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5" r:id="rId3"/>
    <p:sldId id="261" r:id="rId4"/>
    <p:sldId id="269" r:id="rId5"/>
    <p:sldId id="264" r:id="rId6"/>
    <p:sldId id="266" r:id="rId7"/>
    <p:sldId id="27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C60D2-E85B-47B5-A342-31E9FEF43F45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DE885-638A-4B94-9578-682C8660E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448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EAFF3C-071C-4E02-A36E-225A5ABF8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1E333E-BD53-41BD-BC05-F90917689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D29DDE-560A-4F22-B7F0-3893C819F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0B4A-3788-477A-A996-3733A4ABE6FA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A268C8-CCF9-4FCA-AEE3-89E5B2779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6965D0-6F24-43A7-86F4-EBF3C535C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B389-3538-4B2E-8259-CD0676CD3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286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CD772-7C89-47EB-8F5C-5ED45275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DAA270-7A45-4EB9-A623-633232406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275A85-4A41-487A-A0DF-EC3AF2412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0B4A-3788-477A-A996-3733A4ABE6FA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2DCE8F-ADC4-4DD1-A927-E61A6667E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8B95AB-BEBE-4A5A-9FF2-8F83CFCF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B389-3538-4B2E-8259-CD0676CD3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11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0E3366-7FFA-48E8-8FFA-0560B9357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80A25A-6269-45E0-80F8-BB69631E2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94C839-371F-435F-8A90-C81BD5669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0B4A-3788-477A-A996-3733A4ABE6FA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79B409-D384-40B9-BAEA-0FCA8931F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1985D8-8954-46CD-9E53-9FC7F5349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B389-3538-4B2E-8259-CD0676CD3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556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39427-45DD-4341-9B6D-5F3752B7D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21F9B5-4073-4294-A195-69C5BABB1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93A688-F6BB-44E8-B991-027700AC3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0B4A-3788-477A-A996-3733A4ABE6FA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218084-AD1F-4655-AE64-D403F75E3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6C07C0-35FD-4D92-99A5-1E7712399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B389-3538-4B2E-8259-CD0676CD3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906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03F91-EB19-4B7E-A2E0-4ACFA6A40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77CD6D-9849-4D5F-8E14-DA06E1E6E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095FA5-B95C-42FE-BA80-DBFDFF050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0B4A-3788-477A-A996-3733A4ABE6FA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85D72C-A33D-414A-83D2-9471B572E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A475D-AC12-4F7B-8286-F51E03126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B389-3538-4B2E-8259-CD0676CD3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96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F4F2F-1B6C-4E25-9CE1-FFC682748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5AD64C-ECB0-444D-BF6E-7167526CF1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7B279E-076B-4B8E-9991-8BD161E4E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12984B-C016-4C83-BE76-2115FF215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0B4A-3788-477A-A996-3733A4ABE6FA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56D681-4EA3-4BD4-A253-E2FDC2F6B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EBA0E4-FA55-4B18-84F9-E610DAA3D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B389-3538-4B2E-8259-CD0676CD3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13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11919-0783-44A8-86F0-551E025C0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DA5862-4890-4B65-A1F4-A7F960CF9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CFAB3F-49E7-44A2-A36A-B1D090C34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DC2AE1-5454-43E1-987B-DEE7FF016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34C1B2-3011-46F4-A015-4E84383AD5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AAC8F9-B9ED-46D0-959F-CB4EB63B5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0B4A-3788-477A-A996-3733A4ABE6FA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6C583D-1144-4570-9B8D-663110B6B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ECF6A5-8624-43CE-AE58-5194EFB9C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B389-3538-4B2E-8259-CD0676CD3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74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C804F-C5CB-46EE-B101-D59FA6F5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CB511B-D396-4A24-9019-8BAEDB2E4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0B4A-3788-477A-A996-3733A4ABE6FA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E15B4F-56EF-49C2-9029-F5D9F098A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98F21A-1104-4DD3-8A1B-C8251C06B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B389-3538-4B2E-8259-CD0676CD3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540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AC5660-005A-4D68-B0BA-2E63D5EBD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0B4A-3788-477A-A996-3733A4ABE6FA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71705D-0593-4D39-855A-6E199837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20D653-35CA-4B17-9A05-81881EFF8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B389-3538-4B2E-8259-CD0676CD3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576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BE821-46CC-4C5A-9687-C96AD522C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59CE21-CC5C-45B9-A504-B87235EC4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E08071-FAAC-44BB-B7DC-4ACBB2052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B0FA5A-CCB6-4B5F-B6F7-349A249E5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0B4A-3788-477A-A996-3733A4ABE6FA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4D592F-1CB3-4CF9-8E02-7EF2F4B4F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B63D3-ECC2-4E1B-B515-8F16A3AE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B389-3538-4B2E-8259-CD0676CD3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33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6D658-4B71-4CC9-82CE-6C1B23B98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2F7B169-B057-403E-AD87-F117CA7E7B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ED360C-97FE-4C93-BFCF-B21030E87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6D4508-DAFD-4AC8-B181-2C3C82B12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0B4A-3788-477A-A996-3733A4ABE6FA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560C00-7221-43C7-8041-1CCD117D5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525599-20B6-4466-855F-1762E5EC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B389-3538-4B2E-8259-CD0676CD3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11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88F0CA-F771-43F1-89A9-5A4617846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C0F27F-D6EA-4D49-91C2-BDEE5900B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2871B6-95E7-4A4F-B801-D881E1E8B5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90B4A-3788-477A-A996-3733A4ABE6FA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60A2D2-ED7B-47DF-B9B3-137502DC6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F737E1-515E-44E9-A090-76F1334868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BB389-3538-4B2E-8259-CD0676CD3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697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:8890/notebooks/Desktop/py_projects/project_FM/Crawling.ipynb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ê´ë ¨ ì´ë¯¸ì§">
            <a:extLst>
              <a:ext uri="{FF2B5EF4-FFF2-40B4-BE49-F238E27FC236}">
                <a16:creationId xmlns:a16="http://schemas.microsoft.com/office/drawing/2014/main" id="{8D9BF312-CBB9-44F2-98DE-9655B97F9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188" y="828826"/>
            <a:ext cx="4333624" cy="520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4E68101-D796-4E44-9159-0D4850082250}"/>
              </a:ext>
            </a:extLst>
          </p:cNvPr>
          <p:cNvSpPr/>
          <p:nvPr/>
        </p:nvSpPr>
        <p:spPr>
          <a:xfrm>
            <a:off x="3690938" y="2613392"/>
            <a:ext cx="530066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Project : Money-Ball </a:t>
            </a:r>
          </a:p>
          <a:p>
            <a:pPr algn="ctr"/>
            <a:endParaRPr lang="en-US" altLang="ko-KR" sz="4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altLang="ko-KR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Using Football Manager Data 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4244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163308-110A-40C4-9D24-26063EA6484C}"/>
              </a:ext>
            </a:extLst>
          </p:cNvPr>
          <p:cNvSpPr txBox="1"/>
          <p:nvPr/>
        </p:nvSpPr>
        <p:spPr>
          <a:xfrm>
            <a:off x="655320" y="365125"/>
            <a:ext cx="5120114" cy="169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6000" b="1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Index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2962343-4CA4-4B7D-BD16-9215653C8491}"/>
              </a:ext>
            </a:extLst>
          </p:cNvPr>
          <p:cNvSpPr txBox="1"/>
          <p:nvPr/>
        </p:nvSpPr>
        <p:spPr>
          <a:xfrm>
            <a:off x="655321" y="2575034"/>
            <a:ext cx="5440679" cy="3462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내가 </a:t>
            </a:r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</a:rPr>
              <a:t>Money Ball Project</a:t>
            </a: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를 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latinLnBrk="0">
              <a:spcAft>
                <a:spcPts val="600"/>
              </a:spcAft>
            </a:pPr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선정하게 된 배경</a:t>
            </a:r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indent="-228600" latinLnBrk="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데이터 수집방법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indent="-228600" latinLnBrk="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400" dirty="0" err="1">
                <a:solidFill>
                  <a:schemeClr val="bg2">
                    <a:lumMod val="50000"/>
                  </a:schemeClr>
                </a:solidFill>
              </a:rPr>
              <a:t>전처리</a:t>
            </a: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 과정</a:t>
            </a:r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indent="-228600" latinLnBrk="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시각화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그림 2" descr="사람, 스포츠, 운동경기, 플레이어이(가) 표시된 사진&#10;&#10;자동 생성된 설명">
            <a:extLst>
              <a:ext uri="{FF2B5EF4-FFF2-40B4-BE49-F238E27FC236}">
                <a16:creationId xmlns:a16="http://schemas.microsoft.com/office/drawing/2014/main" id="{F8DDF75F-F17E-4E6D-A1AD-92082378D6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33287" r="15162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5759947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잔디, 사람, 실외, 앉아있는이(가) 표시된 사진&#10;&#10;자동 생성된 설명">
            <a:extLst>
              <a:ext uri="{FF2B5EF4-FFF2-40B4-BE49-F238E27FC236}">
                <a16:creationId xmlns:a16="http://schemas.microsoft.com/office/drawing/2014/main" id="{B45C9614-BC23-4967-9739-978682D18B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r="-3" b="12619"/>
          <a:stretch/>
        </p:blipFill>
        <p:spPr>
          <a:xfrm>
            <a:off x="5913124" y="10"/>
            <a:ext cx="6278877" cy="685799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6ABB6E-4517-41D2-BD2D-013A2CBF2FF1}"/>
              </a:ext>
            </a:extLst>
          </p:cNvPr>
          <p:cNvSpPr txBox="1"/>
          <p:nvPr/>
        </p:nvSpPr>
        <p:spPr>
          <a:xfrm>
            <a:off x="975886" y="1555750"/>
            <a:ext cx="5120114" cy="349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6000" b="1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rPr>
              <a:t>내가 </a:t>
            </a:r>
            <a:endParaRPr lang="en-US" altLang="ko-KR" sz="6000" b="1" dirty="0">
              <a:solidFill>
                <a:schemeClr val="bg2">
                  <a:lumMod val="50000"/>
                </a:schemeClr>
              </a:solidFill>
              <a:latin typeface="Agency FB" panose="020B0503020202020204" pitchFamily="34" charset="0"/>
              <a:ea typeface="+mj-ea"/>
              <a:cs typeface="+mj-cs"/>
            </a:endParaRP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6000" b="1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rPr>
              <a:t>Money ball</a:t>
            </a: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6000" b="1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rPr>
              <a:t>Project </a:t>
            </a:r>
            <a:r>
              <a:rPr lang="ko-KR" altLang="en-US" sz="6000" b="1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rPr>
              <a:t>를 </a:t>
            </a:r>
            <a:endParaRPr lang="en-US" altLang="ko-KR" sz="6000" b="1" dirty="0">
              <a:solidFill>
                <a:schemeClr val="bg2">
                  <a:lumMod val="50000"/>
                </a:schemeClr>
              </a:solidFill>
              <a:latin typeface="Agency FB" panose="020B0503020202020204" pitchFamily="34" charset="0"/>
              <a:ea typeface="+mj-ea"/>
              <a:cs typeface="+mj-cs"/>
            </a:endParaRP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6000" b="1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rPr>
              <a:t>선정한 배경</a:t>
            </a:r>
            <a:endParaRPr lang="en-US" altLang="ko-KR" sz="6000" b="1" dirty="0">
              <a:solidFill>
                <a:schemeClr val="bg2">
                  <a:lumMod val="50000"/>
                </a:schemeClr>
              </a:solidFill>
              <a:latin typeface="Agency FB" panose="020B05030202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2780840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76ABB6E-4517-41D2-BD2D-013A2CBF2FF1}"/>
              </a:ext>
            </a:extLst>
          </p:cNvPr>
          <p:cNvSpPr txBox="1"/>
          <p:nvPr/>
        </p:nvSpPr>
        <p:spPr>
          <a:xfrm>
            <a:off x="975886" y="1555750"/>
            <a:ext cx="5120114" cy="349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6000" b="1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rPr>
              <a:t>데이터 </a:t>
            </a:r>
            <a:endParaRPr lang="en-US" altLang="ko-KR" sz="6000" b="1" dirty="0">
              <a:solidFill>
                <a:schemeClr val="bg2">
                  <a:lumMod val="50000"/>
                </a:schemeClr>
              </a:solidFill>
              <a:latin typeface="Agency FB" panose="020B0503020202020204" pitchFamily="34" charset="0"/>
              <a:ea typeface="+mj-ea"/>
              <a:cs typeface="+mj-cs"/>
            </a:endParaRP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6000" b="1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rPr>
              <a:t>수집방법</a:t>
            </a:r>
            <a:endParaRPr lang="en-US" altLang="ko-KR" sz="6000" b="1" dirty="0">
              <a:solidFill>
                <a:schemeClr val="bg2">
                  <a:lumMod val="50000"/>
                </a:schemeClr>
              </a:solidFill>
              <a:latin typeface="Agency FB" panose="020B0503020202020204" pitchFamily="34" charset="0"/>
              <a:ea typeface="+mj-ea"/>
              <a:cs typeface="+mj-cs"/>
            </a:endParaRPr>
          </a:p>
        </p:txBody>
      </p:sp>
      <p:pic>
        <p:nvPicPr>
          <p:cNvPr id="6" name="Picture 4" descr="ìºìë¯¸ì ëí ì´ë¯¸ì§ ê²ìê²°ê³¼">
            <a:extLst>
              <a:ext uri="{FF2B5EF4-FFF2-40B4-BE49-F238E27FC236}">
                <a16:creationId xmlns:a16="http://schemas.microsoft.com/office/drawing/2014/main" id="{37F4EB57-87F0-45AC-B60C-3A229B7161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12" r="17988"/>
          <a:stretch/>
        </p:blipFill>
        <p:spPr bwMode="auto">
          <a:xfrm>
            <a:off x="5913123" y="10"/>
            <a:ext cx="6278877" cy="685799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05528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ê´ë ¨ ì´ë¯¸ì§">
            <a:extLst>
              <a:ext uri="{FF2B5EF4-FFF2-40B4-BE49-F238E27FC236}">
                <a16:creationId xmlns:a16="http://schemas.microsoft.com/office/drawing/2014/main" id="{8F1DC76A-2A34-4CEE-8C0E-DF261E784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188" y="828825"/>
            <a:ext cx="4333624" cy="520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F1B3F65-39EE-4132-A27E-A70FAF980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933" y="2139140"/>
            <a:ext cx="7654678" cy="297092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00A9C67-B95C-4FF2-B6A8-F890C80BECDC}"/>
              </a:ext>
            </a:extLst>
          </p:cNvPr>
          <p:cNvSpPr/>
          <p:nvPr/>
        </p:nvSpPr>
        <p:spPr>
          <a:xfrm>
            <a:off x="562461" y="380464"/>
            <a:ext cx="6028343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28600" latinLnBrk="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4000" dirty="0">
                <a:solidFill>
                  <a:schemeClr val="bg2">
                    <a:lumMod val="50000"/>
                  </a:schemeClr>
                </a:solidFill>
              </a:rPr>
              <a:t>데이터 수집방법</a:t>
            </a:r>
            <a:endParaRPr lang="en-US" altLang="ko-KR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22C40FE-EDBC-4AB6-921D-1790038BF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1739" y="1946132"/>
            <a:ext cx="8025314" cy="351974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88BFECD-0402-4FAD-B93D-F296420ECD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4308" y="1291417"/>
            <a:ext cx="3190875" cy="48291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C3E2D57-A12C-4F12-B7FC-258398E858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75" y="1610066"/>
            <a:ext cx="119824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7344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ê´ë ¨ ì´ë¯¸ì§">
            <a:hlinkClick r:id="rId2"/>
            <a:extLst>
              <a:ext uri="{FF2B5EF4-FFF2-40B4-BE49-F238E27FC236}">
                <a16:creationId xmlns:a16="http://schemas.microsoft.com/office/drawing/2014/main" id="{8F1DC76A-2A34-4CEE-8C0E-DF261E784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188" y="828825"/>
            <a:ext cx="4333624" cy="520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00A9C67-B95C-4FF2-B6A8-F890C80BECDC}"/>
              </a:ext>
            </a:extLst>
          </p:cNvPr>
          <p:cNvSpPr/>
          <p:nvPr/>
        </p:nvSpPr>
        <p:spPr>
          <a:xfrm>
            <a:off x="273974" y="380465"/>
            <a:ext cx="6028343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spcAft>
                <a:spcPts val="600"/>
              </a:spcAft>
            </a:pPr>
            <a:r>
              <a:rPr lang="ko-KR" altLang="en-US" sz="4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sz="4000" dirty="0" err="1">
                <a:solidFill>
                  <a:schemeClr val="bg2">
                    <a:lumMod val="50000"/>
                  </a:schemeClr>
                </a:solidFill>
              </a:rPr>
              <a:t>전처리</a:t>
            </a:r>
            <a:r>
              <a:rPr lang="en-US" altLang="ko-KR" sz="4000" dirty="0">
                <a:solidFill>
                  <a:schemeClr val="bg2">
                    <a:lumMod val="50000"/>
                  </a:schemeClr>
                </a:solidFill>
              </a:rPr>
              <a:t>	 &amp;</a:t>
            </a:r>
            <a:r>
              <a:rPr lang="ko-KR" altLang="en-US" sz="4000" dirty="0">
                <a:solidFill>
                  <a:schemeClr val="bg2">
                    <a:lumMod val="50000"/>
                  </a:schemeClr>
                </a:solidFill>
              </a:rPr>
              <a:t>  시 각 화</a:t>
            </a:r>
            <a:endParaRPr lang="en-US" altLang="ko-KR" sz="4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12919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6" name="Picture 6" descr="ì²¼ìì ëí ì´ë¯¸ì§ ê²ìê²°ê³¼">
            <a:extLst>
              <a:ext uri="{FF2B5EF4-FFF2-40B4-BE49-F238E27FC236}">
                <a16:creationId xmlns:a16="http://schemas.microsoft.com/office/drawing/2014/main" id="{FBEF602E-9A80-4D9F-8BC2-37176C915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9434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74949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35</Words>
  <Application>Microsoft Office PowerPoint</Application>
  <PresentationFormat>와이드스크린</PresentationFormat>
  <Paragraphs>17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Agency FB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ChangHo Lee</dc:creator>
  <cp:lastModifiedBy>ChangHo Lee</cp:lastModifiedBy>
  <cp:revision>6</cp:revision>
  <dcterms:created xsi:type="dcterms:W3CDTF">2019-08-28T06:00:04Z</dcterms:created>
  <dcterms:modified xsi:type="dcterms:W3CDTF">2019-08-28T06:44:52Z</dcterms:modified>
</cp:coreProperties>
</file>