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9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4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7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5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5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20A3-64F1-4D3B-A327-83CF6EAC286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651A-4DAD-4F98-AA82-2A6078672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8590" y="2903621"/>
            <a:ext cx="903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부산광역시 자치구별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인구밀도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면적과 버스 정류장 개수의 상관관계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8589" y="3618766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마을버스 제외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7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3-1. </a:t>
            </a:r>
            <a:r>
              <a:rPr lang="ko-KR" altLang="en-US" b="1" dirty="0" smtClean="0"/>
              <a:t>인구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와 버스정류장 수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55" y="1093118"/>
            <a:ext cx="5400675" cy="51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3-2. </a:t>
            </a:r>
            <a:r>
              <a:rPr lang="ko-KR" altLang="en-US" b="1" dirty="0" smtClean="0"/>
              <a:t>인구밀도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와 버스정류장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30" y="992103"/>
            <a:ext cx="5522495" cy="52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3-3. </a:t>
            </a:r>
            <a:r>
              <a:rPr lang="ko-KR" altLang="en-US" b="1" dirty="0" smtClean="0"/>
              <a:t>면적</a:t>
            </a:r>
            <a:r>
              <a:rPr lang="en-US" altLang="ko-KR" b="1" dirty="0" smtClean="0"/>
              <a:t>(X)</a:t>
            </a:r>
            <a:r>
              <a:rPr lang="ko-KR" altLang="en-US" b="1" dirty="0" smtClean="0"/>
              <a:t>과 버스정류장 수</a:t>
            </a:r>
            <a:r>
              <a:rPr lang="en-US" altLang="ko-KR" b="1" dirty="0" smtClean="0"/>
              <a:t>(Y)</a:t>
            </a:r>
            <a:r>
              <a:rPr lang="ko-KR" altLang="en-US" b="1" dirty="0" smtClean="0"/>
              <a:t>의 상관관계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23" y="1041983"/>
            <a:ext cx="5434314" cy="52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31" y="1452061"/>
            <a:ext cx="9245517" cy="45362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06063" y="1452061"/>
            <a:ext cx="994612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8274" y="1452061"/>
            <a:ext cx="1491915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05263" y="1452061"/>
            <a:ext cx="770021" cy="48043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091" y="4475747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85750" indent="-285750" algn="r">
              <a:buFontTx/>
              <a:buChar char="-"/>
            </a:pPr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사용해서 계산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3" y="1848153"/>
            <a:ext cx="8371783" cy="24083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20001" y="1848153"/>
            <a:ext cx="1556084" cy="26275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6983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142622"/>
            <a:ext cx="7332955" cy="4635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389" y="401650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47" y="5964443"/>
            <a:ext cx="587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8" y="401650"/>
            <a:ext cx="1103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부산에서 가장 많은 버스가 정류하는 정류장을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배차시간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일 정류 횟수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고려하여 분석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8" y="1253039"/>
            <a:ext cx="7915107" cy="4746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7872" y="3626393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일 정류 </a:t>
            </a:r>
            <a:r>
              <a:rPr lang="ko-KR" altLang="en-US" dirty="0" err="1" smtClean="0"/>
              <a:t>횟수별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상위</a:t>
            </a:r>
            <a:r>
              <a:rPr lang="en-US" altLang="ko-KR" dirty="0" smtClean="0"/>
              <a:t>(RED), </a:t>
            </a:r>
            <a:r>
              <a:rPr lang="ko-KR" altLang="en-US" dirty="0" smtClean="0"/>
              <a:t>하위</a:t>
            </a:r>
            <a:r>
              <a:rPr lang="en-US" altLang="ko-KR" dirty="0" smtClean="0"/>
              <a:t>(BLUE)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398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166" y="2503012"/>
            <a:ext cx="97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느낀점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4491" y="3139316"/>
            <a:ext cx="1209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연구 주제 </a:t>
            </a:r>
            <a:r>
              <a:rPr lang="ko-KR" altLang="en-US" dirty="0" err="1" smtClean="0"/>
              <a:t>명확화의</a:t>
            </a:r>
            <a:r>
              <a:rPr lang="ko-KR" altLang="en-US" dirty="0" smtClean="0"/>
              <a:t> 중요성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원하는 데이터 수집이 어려웠고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위해 필요한 데이터 </a:t>
            </a:r>
            <a:r>
              <a:rPr lang="ko-KR" altLang="en-US" smtClean="0"/>
              <a:t>목록을 </a:t>
            </a:r>
            <a:r>
              <a:rPr lang="ko-KR" altLang="en-US" smtClean="0"/>
              <a:t>구체화하는 단계가 어려웠다</a:t>
            </a:r>
            <a:r>
              <a:rPr lang="en-US" altLang="ko-KR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‘</a:t>
            </a:r>
            <a:r>
              <a:rPr lang="ko-KR" altLang="en-US" dirty="0" smtClean="0"/>
              <a:t>공부를 좀 더 해서 텍스트 </a:t>
            </a:r>
            <a:r>
              <a:rPr lang="ko-KR" altLang="en-US" dirty="0" err="1" smtClean="0"/>
              <a:t>유사도나</a:t>
            </a:r>
            <a:r>
              <a:rPr lang="ko-KR" altLang="en-US" dirty="0" smtClean="0"/>
              <a:t> 빈출 단어 등을 활용해서 </a:t>
            </a:r>
            <a:r>
              <a:rPr lang="ko-KR" altLang="en-US" dirty="0" err="1" smtClean="0"/>
              <a:t>중복노선에</a:t>
            </a:r>
            <a:r>
              <a:rPr lang="ko-KR" altLang="en-US" dirty="0" smtClean="0"/>
              <a:t> 대한 분석을 진행할 수도 있지 않을까</a:t>
            </a:r>
            <a:r>
              <a:rPr lang="en-US" altLang="ko-KR" dirty="0" smtClean="0"/>
              <a:t>?’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602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592070"/>
            <a:ext cx="10427369" cy="257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968" y="270864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버스별</a:t>
            </a:r>
            <a:r>
              <a:rPr lang="ko-KR" altLang="en-US" dirty="0" smtClean="0"/>
              <a:t> 노선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967" y="3341160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현재 운행 중인 시내버스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부산정보시스템</a:t>
            </a:r>
            <a:r>
              <a:rPr lang="en-US" altLang="ko-KR" dirty="0" smtClean="0"/>
              <a:t>(BIMS)</a:t>
            </a:r>
            <a:r>
              <a:rPr lang="ko-KR" altLang="en-US" dirty="0" smtClean="0"/>
              <a:t>에서 웹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967" y="3792902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버스별</a:t>
            </a:r>
            <a:r>
              <a:rPr lang="ko-KR" altLang="en-US" dirty="0" smtClean="0"/>
              <a:t> 운행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44" y="4356938"/>
            <a:ext cx="12225586" cy="21158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77632" y="22273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사용데이터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33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93" y="308691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부산광역시 인구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부산시 </a:t>
            </a:r>
            <a:r>
              <a:rPr lang="ko-KR" altLang="en-US" dirty="0" err="1" smtClean="0"/>
              <a:t>공공데이터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77632" y="22273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사용데이터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7" y="838445"/>
            <a:ext cx="7907122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부산에서 가장 많은 버스가 정류하는 정류장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개별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0" y="4653871"/>
            <a:ext cx="5543550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" y="1378258"/>
            <a:ext cx="6822658" cy="27397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547" y="1212829"/>
            <a:ext cx="2197769" cy="30705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1839" y="3644235"/>
            <a:ext cx="560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BUSSTOPID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COUNT(</a:t>
            </a:r>
            <a:r>
              <a:rPr lang="ko-KR" altLang="en-US" dirty="0" err="1" smtClean="0"/>
              <a:t>파생변수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세고</a:t>
            </a:r>
            <a:r>
              <a:rPr lang="en-US" altLang="ko-KR" dirty="0" smtClean="0"/>
              <a:t>,</a:t>
            </a:r>
          </a:p>
          <a:p>
            <a:pPr algn="r"/>
            <a:r>
              <a:rPr lang="ko-KR" altLang="en-US" dirty="0" smtClean="0"/>
              <a:t>각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해당하는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정류장의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자치구 이름 추가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5404" y="5287192"/>
            <a:ext cx="1110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그러나 이는 첫차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막차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배차간격 등을 고려하지 않았기 때문에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 분석 결과가 가지는 의미는 크지 않다고 생각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→ 배차시간까지 고려하여 </a:t>
            </a:r>
            <a:r>
              <a:rPr lang="en-US" altLang="ko-KR" dirty="0" smtClean="0"/>
              <a:t>‘1</a:t>
            </a:r>
            <a:r>
              <a:rPr lang="ko-KR" altLang="en-US" dirty="0" smtClean="0"/>
              <a:t>일 동안 한 정류장에 버스가 총 몇 번 정류하는지</a:t>
            </a:r>
            <a:r>
              <a:rPr lang="en-US" altLang="ko-KR" dirty="0" smtClean="0"/>
              <a:t>‘ ‘</a:t>
            </a:r>
            <a:r>
              <a:rPr lang="ko-KR" altLang="en-US" dirty="0" smtClean="0"/>
              <a:t>추가 계산할 필요가 있다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94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74" y="397514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1-1. </a:t>
            </a:r>
            <a:r>
              <a:rPr lang="ko-KR" altLang="en-US" b="1" dirty="0" smtClean="0"/>
              <a:t>시각화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정류하는 버스가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대 이상인 정류소에 </a:t>
            </a:r>
            <a:r>
              <a:rPr lang="ko-KR" altLang="en-US" b="1" dirty="0" err="1" smtClean="0"/>
              <a:t>마커</a:t>
            </a:r>
            <a:r>
              <a:rPr lang="ko-KR" altLang="en-US" b="1" dirty="0" smtClean="0"/>
              <a:t> 표시</a:t>
            </a:r>
            <a:r>
              <a:rPr lang="en-US" altLang="ko-KR" b="1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87" y="1150267"/>
            <a:ext cx="8515350" cy="51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- </a:t>
            </a:r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정류장이 여러 개 있는 점을 고려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이를 하나로 합쳐서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393412"/>
            <a:ext cx="8018582" cy="29645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61220" y="1393412"/>
            <a:ext cx="1588169" cy="30823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0387" y="4638160"/>
            <a:ext cx="560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정류장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자치구 이름을 합친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새로운 </a:t>
            </a:r>
            <a:r>
              <a:rPr lang="ko-KR" altLang="en-US" dirty="0" err="1" smtClean="0"/>
              <a:t>파생변수</a:t>
            </a:r>
            <a:r>
              <a:rPr lang="en-US" altLang="ko-KR" dirty="0" smtClean="0"/>
              <a:t>(NAME_GU)</a:t>
            </a:r>
            <a:r>
              <a:rPr lang="ko-KR" altLang="en-US" dirty="0" smtClean="0"/>
              <a:t> 생성 후 비교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9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1077039"/>
            <a:ext cx="4015038" cy="513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946" y="3321314"/>
            <a:ext cx="58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정류장을 하나로 본다면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동구의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부산역</a:t>
            </a:r>
            <a:r>
              <a:rPr lang="en-US" altLang="ko-KR" b="1" dirty="0" smtClean="0"/>
              <a:t>＇</a:t>
            </a:r>
            <a:r>
              <a:rPr lang="ko-KR" altLang="en-US" b="1" dirty="0" smtClean="0"/>
              <a:t>이 가장 높다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9389" y="401650"/>
            <a:ext cx="967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부산에서 가장 많은 버스가 정류하는 정류장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- </a:t>
            </a:r>
            <a:r>
              <a:rPr lang="ko-KR" altLang="en-US" b="1" dirty="0" smtClean="0"/>
              <a:t>같은 자치구 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이름의 정류장이 여러 개 있는 점을 고려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이를 하나로 합쳐서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754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자치구별 버스정류장 개수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시각화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72" y="770982"/>
            <a:ext cx="1750397" cy="5746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09" y="1372060"/>
            <a:ext cx="7456883" cy="4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9" y="401650"/>
            <a:ext cx="96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부산광역시 자치구별 인구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인구밀도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면적과 버스 정류장과의 상관관계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산포도로 비교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77" y="886577"/>
            <a:ext cx="4301791" cy="55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421</Words>
  <Application>Microsoft Office PowerPoint</Application>
  <PresentationFormat>와이드스크린</PresentationFormat>
  <Paragraphs>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2019-08-28T02:18:31Z</dcterms:created>
  <dcterms:modified xsi:type="dcterms:W3CDTF">2019-08-28T06:20:19Z</dcterms:modified>
</cp:coreProperties>
</file>