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7" r:id="rId4"/>
    <p:sldId id="280" r:id="rId5"/>
    <p:sldId id="285" r:id="rId6"/>
    <p:sldId id="286" r:id="rId7"/>
    <p:sldId id="287" r:id="rId8"/>
    <p:sldId id="288" r:id="rId9"/>
    <p:sldId id="283" r:id="rId10"/>
    <p:sldId id="289" r:id="rId11"/>
    <p:sldId id="290" r:id="rId12"/>
    <p:sldId id="291" r:id="rId13"/>
    <p:sldId id="292" r:id="rId14"/>
    <p:sldId id="284" r:id="rId15"/>
    <p:sldId id="278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34F487-2CA4-429D-B9B0-36F103EFFAAA}">
  <a:tblStyle styleId="{7A34F487-2CA4-429D-B9B0-36F103EFF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78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0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9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060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03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3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4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70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5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1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27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78712" y="2642634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Location-Based Personalized Advertisements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sz="2400" dirty="0"/>
              <a:t>(Los Angeles)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2136729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2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Scarce data in one cluster</a:t>
            </a:r>
            <a:endParaRPr lang="en" sz="1600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08106E-A634-4360-9C4F-55A3496848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9" y="3709223"/>
            <a:ext cx="5943600" cy="875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4B4825-197B-4443-9FE3-BA8C041B8E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84" y="0"/>
            <a:ext cx="5943600" cy="34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7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1650500"/>
            <a:ext cx="3357827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3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After using DBSCAN,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Red plots represent new cluster data and Yellow plots are considered noises.</a:t>
            </a: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1AC37-AE81-4DAE-A3A2-0323F2E4B3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541"/>
            <a:ext cx="5943600" cy="33896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0D23C7-4A5A-4777-B4F0-9E703AE07A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" y="3397761"/>
            <a:ext cx="5504317" cy="17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8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2136729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4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Scarce data in one cluster</a:t>
            </a:r>
            <a:endParaRPr lang="en" sz="1600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5674EB-3A68-46D8-B36B-14EF14F954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4" y="3816103"/>
            <a:ext cx="5943600" cy="5816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17B9BE-CD2E-4E93-916C-B2C76EE6ED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5943600" cy="33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2136729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5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Scarce data in one cluster</a:t>
            </a:r>
            <a:endParaRPr lang="en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C44A83-623F-48CA-9FEB-21FF7950E0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" y="3919906"/>
            <a:ext cx="5943600" cy="8299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BB12B3-1A2E-4BE0-AE19-4F3B5C222F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84" y="130628"/>
            <a:ext cx="5943600" cy="30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1320025" y="1735110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Analyze the neighborhoods of Los Angeles, use K-mean clustering to generate clusters and then use DBSCAN to further improve the cluster quality. </a:t>
            </a: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way, we can target personalized ads at neighborhoods that have the same category as the ads or neighborhoods that are in the cluster which also has the same category. </a:t>
            </a: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More precision of clustering leads to less cost and more efficiency of personalized ads targeting.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34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Thanks!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Feel free to find </a:t>
            </a:r>
            <a:r>
              <a:rPr lang="en" sz="1800" dirty="0"/>
              <a:t>me at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-US" sz="1800" dirty="0"/>
              <a:t>neverjerryko@gmail.com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773680" y="1383976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Project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2240951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Introduction/Business Problem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Data acquisition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Exploratory Data Analysis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Methodology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Result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Conclusion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/ Business Problem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1320025" y="1735110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Marketing is essential for every business. </a:t>
            </a:r>
            <a:endParaRPr lang="en" sz="1600" u="sng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Ads and commercials are feasible ways to present your products or service to audience.</a:t>
            </a:r>
            <a:endParaRPr lang="en" sz="16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Audience prefer being presented with information that they are really interested.</a:t>
            </a:r>
          </a:p>
          <a:p>
            <a:pPr marL="0" indent="0">
              <a:spcBef>
                <a:spcPts val="1000"/>
              </a:spcBef>
              <a:buNone/>
            </a:pPr>
            <a:endParaRPr lang="en" sz="16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Problem: How can your ads be distributed to interested parties including customers with more precision and less cost?</a:t>
            </a:r>
            <a:endParaRPr lang="en" sz="1600" b="1" dirty="0">
              <a:solidFill>
                <a:srgbClr val="FF0000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acquisition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1808607" y="979640"/>
            <a:ext cx="6455700" cy="3184219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Neighborhoods Data: LA Times – “Mapping L.A Boundaries API” 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 sz="1600" u="sng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 sz="1600" u="sng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Venues information: Foursquare API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100" b="1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C3E0D1-B64C-4364-A63E-CB7A8D19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3" y="1908151"/>
            <a:ext cx="4935632" cy="24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4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3863625" y="424701"/>
            <a:ext cx="4727226" cy="36801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5"/>
          <p:cNvSpPr/>
          <p:nvPr/>
        </p:nvSpPr>
        <p:spPr>
          <a:xfrm>
            <a:off x="4061442" y="620134"/>
            <a:ext cx="43317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77972" y="212651"/>
            <a:ext cx="3344378" cy="3892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Exploratory Data A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nalysis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113 neighborhoods in </a:t>
            </a:r>
            <a:r>
              <a:rPr lang="en-US" sz="1800" dirty="0"/>
              <a:t>Los Angeles and their coordinates are displayed.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2FFE32-286E-474D-8B86-CD71D81485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42" y="620134"/>
            <a:ext cx="4331700" cy="2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3863625" y="424701"/>
            <a:ext cx="4727226" cy="36801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5"/>
          <p:cNvSpPr/>
          <p:nvPr/>
        </p:nvSpPr>
        <p:spPr>
          <a:xfrm>
            <a:off x="4061442" y="620134"/>
            <a:ext cx="43317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77972" y="212651"/>
            <a:ext cx="3344378" cy="3892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Exploratory Data A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nalysis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113 neighborhoods in </a:t>
            </a:r>
            <a:r>
              <a:rPr lang="en-US" sz="1800" dirty="0"/>
              <a:t>Los Angeles and their coordinates are displayed;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41C5E9-79F1-47C4-B8F8-161B03619F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42" y="620134"/>
            <a:ext cx="4331700" cy="2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3863625" y="424701"/>
            <a:ext cx="4727226" cy="36801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5"/>
          <p:cNvSpPr/>
          <p:nvPr/>
        </p:nvSpPr>
        <p:spPr>
          <a:xfrm>
            <a:off x="4061442" y="620134"/>
            <a:ext cx="43317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6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77972" y="212651"/>
            <a:ext cx="3344378" cy="3892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Exploratory Data A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nalysis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Take ‘North Hills’ as example and generate top 20 venues of 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32257D-0CE9-4568-B5E7-BADB18D9B1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42" y="620134"/>
            <a:ext cx="4375596" cy="2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Methodology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1344150" y="1547228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One-hot encoding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Clustering: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    K-means Clustering;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    DBSCAN (Density-Based Spatial Clustering of Applications  with Noise).</a:t>
            </a: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53FB48-C64A-4E40-BD8A-839BF68FD0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29" y="2010883"/>
            <a:ext cx="5533571" cy="16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2136729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1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Scenic Lookout/ Zoo</a:t>
            </a: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" sz="1600" b="1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0E20C-B2EB-4FC9-A9B3-1DA8346F4E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" y="3504815"/>
            <a:ext cx="5943600" cy="15443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BBC6A7-5AC1-4DD1-816B-421C1921DB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5943600" cy="3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4890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339</Words>
  <Application>Microsoft Office PowerPoint</Application>
  <PresentationFormat>全屏显示(16:9)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Wingdings</vt:lpstr>
      <vt:lpstr>Montserrat ExtraBold</vt:lpstr>
      <vt:lpstr>Montserrat Light</vt:lpstr>
      <vt:lpstr>Montserrat</vt:lpstr>
      <vt:lpstr>Arial</vt:lpstr>
      <vt:lpstr>Wart template</vt:lpstr>
      <vt:lpstr>Location-Based Personalized Advertisements                    (Los Angeles)                        </vt:lpstr>
      <vt:lpstr>Final Project</vt:lpstr>
      <vt:lpstr>Introduction / Business Problem</vt:lpstr>
      <vt:lpstr>Data acquisition</vt:lpstr>
      <vt:lpstr>PowerPoint 演示文稿</vt:lpstr>
      <vt:lpstr>PowerPoint 演示文稿</vt:lpstr>
      <vt:lpstr>PowerPoint 演示文稿</vt:lpstr>
      <vt:lpstr>Methodology</vt:lpstr>
      <vt:lpstr>Result</vt:lpstr>
      <vt:lpstr>Result</vt:lpstr>
      <vt:lpstr>Result</vt:lpstr>
      <vt:lpstr>Result</vt:lpstr>
      <vt:lpstr>Result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Location-Based Personalized Advertisements                        </dc:title>
  <cp:lastModifiedBy>Gao, Jerry</cp:lastModifiedBy>
  <cp:revision>9</cp:revision>
  <dcterms:modified xsi:type="dcterms:W3CDTF">2019-03-02T23:26:24Z</dcterms:modified>
</cp:coreProperties>
</file>