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6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0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80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3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3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6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2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5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5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497A-723D-40B6-AC6D-7B684BB516D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63EB-887E-4B1A-999A-35E8DF852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708" y="394772"/>
            <a:ext cx="434691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几个测试效果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9" y="1459779"/>
            <a:ext cx="3363132" cy="18131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5072" y="3379116"/>
            <a:ext cx="238673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360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浏览器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812" y="1415535"/>
            <a:ext cx="3483003" cy="18574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16076" y="3379116"/>
            <a:ext cx="238673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Edge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浏览器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16" y="1415535"/>
            <a:ext cx="3363132" cy="181318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77208" y="3426548"/>
            <a:ext cx="238673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chrome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浏览器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0" y="4017429"/>
            <a:ext cx="3354351" cy="176557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542796" y="5779812"/>
            <a:ext cx="238673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搜狗浏览器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11" y="4017428"/>
            <a:ext cx="3483003" cy="1765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616075" y="5779812"/>
            <a:ext cx="238673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Firefox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浏览器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22" y="4017428"/>
            <a:ext cx="3425125" cy="18265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477209" y="5783006"/>
            <a:ext cx="238673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qq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浏览器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18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微软雅黑</vt:lpstr>
      <vt:lpstr>Arial</vt:lpstr>
      <vt:lpstr>Office 主题​​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mudifan</dc:creator>
  <cp:lastModifiedBy>mudifan</cp:lastModifiedBy>
  <cp:revision>1</cp:revision>
  <dcterms:created xsi:type="dcterms:W3CDTF">2019-01-13T10:56:37Z</dcterms:created>
  <dcterms:modified xsi:type="dcterms:W3CDTF">2019-01-13T10:56:40Z</dcterms:modified>
</cp:coreProperties>
</file>