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5"/>
  </p:notesMasterIdLst>
  <p:sldIdLst>
    <p:sldId id="287" r:id="rId3"/>
    <p:sldId id="290" r:id="rId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3602"/>
  </p:normalViewPr>
  <p:slideViewPr>
    <p:cSldViewPr snapToGrid="0" snapToObjects="1">
      <p:cViewPr varScale="1">
        <p:scale>
          <a:sx n="68" d="100"/>
          <a:sy n="68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E48F-FB83-4413-A27B-60E6B7DFCC3F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5DCA-F7DA-4348-A7B2-EBF7E58C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1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3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15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02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总结和不足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FIVE</a:t>
            </a:r>
            <a:r>
              <a:rPr kumimoji="1" lang="zh-CN" altLang="en-US" dirty="0" smtClean="0"/>
              <a:t> 总结和不足</a:t>
            </a:r>
            <a:endParaRPr kumimoji="1" lang="zh-CN" altLang="en-US" dirty="0"/>
          </a:p>
        </p:txBody>
      </p:sp>
      <p:grpSp>
        <p:nvGrpSpPr>
          <p:cNvPr id="13" name="组 102"/>
          <p:cNvGrpSpPr/>
          <p:nvPr/>
        </p:nvGrpSpPr>
        <p:grpSpPr>
          <a:xfrm>
            <a:off x="9999881" y="762316"/>
            <a:ext cx="1295674" cy="682917"/>
            <a:chOff x="910794" y="928946"/>
            <a:chExt cx="2300757" cy="509896"/>
          </a:xfrm>
        </p:grpSpPr>
        <p:sp>
          <p:nvSpPr>
            <p:cNvPr id="14" name="矩形 13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0265828" y="872940"/>
            <a:ext cx="867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总结</a:t>
            </a:r>
            <a:endParaRPr lang="zh-CN" altLang="en-US" sz="2400" dirty="0">
              <a:solidFill>
                <a:srgbClr val="000000"/>
              </a:solidFill>
              <a:latin typeface="锐字云字库小标宋体1.0" panose="02010604000000000000" pitchFamily="2" charset="-122"/>
              <a:ea typeface="锐字云字库小标宋体1.0" panose="02010604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63901" y="1110596"/>
            <a:ext cx="85919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	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我们小组这次软件课设对个人财务管理系统开发，从最开始的任务分析到最后的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完成</a:t>
            </a:r>
            <a:r>
              <a:rPr lang="zh-CN" altLang="en-US" sz="2400" dirty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，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中间</a:t>
            </a:r>
            <a:r>
              <a:rPr lang="zh-CN" altLang="en-US" sz="2400" dirty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经历和磨练了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很多。有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很多收获，也有很多不足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。</a:t>
            </a:r>
            <a:endParaRPr lang="en-US" altLang="zh-CN" sz="2400" dirty="0" smtClean="0">
              <a:latin typeface="锐字云字库小标宋体1.0" panose="02010604000000000000" pitchFamily="2" charset="-122"/>
              <a:ea typeface="锐字云字库小标宋体1.0" panose="02010604000000000000" pitchFamily="2" charset="-122"/>
            </a:endParaRPr>
          </a:p>
          <a:p>
            <a:r>
              <a:rPr lang="en-US" altLang="zh-CN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	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这整个系统的开发中，从最开始的项目用户注册登录，对用户信息的验证，到用户页面中条目的增删改查，以及对数据的直观的可视化查询，不同功能实现难度差别很大。因此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我们在小组分工协作中，尝试并使用了许多现在流行的前后端开发工具，查阅了大量的官方文档，以及许多前人总结的程序开发经验。在资料参考的帮助和大量的调试验证下，完成并测试了这个项目的各项功能。</a:t>
            </a:r>
            <a:endParaRPr lang="en-US" altLang="zh-CN" sz="2400" dirty="0" smtClean="0">
              <a:latin typeface="锐字云字库小标宋体1.0" panose="02010604000000000000" pitchFamily="2" charset="-122"/>
              <a:ea typeface="锐字云字库小标宋体1.0" panose="02010604000000000000" pitchFamily="2" charset="-122"/>
            </a:endParaRPr>
          </a:p>
          <a:p>
            <a:r>
              <a:rPr lang="en-US" altLang="zh-CN" sz="2400" dirty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	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不足的地方也有很多，比如在前期规划的时候，对项目整体知识是十分缺少的。另外，项目整体功能</a:t>
            </a:r>
            <a:r>
              <a:rPr lang="en-US" altLang="zh-CN" sz="2400" dirty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UI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对用户的友好度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也不算特别高，因此</a:t>
            </a:r>
            <a:r>
              <a:rPr lang="zh-CN" altLang="en-US" sz="2400" dirty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我们在制作的过程同时不断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学习。</a:t>
            </a:r>
            <a:endParaRPr lang="en-US" altLang="zh-CN" sz="2400" dirty="0" smtClean="0">
              <a:latin typeface="锐字云字库小标宋体1.0" panose="02010604000000000000" pitchFamily="2" charset="-122"/>
              <a:ea typeface="锐字云字库小标宋体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47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13</Words>
  <Application>Microsoft Office PowerPoint</Application>
  <PresentationFormat>宽屏</PresentationFormat>
  <Paragraphs>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等线</vt:lpstr>
      <vt:lpstr>锐字云字库小标宋体1.0</vt:lpstr>
      <vt:lpstr>宋体</vt:lpstr>
      <vt:lpstr>Microsoft YaHei</vt:lpstr>
      <vt:lpstr>Microsoft YaHei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Windows 用户</cp:lastModifiedBy>
  <cp:revision>143</cp:revision>
  <dcterms:created xsi:type="dcterms:W3CDTF">2015-08-18T02:51:41Z</dcterms:created>
  <dcterms:modified xsi:type="dcterms:W3CDTF">2019-01-13T10:18:15Z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2017-12-21T08:36:47.5786057Z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