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1"/>
  </p:notesMasterIdLst>
  <p:sldIdLst>
    <p:sldId id="280" r:id="rId3"/>
    <p:sldId id="293" r:id="rId4"/>
    <p:sldId id="282" r:id="rId5"/>
    <p:sldId id="260" r:id="rId6"/>
    <p:sldId id="261" r:id="rId7"/>
    <p:sldId id="284" r:id="rId8"/>
    <p:sldId id="264" r:id="rId9"/>
    <p:sldId id="266" r:id="rId10"/>
    <p:sldId id="285" r:id="rId11"/>
    <p:sldId id="268" r:id="rId12"/>
    <p:sldId id="286" r:id="rId13"/>
    <p:sldId id="273" r:id="rId14"/>
    <p:sldId id="294" r:id="rId15"/>
    <p:sldId id="287" r:id="rId16"/>
    <p:sldId id="275" r:id="rId17"/>
    <p:sldId id="288" r:id="rId18"/>
    <p:sldId id="278" r:id="rId19"/>
    <p:sldId id="292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3602"/>
  </p:normalViewPr>
  <p:slideViewPr>
    <p:cSldViewPr snapToGrid="0" snapToObjects="1">
      <p:cViewPr varScale="1">
        <p:scale>
          <a:sx n="68" d="100"/>
          <a:sy n="68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0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06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2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01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14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66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1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7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2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1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4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8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6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4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个人财务管理系统的设计与开发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指导</a:t>
            </a:r>
            <a:r>
              <a:rPr lang="zh-CN" altLang="en-US" kern="0" dirty="0" smtClean="0">
                <a:latin typeface="Segoe UI"/>
                <a:ea typeface="微软雅黑"/>
                <a:cs typeface=""/>
              </a:rPr>
              <a:t>老师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Segoe UI"/>
                <a:ea typeface="微软雅黑"/>
                <a:cs typeface=""/>
              </a:rPr>
              <a:t>报告人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</a:t>
            </a:r>
            <a:r>
              <a:rPr lang="en-US" altLang="zh-CN" dirty="0" smtClean="0">
                <a:latin typeface="Segoe UI"/>
                <a:ea typeface="微软雅黑"/>
              </a:rPr>
              <a:t>HUSTEIC</a:t>
            </a:r>
            <a:endParaRPr lang="en-US" altLang="zh-CN" dirty="0"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模块划分</a:t>
            </a:r>
            <a:endParaRPr kumimoji="1" lang="zh-CN" altLang="en-US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/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3" name="组 2"/>
          <p:cNvGrpSpPr/>
          <p:nvPr/>
        </p:nvGrpSpPr>
        <p:grpSpPr>
          <a:xfrm>
            <a:off x="910794" y="4967546"/>
            <a:ext cx="2300757" cy="509896"/>
            <a:chOff x="910794" y="4967546"/>
            <a:chExt cx="2300757" cy="509896"/>
          </a:xfrm>
        </p:grpSpPr>
        <p:grpSp>
          <p:nvGrpSpPr>
            <p:cNvPr id="45" name="组合 10"/>
            <p:cNvGrpSpPr/>
            <p:nvPr/>
          </p:nvGrpSpPr>
          <p:grpSpPr>
            <a:xfrm>
              <a:off x="910794" y="4967546"/>
              <a:ext cx="2300757" cy="509896"/>
              <a:chOff x="888096" y="1000203"/>
              <a:chExt cx="4259825" cy="944066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1041701" y="504292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959621" y="5519630"/>
            <a:ext cx="687627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主体实现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主体实现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289519" y="3000626"/>
            <a:ext cx="2342696" cy="22482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2400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563960" y="2631294"/>
            <a:ext cx="1661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00"/>
                </a:solidFill>
                <a:latin typeface="Segoe UI"/>
                <a:ea typeface="微软雅黑"/>
              </a:rPr>
              <a:t>Javascript</a:t>
            </a:r>
            <a:endParaRPr lang="en-US" altLang="zh-CN" sz="24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603371" y="3000626"/>
            <a:ext cx="2342696" cy="22482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2400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156005" y="2631294"/>
            <a:ext cx="1237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00"/>
                </a:solidFill>
                <a:latin typeface="Segoe UI"/>
                <a:ea typeface="微软雅黑"/>
              </a:rPr>
              <a:t>jQuery</a:t>
            </a:r>
            <a:endParaRPr lang="en-US" altLang="zh-CN" sz="24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17223" y="3000626"/>
            <a:ext cx="2342696" cy="22482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2400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210145" y="2631294"/>
            <a:ext cx="1756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Segoe UI"/>
                <a:ea typeface="微软雅黑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Segoe UI"/>
                <a:ea typeface="微软雅黑"/>
              </a:rPr>
              <a:t>ootstrap</a:t>
            </a:r>
            <a:endParaRPr lang="en-US" altLang="zh-CN" sz="24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310101" y="4410326"/>
            <a:ext cx="2342696" cy="22482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2400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154780" y="4040994"/>
            <a:ext cx="272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00"/>
                </a:solidFill>
                <a:latin typeface="Segoe UI"/>
                <a:ea typeface="微软雅黑"/>
              </a:rPr>
              <a:t>MySQL</a:t>
            </a:r>
            <a:endParaRPr lang="en-US" altLang="zh-CN" sz="24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623953" y="4410326"/>
            <a:ext cx="2342696" cy="224827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2400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468632" y="4040994"/>
            <a:ext cx="272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00"/>
                </a:solidFill>
                <a:latin typeface="Segoe UI"/>
                <a:ea typeface="微软雅黑"/>
              </a:rPr>
              <a:t>Spring Boot</a:t>
            </a:r>
            <a:endParaRPr lang="en-US" altLang="zh-CN" sz="24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937805" y="4410326"/>
            <a:ext cx="2342696" cy="224827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2400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782484" y="4040994"/>
            <a:ext cx="272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00"/>
                </a:solidFill>
                <a:latin typeface="Segoe UI"/>
                <a:ea typeface="微软雅黑"/>
              </a:rPr>
              <a:t>Mvn</a:t>
            </a:r>
          </a:p>
        </p:txBody>
      </p:sp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主体实现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801735" y="965562"/>
            <a:ext cx="2895600" cy="1643508"/>
            <a:chOff x="558800" y="977900"/>
            <a:chExt cx="2895600" cy="1643508"/>
          </a:xfrm>
        </p:grpSpPr>
        <p:sp>
          <p:nvSpPr>
            <p:cNvPr id="42" name="矩形 41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4607271" y="965562"/>
            <a:ext cx="2895600" cy="1643508"/>
            <a:chOff x="558800" y="977900"/>
            <a:chExt cx="2895600" cy="1643508"/>
          </a:xfrm>
        </p:grpSpPr>
        <p:sp>
          <p:nvSpPr>
            <p:cNvPr id="50" name="矩形 4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412808" y="965562"/>
            <a:ext cx="2895600" cy="1643508"/>
            <a:chOff x="558800" y="977900"/>
            <a:chExt cx="2895600" cy="1643508"/>
          </a:xfrm>
        </p:grpSpPr>
        <p:sp>
          <p:nvSpPr>
            <p:cNvPr id="55" name="矩形 5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2717148" y="4450798"/>
            <a:ext cx="2895600" cy="1643508"/>
            <a:chOff x="558800" y="977900"/>
            <a:chExt cx="2895600" cy="1643508"/>
          </a:xfrm>
        </p:grpSpPr>
        <p:sp>
          <p:nvSpPr>
            <p:cNvPr id="60" name="矩形 5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6522685" y="4450798"/>
            <a:ext cx="2895600" cy="1643508"/>
            <a:chOff x="558800" y="977900"/>
            <a:chExt cx="2895600" cy="1643508"/>
          </a:xfrm>
        </p:grpSpPr>
        <p:sp>
          <p:nvSpPr>
            <p:cNvPr id="65" name="矩形 6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6" name="组 65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3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调试过程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3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调试过程</a:t>
            </a:r>
            <a:endParaRPr kumimoji="1" lang="zh-CN" altLang="en-US" dirty="0"/>
          </a:p>
        </p:txBody>
      </p:sp>
      <p:grpSp>
        <p:nvGrpSpPr>
          <p:cNvPr id="81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6961426" y="432404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7" name="组 156"/>
          <p:cNvGrpSpPr/>
          <p:nvPr/>
        </p:nvGrpSpPr>
        <p:grpSpPr>
          <a:xfrm>
            <a:off x="4568825" y="438589"/>
            <a:ext cx="2300757" cy="509896"/>
            <a:chOff x="4568825" y="438589"/>
            <a:chExt cx="2300757" cy="509896"/>
          </a:xfrm>
        </p:grpSpPr>
        <p:grpSp>
          <p:nvGrpSpPr>
            <p:cNvPr id="98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06" name="矩形 105"/>
          <p:cNvSpPr/>
          <p:nvPr/>
        </p:nvSpPr>
        <p:spPr>
          <a:xfrm>
            <a:off x="6961426" y="1520240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8" name="组 157"/>
          <p:cNvGrpSpPr/>
          <p:nvPr/>
        </p:nvGrpSpPr>
        <p:grpSpPr>
          <a:xfrm>
            <a:off x="4568825" y="1526425"/>
            <a:ext cx="2300757" cy="509896"/>
            <a:chOff x="4568825" y="1526425"/>
            <a:chExt cx="2300757" cy="509896"/>
          </a:xfrm>
        </p:grpSpPr>
        <p:grpSp>
          <p:nvGrpSpPr>
            <p:cNvPr id="107" name="组合 80"/>
            <p:cNvGrpSpPr/>
            <p:nvPr/>
          </p:nvGrpSpPr>
          <p:grpSpPr>
            <a:xfrm>
              <a:off x="4568825" y="1526425"/>
              <a:ext cx="2300757" cy="509896"/>
              <a:chOff x="888096" y="1000203"/>
              <a:chExt cx="4259825" cy="94406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4677733" y="1601801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15" name="矩形 114"/>
          <p:cNvSpPr/>
          <p:nvPr/>
        </p:nvSpPr>
        <p:spPr>
          <a:xfrm>
            <a:off x="6961426" y="2625613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9" name="组 158"/>
          <p:cNvGrpSpPr/>
          <p:nvPr/>
        </p:nvGrpSpPr>
        <p:grpSpPr>
          <a:xfrm>
            <a:off x="4568825" y="2631798"/>
            <a:ext cx="2300757" cy="509896"/>
            <a:chOff x="4568825" y="2631798"/>
            <a:chExt cx="2300757" cy="509896"/>
          </a:xfrm>
        </p:grpSpPr>
        <p:grpSp>
          <p:nvGrpSpPr>
            <p:cNvPr id="116" name="组合 89"/>
            <p:cNvGrpSpPr/>
            <p:nvPr/>
          </p:nvGrpSpPr>
          <p:grpSpPr>
            <a:xfrm>
              <a:off x="4568825" y="2631798"/>
              <a:ext cx="2300757" cy="509896"/>
              <a:chOff x="888096" y="1000203"/>
              <a:chExt cx="4259825" cy="94406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4677733" y="270717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24" name="矩形 123"/>
          <p:cNvSpPr/>
          <p:nvPr/>
        </p:nvSpPr>
        <p:spPr>
          <a:xfrm>
            <a:off x="6961426" y="3721573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0" name="组 159"/>
          <p:cNvGrpSpPr/>
          <p:nvPr/>
        </p:nvGrpSpPr>
        <p:grpSpPr>
          <a:xfrm>
            <a:off x="4568825" y="3727758"/>
            <a:ext cx="2300757" cy="509896"/>
            <a:chOff x="4568825" y="3727758"/>
            <a:chExt cx="2300757" cy="509896"/>
          </a:xfrm>
        </p:grpSpPr>
        <p:grpSp>
          <p:nvGrpSpPr>
            <p:cNvPr id="125" name="组合 98"/>
            <p:cNvGrpSpPr/>
            <p:nvPr/>
          </p:nvGrpSpPr>
          <p:grpSpPr>
            <a:xfrm>
              <a:off x="4568825" y="3727758"/>
              <a:ext cx="2300757" cy="509896"/>
              <a:chOff x="888096" y="1000203"/>
              <a:chExt cx="4259825" cy="94406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4677733" y="380313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6961426" y="4809201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1" name="组 160"/>
          <p:cNvGrpSpPr/>
          <p:nvPr/>
        </p:nvGrpSpPr>
        <p:grpSpPr>
          <a:xfrm>
            <a:off x="4568825" y="4815386"/>
            <a:ext cx="2300757" cy="509896"/>
            <a:chOff x="4568825" y="4815386"/>
            <a:chExt cx="2300757" cy="509896"/>
          </a:xfrm>
        </p:grpSpPr>
        <p:grpSp>
          <p:nvGrpSpPr>
            <p:cNvPr id="134" name="组合 107"/>
            <p:cNvGrpSpPr/>
            <p:nvPr/>
          </p:nvGrpSpPr>
          <p:grpSpPr>
            <a:xfrm>
              <a:off x="4568825" y="4815386"/>
              <a:ext cx="2300757" cy="509896"/>
              <a:chOff x="888096" y="1000203"/>
              <a:chExt cx="4259825" cy="944066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677733" y="489076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6961426" y="5889038"/>
            <a:ext cx="4972680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  <a:defRPr/>
            </a:pP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62" name="组 161"/>
          <p:cNvGrpSpPr/>
          <p:nvPr/>
        </p:nvGrpSpPr>
        <p:grpSpPr>
          <a:xfrm>
            <a:off x="4568825" y="5895223"/>
            <a:ext cx="2300757" cy="509896"/>
            <a:chOff x="4568825" y="5895223"/>
            <a:chExt cx="2300757" cy="509896"/>
          </a:xfrm>
        </p:grpSpPr>
        <p:grpSp>
          <p:nvGrpSpPr>
            <p:cNvPr id="143" name="组合 116"/>
            <p:cNvGrpSpPr/>
            <p:nvPr/>
          </p:nvGrpSpPr>
          <p:grpSpPr>
            <a:xfrm>
              <a:off x="4568825" y="5895223"/>
              <a:ext cx="2300757" cy="509896"/>
              <a:chOff x="888096" y="1000203"/>
              <a:chExt cx="4259825" cy="944066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/>
                  <a:ea typeface="微软雅黑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4677733" y="5970599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Segoe UI"/>
                  <a:ea typeface="微软雅黑"/>
                </a:rPr>
                <a:t>点击此处添加标题</a:t>
              </a: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1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2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3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4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5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/>
                <a:ea typeface="微软雅黑"/>
              </a:rPr>
              <a:t>6</a:t>
            </a:r>
            <a:endParaRPr lang="zh-CN" altLang="en-US" sz="2800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4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r>
              <a:rPr kumimoji="1" lang="zh-CN" altLang="en-US" dirty="0"/>
              <a:t> 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1089025" y="1210452"/>
            <a:ext cx="6454775" cy="4373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期刊类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[J].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[N].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[C].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[D].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[R].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8.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 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FOR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WATCHING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</a:t>
            </a:r>
            <a:r>
              <a:rPr lang="en-US" altLang="zh-CN" dirty="0" smtClean="0">
                <a:latin typeface="Segoe UI"/>
                <a:ea typeface="微软雅黑"/>
              </a:rPr>
              <a:t>HUSTEIC</a:t>
            </a:r>
            <a:endParaRPr lang="en-US" altLang="zh-CN" dirty="0"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项目背景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系统架构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模块划分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	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调试过程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参考文献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SIX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主体实现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9114" y="5014774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9664" y="5014774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60214" y="501477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2588" y="5014774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84962" y="5014774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47336" y="5014774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项目背景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项目背景</a:t>
            </a:r>
            <a:endParaRPr kumimoji="1" lang="zh-CN" altLang="en-US" dirty="0"/>
          </a:p>
        </p:txBody>
      </p:sp>
      <p:grpSp>
        <p:nvGrpSpPr>
          <p:cNvPr id="100" name="组 99"/>
          <p:cNvGrpSpPr/>
          <p:nvPr/>
        </p:nvGrpSpPr>
        <p:grpSpPr>
          <a:xfrm>
            <a:off x="961594" y="890846"/>
            <a:ext cx="2300757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92501" y="9662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75" name="矩形 74"/>
          <p:cNvSpPr/>
          <p:nvPr/>
        </p:nvSpPr>
        <p:spPr>
          <a:xfrm>
            <a:off x="1010421" y="1442930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03" name="组 102"/>
          <p:cNvGrpSpPr/>
          <p:nvPr/>
        </p:nvGrpSpPr>
        <p:grpSpPr>
          <a:xfrm>
            <a:off x="961594" y="2175887"/>
            <a:ext cx="2300757" cy="509896"/>
            <a:chOff x="910794" y="928946"/>
            <a:chExt cx="2300757" cy="509896"/>
          </a:xfrm>
        </p:grpSpPr>
        <p:sp>
          <p:nvSpPr>
            <p:cNvPr id="106" name="矩形 105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1092501" y="22512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1010421" y="2727971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12" name="组 111"/>
          <p:cNvGrpSpPr/>
          <p:nvPr/>
        </p:nvGrpSpPr>
        <p:grpSpPr>
          <a:xfrm>
            <a:off x="961594" y="3460928"/>
            <a:ext cx="2300757" cy="509896"/>
            <a:chOff x="910794" y="928946"/>
            <a:chExt cx="2300757" cy="509896"/>
          </a:xfrm>
        </p:grpSpPr>
        <p:sp>
          <p:nvSpPr>
            <p:cNvPr id="115" name="矩形 114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092501" y="353630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14" name="矩形 113"/>
          <p:cNvSpPr/>
          <p:nvPr/>
        </p:nvSpPr>
        <p:spPr>
          <a:xfrm>
            <a:off x="1010421" y="4013012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21" name="组 120"/>
          <p:cNvGrpSpPr/>
          <p:nvPr/>
        </p:nvGrpSpPr>
        <p:grpSpPr>
          <a:xfrm>
            <a:off x="961594" y="4745970"/>
            <a:ext cx="2300757" cy="509896"/>
            <a:chOff x="910794" y="928946"/>
            <a:chExt cx="2300757" cy="509896"/>
          </a:xfrm>
        </p:grpSpPr>
        <p:sp>
          <p:nvSpPr>
            <p:cNvPr id="124" name="矩形 123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1092501" y="48213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23" name="矩形 122"/>
          <p:cNvSpPr/>
          <p:nvPr/>
        </p:nvSpPr>
        <p:spPr>
          <a:xfrm>
            <a:off x="1010421" y="5298054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项目背景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0374" y="1908844"/>
            <a:ext cx="2997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9" name="矩形 8"/>
          <p:cNvSpPr/>
          <p:nvPr/>
        </p:nvSpPr>
        <p:spPr>
          <a:xfrm>
            <a:off x="950374" y="142021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959621" y="2810482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959621" y="3549798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59621" y="4289114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系统架构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系统架构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801735" y="965562"/>
            <a:ext cx="2895600" cy="1643508"/>
            <a:chOff x="558800" y="977900"/>
            <a:chExt cx="2895600" cy="1643508"/>
          </a:xfrm>
        </p:grpSpPr>
        <p:sp>
          <p:nvSpPr>
            <p:cNvPr id="42" name="矩形 41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4607271" y="965562"/>
            <a:ext cx="2895600" cy="1643508"/>
            <a:chOff x="558800" y="977900"/>
            <a:chExt cx="2895600" cy="1643508"/>
          </a:xfrm>
        </p:grpSpPr>
        <p:sp>
          <p:nvSpPr>
            <p:cNvPr id="50" name="矩形 4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8412808" y="965562"/>
            <a:ext cx="2895600" cy="1643508"/>
            <a:chOff x="558800" y="977900"/>
            <a:chExt cx="2895600" cy="1643508"/>
          </a:xfrm>
        </p:grpSpPr>
        <p:sp>
          <p:nvSpPr>
            <p:cNvPr id="55" name="矩形 5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6" name="组 55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2717148" y="4450798"/>
            <a:ext cx="2895600" cy="1643508"/>
            <a:chOff x="558800" y="977900"/>
            <a:chExt cx="2895600" cy="1643508"/>
          </a:xfrm>
        </p:grpSpPr>
        <p:sp>
          <p:nvSpPr>
            <p:cNvPr id="60" name="矩形 59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  <p:grpSp>
        <p:nvGrpSpPr>
          <p:cNvPr id="64" name="组 63"/>
          <p:cNvGrpSpPr/>
          <p:nvPr/>
        </p:nvGrpSpPr>
        <p:grpSpPr>
          <a:xfrm>
            <a:off x="6522685" y="4450798"/>
            <a:ext cx="2895600" cy="1643508"/>
            <a:chOff x="558800" y="977900"/>
            <a:chExt cx="2895600" cy="1643508"/>
          </a:xfrm>
        </p:grpSpPr>
        <p:sp>
          <p:nvSpPr>
            <p:cNvPr id="65" name="矩形 64"/>
            <p:cNvSpPr/>
            <p:nvPr/>
          </p:nvSpPr>
          <p:spPr>
            <a:xfrm>
              <a:off x="558800" y="977900"/>
              <a:ext cx="2895600" cy="15621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6" name="组 65"/>
            <p:cNvGrpSpPr/>
            <p:nvPr/>
          </p:nvGrpSpPr>
          <p:grpSpPr>
            <a:xfrm>
              <a:off x="749830" y="1184250"/>
              <a:ext cx="2667248" cy="1437158"/>
              <a:chOff x="5638552" y="977900"/>
              <a:chExt cx="2188812" cy="143715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638552" y="977900"/>
                <a:ext cx="1620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Segoe UI"/>
                    <a:ea typeface="微软雅黑"/>
                  </a:rPr>
                  <a:t>点击此处添加标题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638552" y="1222424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标题数字等都可以通过点击和重新输入进行更改，顶部“开始”面板中可以对字体、字号、颜色、行距等进行修改。建议正文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8-14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号字，</a:t>
                </a:r>
                <a:r>
                  <a:rPr lang="en-US" altLang="zh-CN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1.3</a:t>
                </a:r>
                <a:r>
                  <a:rPr lang="zh-CN" altLang="en-US" sz="1100" dirty="0">
                    <a:solidFill>
                      <a:srgbClr val="FFFFFF">
                        <a:lumMod val="50000"/>
                      </a:srgbClr>
                    </a:solidFill>
                    <a:latin typeface="微软雅黑" charset="0"/>
                    <a:ea typeface="微软雅黑" charset="0"/>
                  </a:rPr>
                  <a:t>倍字间距。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系统架构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49174" y="1261144"/>
            <a:ext cx="2997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ADD YOUR TEXT</a:t>
            </a:r>
          </a:p>
        </p:txBody>
      </p:sp>
      <p:sp>
        <p:nvSpPr>
          <p:cNvPr id="4" name="矩形 3"/>
          <p:cNvSpPr/>
          <p:nvPr/>
        </p:nvSpPr>
        <p:spPr>
          <a:xfrm>
            <a:off x="4049174" y="77251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4049174" y="1784364"/>
            <a:ext cx="562822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6" name="组合 5"/>
          <p:cNvGrpSpPr/>
          <p:nvPr/>
        </p:nvGrpSpPr>
        <p:grpSpPr>
          <a:xfrm>
            <a:off x="3502597" y="4223476"/>
            <a:ext cx="2300757" cy="509896"/>
            <a:chOff x="888096" y="1000203"/>
            <a:chExt cx="4259825" cy="944066"/>
          </a:xfrm>
        </p:grpSpPr>
        <p:sp>
          <p:nvSpPr>
            <p:cNvPr id="77" name="矩形 7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2" name="组合 11"/>
          <p:cNvGrpSpPr/>
          <p:nvPr/>
        </p:nvGrpSpPr>
        <p:grpSpPr>
          <a:xfrm>
            <a:off x="6116198" y="4223476"/>
            <a:ext cx="2300757" cy="509896"/>
            <a:chOff x="888096" y="1000203"/>
            <a:chExt cx="4259825" cy="944066"/>
          </a:xfrm>
        </p:grpSpPr>
        <p:sp>
          <p:nvSpPr>
            <p:cNvPr id="83" name="矩形 8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8" name="组合 17"/>
          <p:cNvGrpSpPr/>
          <p:nvPr/>
        </p:nvGrpSpPr>
        <p:grpSpPr>
          <a:xfrm>
            <a:off x="6116198" y="3302691"/>
            <a:ext cx="2300757" cy="509896"/>
            <a:chOff x="888096" y="1000203"/>
            <a:chExt cx="4259825" cy="944066"/>
          </a:xfrm>
        </p:grpSpPr>
        <p:sp>
          <p:nvSpPr>
            <p:cNvPr id="89" name="矩形 8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94" name="组合 23"/>
          <p:cNvGrpSpPr/>
          <p:nvPr/>
        </p:nvGrpSpPr>
        <p:grpSpPr>
          <a:xfrm>
            <a:off x="6116198" y="5145677"/>
            <a:ext cx="2300757" cy="509896"/>
            <a:chOff x="888096" y="1000203"/>
            <a:chExt cx="4259825" cy="944066"/>
          </a:xfrm>
        </p:grpSpPr>
        <p:sp>
          <p:nvSpPr>
            <p:cNvPr id="95" name="矩形 9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0" name="组合 29"/>
          <p:cNvGrpSpPr/>
          <p:nvPr/>
        </p:nvGrpSpPr>
        <p:grpSpPr>
          <a:xfrm>
            <a:off x="8700859" y="3766247"/>
            <a:ext cx="2300757" cy="509896"/>
            <a:chOff x="888096" y="1000203"/>
            <a:chExt cx="4259825" cy="944066"/>
          </a:xfrm>
        </p:grpSpPr>
        <p:sp>
          <p:nvSpPr>
            <p:cNvPr id="101" name="矩形 10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6" name="组合 35"/>
          <p:cNvGrpSpPr/>
          <p:nvPr/>
        </p:nvGrpSpPr>
        <p:grpSpPr>
          <a:xfrm>
            <a:off x="8700859" y="2845462"/>
            <a:ext cx="2300757" cy="509896"/>
            <a:chOff x="888096" y="1000203"/>
            <a:chExt cx="4259825" cy="944066"/>
          </a:xfrm>
        </p:grpSpPr>
        <p:sp>
          <p:nvSpPr>
            <p:cNvPr id="107" name="矩形 10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12" name="组合 53"/>
          <p:cNvGrpSpPr/>
          <p:nvPr/>
        </p:nvGrpSpPr>
        <p:grpSpPr>
          <a:xfrm>
            <a:off x="8695654" y="5607086"/>
            <a:ext cx="2300757" cy="509896"/>
            <a:chOff x="888096" y="1000203"/>
            <a:chExt cx="4259825" cy="944066"/>
          </a:xfrm>
        </p:grpSpPr>
        <p:sp>
          <p:nvSpPr>
            <p:cNvPr id="113" name="矩形 1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18" name="组合 59"/>
          <p:cNvGrpSpPr/>
          <p:nvPr/>
        </p:nvGrpSpPr>
        <p:grpSpPr>
          <a:xfrm>
            <a:off x="8695654" y="4686301"/>
            <a:ext cx="2300757" cy="509896"/>
            <a:chOff x="888096" y="1000203"/>
            <a:chExt cx="4259825" cy="944066"/>
          </a:xfrm>
        </p:grpSpPr>
        <p:sp>
          <p:nvSpPr>
            <p:cNvPr id="119" name="矩形 1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124" name="直接连接符 66"/>
          <p:cNvCxnSpPr>
            <a:stCxn id="81" idx="3"/>
          </p:cNvCxnSpPr>
          <p:nvPr/>
        </p:nvCxnSpPr>
        <p:spPr>
          <a:xfrm>
            <a:off x="5783246" y="448351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5" name="直接连接符 69"/>
          <p:cNvCxnSpPr/>
          <p:nvPr/>
        </p:nvCxnSpPr>
        <p:spPr>
          <a:xfrm>
            <a:off x="5950843" y="4483518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6" name="直接连接符 71"/>
          <p:cNvCxnSpPr/>
          <p:nvPr/>
        </p:nvCxnSpPr>
        <p:spPr>
          <a:xfrm>
            <a:off x="5950843" y="3559593"/>
            <a:ext cx="0" cy="184785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27" name="直接连接符 72"/>
          <p:cNvCxnSpPr/>
          <p:nvPr/>
        </p:nvCxnSpPr>
        <p:spPr>
          <a:xfrm>
            <a:off x="5950843" y="355959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8" name="直接连接符 73"/>
          <p:cNvCxnSpPr/>
          <p:nvPr/>
        </p:nvCxnSpPr>
        <p:spPr>
          <a:xfrm>
            <a:off x="5950843" y="5407443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29" name="直接连接符 76"/>
          <p:cNvCxnSpPr/>
          <p:nvPr/>
        </p:nvCxnSpPr>
        <p:spPr>
          <a:xfrm>
            <a:off x="8523012" y="3116472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30" name="直接连接符 78"/>
          <p:cNvCxnSpPr/>
          <p:nvPr/>
        </p:nvCxnSpPr>
        <p:spPr>
          <a:xfrm>
            <a:off x="8523012" y="404039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1" name="直接连接符 79"/>
          <p:cNvCxnSpPr/>
          <p:nvPr/>
        </p:nvCxnSpPr>
        <p:spPr>
          <a:xfrm>
            <a:off x="8523012" y="311647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2" name="直接连接符 85"/>
          <p:cNvCxnSpPr/>
          <p:nvPr/>
        </p:nvCxnSpPr>
        <p:spPr>
          <a:xfrm>
            <a:off x="8523012" y="4935112"/>
            <a:ext cx="0" cy="92392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33" name="直接连接符 86"/>
          <p:cNvCxnSpPr/>
          <p:nvPr/>
        </p:nvCxnSpPr>
        <p:spPr>
          <a:xfrm>
            <a:off x="8523012" y="585903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4" name="直接连接符 87"/>
          <p:cNvCxnSpPr/>
          <p:nvPr/>
        </p:nvCxnSpPr>
        <p:spPr>
          <a:xfrm>
            <a:off x="8523012" y="493511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5" name="直接连接符 88"/>
          <p:cNvCxnSpPr/>
          <p:nvPr/>
        </p:nvCxnSpPr>
        <p:spPr>
          <a:xfrm>
            <a:off x="8396847" y="3568448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36" name="直接连接符 90"/>
          <p:cNvCxnSpPr/>
          <p:nvPr/>
        </p:nvCxnSpPr>
        <p:spPr>
          <a:xfrm>
            <a:off x="8396847" y="5407443"/>
            <a:ext cx="126165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37" name="矩形 136"/>
          <p:cNvSpPr/>
          <p:nvPr/>
        </p:nvSpPr>
        <p:spPr>
          <a:xfrm>
            <a:off x="3633504" y="43025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38" name="矩形 137"/>
          <p:cNvSpPr/>
          <p:nvPr/>
        </p:nvSpPr>
        <p:spPr>
          <a:xfrm>
            <a:off x="6247106" y="43025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39" name="矩形 138"/>
          <p:cNvSpPr/>
          <p:nvPr/>
        </p:nvSpPr>
        <p:spPr>
          <a:xfrm>
            <a:off x="6247106" y="33837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0" name="矩形 139"/>
          <p:cNvSpPr/>
          <p:nvPr/>
        </p:nvSpPr>
        <p:spPr>
          <a:xfrm>
            <a:off x="6247106" y="522277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1" name="矩形 140"/>
          <p:cNvSpPr/>
          <p:nvPr/>
        </p:nvSpPr>
        <p:spPr>
          <a:xfrm>
            <a:off x="8834912" y="384736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2" name="矩形 141"/>
          <p:cNvSpPr/>
          <p:nvPr/>
        </p:nvSpPr>
        <p:spPr>
          <a:xfrm>
            <a:off x="8834912" y="292862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3" name="矩形 142"/>
          <p:cNvSpPr/>
          <p:nvPr/>
        </p:nvSpPr>
        <p:spPr>
          <a:xfrm>
            <a:off x="8834912" y="56743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44" name="矩形 143"/>
          <p:cNvSpPr/>
          <p:nvPr/>
        </p:nvSpPr>
        <p:spPr>
          <a:xfrm>
            <a:off x="8834912" y="475563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模块划分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1543</Words>
  <Application>Microsoft Office PowerPoint</Application>
  <PresentationFormat>宽屏</PresentationFormat>
  <Paragraphs>169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宋体</vt:lpstr>
      <vt:lpstr>微软雅黑</vt:lpstr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90</cp:revision>
  <dcterms:created xsi:type="dcterms:W3CDTF">2015-08-18T02:51:41Z</dcterms:created>
  <dcterms:modified xsi:type="dcterms:W3CDTF">2019-01-12T16:31:09Z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