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7" r:id="rId6"/>
    <p:sldId id="268" r:id="rId7"/>
    <p:sldId id="269" r:id="rId8"/>
    <p:sldId id="265" r:id="rId9"/>
    <p:sldId id="270" r:id="rId10"/>
    <p:sldId id="271" r:id="rId11"/>
    <p:sldId id="272" r:id="rId12"/>
    <p:sldId id="266" r:id="rId13"/>
    <p:sldId id="275" r:id="rId14"/>
    <p:sldId id="273" r:id="rId15"/>
    <p:sldId id="274" r:id="rId16"/>
    <p:sldId id="259" r:id="rId17"/>
    <p:sldId id="263" r:id="rId18"/>
    <p:sldId id="26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63" autoAdjust="0"/>
  </p:normalViewPr>
  <p:slideViewPr>
    <p:cSldViewPr>
      <p:cViewPr varScale="1">
        <p:scale>
          <a:sx n="90" d="100"/>
          <a:sy n="90" d="100"/>
        </p:scale>
        <p:origin x="355" y="67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3812" y="609600"/>
            <a:ext cx="55626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Jerry Zhang, Kevin Chan, Quentin Fu</a:t>
            </a: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Team 38 - CPEN 321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December 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, 2015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1" y="5562600"/>
            <a:ext cx="9143999" cy="1066800"/>
          </a:xfrm>
        </p:spPr>
        <p:txBody>
          <a:bodyPr/>
          <a:lstStyle/>
          <a:p>
            <a:r>
              <a:rPr lang="en-US" dirty="0" smtClean="0"/>
              <a:t>A Tower Defense Game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Open Source Project Presentation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67" y="2819400"/>
            <a:ext cx="4289117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" y="76199"/>
            <a:ext cx="8399281" cy="65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8686799" cy="3352801"/>
          </a:xfrm>
        </p:spPr>
        <p:txBody>
          <a:bodyPr/>
          <a:lstStyle/>
          <a:p>
            <a:r>
              <a:rPr lang="en-US" dirty="0" smtClean="0"/>
              <a:t>Added four new types of  enemies</a:t>
            </a:r>
          </a:p>
          <a:p>
            <a:r>
              <a:rPr lang="en-US" dirty="0" smtClean="0"/>
              <a:t>Each producing different gold drops and health rates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Diversification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4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81" y="2819400"/>
            <a:ext cx="3973688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3" y="-209518"/>
            <a:ext cx="8395669" cy="7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5" y="2819400"/>
            <a:ext cx="4264460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" y="16329"/>
            <a:ext cx="843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232978"/>
            <a:ext cx="4416425" cy="2525643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164568"/>
            <a:ext cx="4416425" cy="662463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76200"/>
            <a:ext cx="10439400" cy="1565908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077282"/>
            <a:ext cx="8458200" cy="48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Key assumptions</a:t>
            </a:r>
          </a:p>
          <a:p>
            <a:pPr lvl="1"/>
            <a:r>
              <a:rPr lang="en-US" dirty="0" smtClean="0"/>
              <a:t>The game framework runs on a state machine structure</a:t>
            </a:r>
          </a:p>
          <a:p>
            <a:pPr lvl="1"/>
            <a:r>
              <a:rPr lang="en-US" dirty="0" smtClean="0"/>
              <a:t>The maps are implemented much like </a:t>
            </a:r>
            <a:r>
              <a:rPr lang="en-US" dirty="0" err="1" smtClean="0"/>
              <a:t>JPacman</a:t>
            </a:r>
            <a:r>
              <a:rPr lang="en-US" dirty="0" smtClean="0"/>
              <a:t> with characters representing elements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1600200"/>
            <a:ext cx="27432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Procedure:</a:t>
            </a:r>
          </a:p>
          <a:p>
            <a:r>
              <a:rPr lang="en-US" dirty="0" smtClean="0"/>
              <a:t>1. Discuss the requirements of this project</a:t>
            </a:r>
          </a:p>
          <a:p>
            <a:r>
              <a:rPr lang="en-US" dirty="0" smtClean="0"/>
              <a:t>2. Elicitate requirements from other people</a:t>
            </a:r>
          </a:p>
          <a:p>
            <a:r>
              <a:rPr lang="en-US" dirty="0" smtClean="0"/>
              <a:t>3. User stories formation</a:t>
            </a:r>
          </a:p>
          <a:p>
            <a:r>
              <a:rPr lang="en-US" dirty="0" smtClean="0"/>
              <a:t>4. Flexible scrum meetings throughout the weeks</a:t>
            </a:r>
          </a:p>
          <a:p>
            <a:r>
              <a:rPr lang="en-US" dirty="0" smtClean="0"/>
              <a:t>5. Pair programming</a:t>
            </a:r>
          </a:p>
          <a:p>
            <a:r>
              <a:rPr lang="en-US" dirty="0" smtClean="0"/>
              <a:t>6. Repeat from step 4 until game works according to user stories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/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versatile game</a:t>
            </a:r>
          </a:p>
          <a:p>
            <a:r>
              <a:rPr lang="en-US" dirty="0" smtClean="0"/>
              <a:t>Better graphics</a:t>
            </a:r>
          </a:p>
          <a:p>
            <a:r>
              <a:rPr lang="en-US" dirty="0" smtClean="0"/>
              <a:t>Central 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Utilized methodologies</a:t>
            </a:r>
          </a:p>
          <a:p>
            <a:pPr lvl="1"/>
            <a:r>
              <a:rPr lang="en-US" dirty="0"/>
              <a:t>Informal Scrum</a:t>
            </a:r>
          </a:p>
          <a:p>
            <a:pPr lvl="1"/>
            <a:r>
              <a:rPr lang="en-US" dirty="0"/>
              <a:t>Pair programming</a:t>
            </a:r>
          </a:p>
          <a:p>
            <a:pPr lvl="1"/>
            <a:r>
              <a:rPr lang="en-US" dirty="0"/>
              <a:t>Requirements </a:t>
            </a:r>
            <a:r>
              <a:rPr lang="en-US" dirty="0" smtClean="0"/>
              <a:t>elicitation</a:t>
            </a:r>
          </a:p>
          <a:p>
            <a:pPr lvl="1"/>
            <a:r>
              <a:rPr lang="en-US" dirty="0" smtClean="0"/>
              <a:t>User stories and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Project description:</a:t>
            </a:r>
          </a:p>
          <a:p>
            <a:pPr lvl="1"/>
            <a:r>
              <a:rPr lang="en-US" dirty="0" smtClean="0"/>
              <a:t>Game interface improvement</a:t>
            </a:r>
          </a:p>
          <a:p>
            <a:pPr lvl="1"/>
            <a:r>
              <a:rPr lang="en-US" dirty="0" smtClean="0"/>
              <a:t>Tower diversification</a:t>
            </a:r>
          </a:p>
          <a:p>
            <a:pPr lvl="1"/>
            <a:r>
              <a:rPr lang="en-US" dirty="0" smtClean="0"/>
              <a:t>Enemy diversification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9524999" cy="3352801"/>
          </a:xfrm>
        </p:spPr>
        <p:txBody>
          <a:bodyPr/>
          <a:lstStyle/>
          <a:p>
            <a:r>
              <a:rPr lang="en-US" dirty="0" smtClean="0"/>
              <a:t>Implement a central menu for multi-difficulty setting selection</a:t>
            </a:r>
          </a:p>
          <a:p>
            <a:r>
              <a:rPr lang="en-US" dirty="0" smtClean="0"/>
              <a:t>Improve the graphics of the game</a:t>
            </a:r>
          </a:p>
          <a:p>
            <a:r>
              <a:rPr lang="en-US" dirty="0" smtClean="0"/>
              <a:t>Diversity tower beds and allowing for autonomous creativity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Interface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8" y="0"/>
            <a:ext cx="8235043" cy="684057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2657"/>
            <a:ext cx="8235043" cy="6840576"/>
          </a:xfrm>
        </p:spPr>
      </p:pic>
    </p:spTree>
    <p:extLst>
      <p:ext uri="{BB962C8B-B14F-4D97-AF65-F5344CB8AC3E}">
        <p14:creationId xmlns:p14="http://schemas.microsoft.com/office/powerpoint/2010/main" val="20192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009584"/>
            <a:ext cx="4416425" cy="297243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65" y="3448050"/>
            <a:ext cx="1569720" cy="20955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10682" cy="441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7" y="0"/>
            <a:ext cx="784824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009584"/>
            <a:ext cx="4416425" cy="2972431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5" y="5443"/>
            <a:ext cx="10209212" cy="6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9220199" cy="3352801"/>
          </a:xfrm>
        </p:spPr>
        <p:txBody>
          <a:bodyPr/>
          <a:lstStyle/>
          <a:p>
            <a:r>
              <a:rPr lang="en-US" dirty="0" smtClean="0"/>
              <a:t>Implemented secondary tower upgrade options</a:t>
            </a:r>
          </a:p>
          <a:p>
            <a:r>
              <a:rPr lang="en-US" dirty="0" smtClean="0"/>
              <a:t>Added laser, arrow, cripple and manual targeting towers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Diversification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6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06347"/>
            <a:ext cx="4416425" cy="317890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39" y="2819400"/>
            <a:ext cx="1771373" cy="3352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579813" cy="6775760"/>
          </a:xfrm>
          <a:prstGeom prst="rect">
            <a:avLst/>
          </a:prstGeom>
        </p:spPr>
      </p:pic>
      <p:pic>
        <p:nvPicPr>
          <p:cNvPr id="13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6317"/>
            <a:ext cx="8462964" cy="60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8" y="3900487"/>
            <a:ext cx="1190625" cy="119062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13" y="2819400"/>
            <a:ext cx="2215624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4570413" cy="6916192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56392"/>
            <a:ext cx="5777708" cy="57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199</Words>
  <Application>Microsoft Office PowerPoint</Application>
  <PresentationFormat>Custom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Student presentation</vt:lpstr>
      <vt:lpstr>Open Source Project Presentation</vt:lpstr>
      <vt:lpstr>Overview</vt:lpstr>
      <vt:lpstr>Game Interface Improvement</vt:lpstr>
      <vt:lpstr>PowerPoint Presentation</vt:lpstr>
      <vt:lpstr>PowerPoint Presentation</vt:lpstr>
      <vt:lpstr>PowerPoint Presentation</vt:lpstr>
      <vt:lpstr>Tower Diversification</vt:lpstr>
      <vt:lpstr>PowerPoint Presentation</vt:lpstr>
      <vt:lpstr>PowerPoint Presentation</vt:lpstr>
      <vt:lpstr>PowerPoint Presentation</vt:lpstr>
      <vt:lpstr>Enemy Diversification</vt:lpstr>
      <vt:lpstr>PowerPoint Presentation</vt:lpstr>
      <vt:lpstr>PowerPoint Presentation</vt:lpstr>
      <vt:lpstr>PowerPoint Presentation</vt:lpstr>
      <vt:lpstr>Procedure / Methodology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2015-12-02T01:24:21Z</dcterms:created>
  <dcterms:modified xsi:type="dcterms:W3CDTF">2015-12-02T23:26:47Z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