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65" r:id="rId6"/>
    <p:sldId id="266" r:id="rId7"/>
    <p:sldId id="259" r:id="rId8"/>
    <p:sldId id="263" r:id="rId9"/>
    <p:sldId id="264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63" autoAdjust="0"/>
  </p:normalViewPr>
  <p:slideViewPr>
    <p:cSldViewPr>
      <p:cViewPr varScale="1">
        <p:scale>
          <a:sx n="94" d="100"/>
          <a:sy n="94" d="100"/>
        </p:scale>
        <p:origin x="197" y="62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12/1/2015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12/1/2015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55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41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855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57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6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59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4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57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76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54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7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03812" y="609600"/>
            <a:ext cx="556260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Jerry Zhang, Kevin Chan, Quentin Fu</a:t>
            </a:r>
          </a:p>
          <a:p>
            <a:pPr algn="r"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Team 38 - CPEN 321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2412" y="609600"/>
            <a:ext cx="45719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December 2</a:t>
            </a:r>
            <a:r>
              <a:rPr lang="en-US" sz="2400" baseline="30000" dirty="0" smtClean="0">
                <a:solidFill>
                  <a:schemeClr val="bg1"/>
                </a:solidFill>
              </a:rPr>
              <a:t>nd</a:t>
            </a:r>
            <a:r>
              <a:rPr lang="en-US" sz="2400" dirty="0" smtClean="0">
                <a:solidFill>
                  <a:schemeClr val="bg1"/>
                </a:solidFill>
              </a:rPr>
              <a:t>, 2015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2411" y="5562600"/>
            <a:ext cx="9143999" cy="1066800"/>
          </a:xfrm>
        </p:spPr>
        <p:txBody>
          <a:bodyPr/>
          <a:lstStyle/>
          <a:p>
            <a:r>
              <a:rPr lang="en-US" dirty="0" smtClean="0"/>
              <a:t>A Tower Defense Game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200" dirty="0" smtClean="0"/>
              <a:t>Open Source Project Presentation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5753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Utilized methodologies</a:t>
            </a:r>
          </a:p>
          <a:p>
            <a:pPr lvl="1"/>
            <a:r>
              <a:rPr lang="en-US" dirty="0"/>
              <a:t>Informal Scrum</a:t>
            </a:r>
          </a:p>
          <a:p>
            <a:pPr lvl="1"/>
            <a:r>
              <a:rPr lang="en-US" dirty="0"/>
              <a:t>Pair programming</a:t>
            </a:r>
          </a:p>
          <a:p>
            <a:pPr lvl="1"/>
            <a:r>
              <a:rPr lang="en-US" dirty="0"/>
              <a:t>Requirements </a:t>
            </a:r>
            <a:r>
              <a:rPr lang="en-US" dirty="0" smtClean="0"/>
              <a:t>elicitation</a:t>
            </a:r>
          </a:p>
          <a:p>
            <a:pPr lvl="1"/>
            <a:r>
              <a:rPr lang="en-US" dirty="0" smtClean="0"/>
              <a:t>User stories and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Project description:</a:t>
            </a:r>
          </a:p>
          <a:p>
            <a:pPr lvl="1"/>
            <a:r>
              <a:rPr lang="en-US" dirty="0" smtClean="0"/>
              <a:t>Game interface improvement</a:t>
            </a:r>
          </a:p>
          <a:p>
            <a:pPr lvl="1"/>
            <a:r>
              <a:rPr lang="en-US" dirty="0" smtClean="0"/>
              <a:t>Tower diversification</a:t>
            </a:r>
          </a:p>
          <a:p>
            <a:pPr lvl="1"/>
            <a:r>
              <a:rPr lang="en-US" dirty="0" smtClean="0"/>
              <a:t>Enemy diversification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522412" y="2819399"/>
            <a:ext cx="9524999" cy="3352801"/>
          </a:xfrm>
        </p:spPr>
        <p:txBody>
          <a:bodyPr/>
          <a:lstStyle/>
          <a:p>
            <a:r>
              <a:rPr lang="en-US" dirty="0" smtClean="0"/>
              <a:t>Implement a central menu for multi-difficulty setting selection</a:t>
            </a:r>
          </a:p>
          <a:p>
            <a:r>
              <a:rPr lang="en-US" dirty="0" smtClean="0"/>
              <a:t>Improve the graphics of the game</a:t>
            </a:r>
          </a:p>
          <a:p>
            <a:r>
              <a:rPr lang="en-US" dirty="0" smtClean="0"/>
              <a:t>Diversity tower beds and allowing for autonomous creativity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Interface 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6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2" y="2819399"/>
            <a:ext cx="9220199" cy="3352801"/>
          </a:xfrm>
        </p:spPr>
        <p:txBody>
          <a:bodyPr/>
          <a:lstStyle/>
          <a:p>
            <a:r>
              <a:rPr lang="en-US" dirty="0" smtClean="0"/>
              <a:t>Implemented secondary tower upgrade options</a:t>
            </a:r>
          </a:p>
          <a:p>
            <a:r>
              <a:rPr lang="en-US" dirty="0" smtClean="0"/>
              <a:t>Added laser, arrow, cripple and manual targeting towers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CA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 Diversification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662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2" y="2819399"/>
            <a:ext cx="8686799" cy="3352801"/>
          </a:xfrm>
        </p:spPr>
        <p:txBody>
          <a:bodyPr/>
          <a:lstStyle/>
          <a:p>
            <a:r>
              <a:rPr lang="en-US" dirty="0" smtClean="0"/>
              <a:t>Added four new types of  enemies</a:t>
            </a:r>
          </a:p>
          <a:p>
            <a:r>
              <a:rPr lang="en-US" dirty="0" smtClean="0"/>
              <a:t>Each producing different gold drops and health rates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CA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Enemy Diversification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049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  <a:p>
            <a:pPr lvl="1"/>
            <a:r>
              <a:rPr lang="en-US" dirty="0" smtClean="0"/>
              <a:t>Processing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Key assumptions</a:t>
            </a:r>
          </a:p>
          <a:p>
            <a:pPr lvl="1"/>
            <a:r>
              <a:rPr lang="en-US" dirty="0" smtClean="0"/>
              <a:t>The game framework runs on a state machine structure</a:t>
            </a:r>
          </a:p>
          <a:p>
            <a:pPr lvl="1"/>
            <a:r>
              <a:rPr lang="en-US" dirty="0" smtClean="0"/>
              <a:t>The maps are implemented much like </a:t>
            </a:r>
            <a:r>
              <a:rPr lang="en-US" dirty="0" err="1" smtClean="0"/>
              <a:t>JPacman</a:t>
            </a:r>
            <a:r>
              <a:rPr lang="en-US" dirty="0" smtClean="0"/>
              <a:t> with characters representing elements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522413" y="1600200"/>
            <a:ext cx="2743200" cy="4572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Procedure:</a:t>
            </a:r>
          </a:p>
          <a:p>
            <a:r>
              <a:rPr lang="en-US" dirty="0" smtClean="0"/>
              <a:t>1. Discuss the requirements of this project</a:t>
            </a:r>
          </a:p>
          <a:p>
            <a:r>
              <a:rPr lang="en-US" dirty="0" smtClean="0"/>
              <a:t>2. Elicitate requirements from other people</a:t>
            </a:r>
          </a:p>
          <a:p>
            <a:r>
              <a:rPr lang="en-US" dirty="0" smtClean="0"/>
              <a:t>3. User stories formation</a:t>
            </a:r>
          </a:p>
          <a:p>
            <a:r>
              <a:rPr lang="en-US" dirty="0" smtClean="0"/>
              <a:t>4. Flexible scrum meetings throughout the weeks</a:t>
            </a:r>
          </a:p>
          <a:p>
            <a:r>
              <a:rPr lang="en-US" dirty="0" smtClean="0"/>
              <a:t>5. Pair programming</a:t>
            </a:r>
          </a:p>
          <a:p>
            <a:r>
              <a:rPr lang="en-US" dirty="0" smtClean="0"/>
              <a:t>6. Repeat from step 4 until game works according to user stories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/ 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3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versatile game</a:t>
            </a:r>
          </a:p>
          <a:p>
            <a:r>
              <a:rPr lang="en-US" dirty="0" smtClean="0"/>
              <a:t>Better graphics</a:t>
            </a:r>
          </a:p>
          <a:p>
            <a:r>
              <a:rPr lang="en-US" dirty="0" smtClean="0"/>
              <a:t>Central menu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for listening!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udent presentation" id="{61936DD2-5F1E-4CE5-AB4B-725D35FC9179}" vid="{60FEA300-D151-4B21-9955-901AC34D046A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98950B5-7B6B-4C28-8458-CAB8EA4CB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scientific report presentation</Template>
  <TotalTime>0</TotalTime>
  <Words>199</Words>
  <Application>Microsoft Office PowerPoint</Application>
  <PresentationFormat>Custom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Student presentation</vt:lpstr>
      <vt:lpstr>Open Source Project Presentation</vt:lpstr>
      <vt:lpstr>Overview</vt:lpstr>
      <vt:lpstr>Game Interface Improvement</vt:lpstr>
      <vt:lpstr>Tower Diversification</vt:lpstr>
      <vt:lpstr>Enemy Diversification</vt:lpstr>
      <vt:lpstr>Procedure / Methodology</vt:lpstr>
      <vt:lpstr>Conclusion</vt:lpstr>
      <vt:lpstr>Questions &amp; 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2015-12-02T01:24:21Z</dcterms:created>
  <dcterms:modified xsi:type="dcterms:W3CDTF">2015-12-02T03:13:49Z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TC034605859991</vt:lpwstr>
  </property>
</Properties>
</file>