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316" r:id="rId3"/>
    <p:sldId id="320" r:id="rId4"/>
    <p:sldId id="321" r:id="rId5"/>
    <p:sldId id="322" r:id="rId6"/>
    <p:sldId id="324" r:id="rId7"/>
    <p:sldId id="323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29" autoAdjust="0"/>
  </p:normalViewPr>
  <p:slideViewPr>
    <p:cSldViewPr showGuides="1">
      <p:cViewPr varScale="1">
        <p:scale>
          <a:sx n="91" d="100"/>
          <a:sy n="91" d="100"/>
        </p:scale>
        <p:origin x="63" y="621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1/29/2018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1/29/2018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1/29/2018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1/29/2018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1/29/2018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1/29/2018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2017 Stack Overflow Survey Analysis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Jerry Cheng</a:t>
            </a:r>
          </a:p>
          <a:p>
            <a:r>
              <a:rPr lang="it-IT" dirty="0"/>
              <a:t>Computer Science with data Analysis</a:t>
            </a:r>
          </a:p>
          <a:p>
            <a:r>
              <a:rPr lang="it-IT" dirty="0"/>
              <a:t>Dr. Bixler</a:t>
            </a:r>
          </a:p>
          <a:p>
            <a:r>
              <a:rPr lang="it-IT" dirty="0"/>
              <a:t>30 January 2018</a:t>
            </a:r>
          </a:p>
        </p:txBody>
      </p:sp>
      <p:pic>
        <p:nvPicPr>
          <p:cNvPr id="1026" name="Picture 2" descr="https://i.stack.imgur.com/oURrw.png">
            <a:extLst>
              <a:ext uri="{FF2B5EF4-FFF2-40B4-BE49-F238E27FC236}">
                <a16:creationId xmlns:a16="http://schemas.microsoft.com/office/drawing/2014/main" id="{645A9C87-5C7A-4C36-B3AC-BD2B35830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5694335"/>
            <a:ext cx="3648075" cy="118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EDB4BF-62DA-4EFE-AADC-A4BB66F3D5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3212" y="18392"/>
            <a:ext cx="11885613" cy="661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F47BF1-4C87-402D-B6AA-25BD877205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3212" y="13138"/>
            <a:ext cx="11885613" cy="669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9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DD8F20-4524-406F-A553-65440D8E24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7012" y="0"/>
            <a:ext cx="11952342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8752B8-8C5F-4F58-AC5A-2E3894E1AB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0812" y="0"/>
            <a:ext cx="12038013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7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9185A1-7D93-4E0A-B20D-67290B3BDD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0812" y="26276"/>
            <a:ext cx="12038013" cy="667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8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0978CD-9452-48ED-B3E4-C7808653D9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0812" y="-10510"/>
            <a:ext cx="12075839" cy="671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8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327</TotalTime>
  <Words>18</Words>
  <Application>Microsoft Office PowerPoint</Application>
  <PresentationFormat>Custom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Digital Blue Tunnel 16x9</vt:lpstr>
      <vt:lpstr>2017 Stack Overflow Survey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Stack Overflow Survey Analysis</dc:title>
  <dc:creator>Jerry Cheng</dc:creator>
  <cp:lastModifiedBy>Jerry Cheng</cp:lastModifiedBy>
  <cp:revision>2</cp:revision>
  <dcterms:created xsi:type="dcterms:W3CDTF">2018-01-29T17:11:52Z</dcterms:created>
  <dcterms:modified xsi:type="dcterms:W3CDTF">2018-01-29T22:39:18Z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