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DA893-FC42-4092-98F2-2E480D1C3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A1B6E7-CB4C-4033-BCD6-3D0B6394E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EEB638-FD2C-4B4B-9C40-2BD4ED9F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17F7C7-92D9-4C8F-A8BF-735B753A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B1A6E4-5E3F-4159-AD7B-D686752A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0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E53FBA-F785-4D57-BABC-15FB38DF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882599-22DC-45CD-BB8D-C41F13C97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C5B355-D5A0-48F7-B513-B0D0CB2C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E99777-3055-4149-A0FC-A9BF1876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3339DF-4E92-4BA6-A2B2-DCBD9CF1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8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A6763DA-4BEB-412B-866C-99EF8C6C8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845417-BC8D-4753-9B7B-32CBDEAD2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2CB2D-14C2-4DD0-95D8-173E404E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35B8A-9B15-463B-8CD8-3784E7BF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0F6CFF-52D9-43DE-8B69-1C6DAE0F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21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C48C1-9FEB-4593-990A-16EA96E6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6307E-8A25-4A09-ADBD-5C67BFA0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1F1851-ED63-4AE4-8196-BF291C37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41D3DC-B73C-43AE-8F59-40764C61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69F433-A8C6-4415-9244-4032844F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96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E2936-A2FF-40F8-8779-4F396AAC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A2C8D6-DF4D-456A-8F09-9C43DCE17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6A7FD0-F737-40FA-BBB7-A2AE2BE6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58ACE9-9371-456B-84E5-29CEE7BD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E90CF-AB8C-4002-A2AE-B96D973E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8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F2560-4656-46B7-9A36-C675AC06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8FBCE-3B77-4F5E-B597-0ECABF4FA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DB5146-F8B1-4436-9344-8D3A695A8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E8977D-189E-4B0F-A299-F40C7EA9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FD0236-ACF1-4A27-A5F7-E3ED2ED2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81D78B-06C0-49B0-877E-3572C36D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19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12AC1-1FAE-4483-B8B5-B166751F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77FD54-74FF-4557-B954-0C4FD4433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8D9926-CA3A-4341-8438-048A8DC1D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E6D0D1-8297-4278-82F0-DE918A364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FCD413-638F-4B21-83EC-38DC17821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88262C-8FB6-466C-BB1E-1AF1C022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7BC796-E472-407A-8561-70BA9D6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2E8C1B-0B32-4EAA-91AD-616BBDF9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6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EDF57-BC5C-4D48-8D59-5F0545E7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C5E2B6-1C46-4E30-83A0-148E460A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D2223F-FD6D-4A57-AFCB-F1E0BDA6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832BC6-AE2A-480B-80D9-2E212169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54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9653AB-8FC0-4E2A-88C6-88091465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1316A6-6FEA-4653-BD94-8BB7224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BAD72D-4A86-4410-AB1A-6D75259A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65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871E4-3B3E-4C01-BDDA-E924873F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3E5E8F-1E54-47C6-A44D-B1811004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34D0F0-36D6-48F6-96D2-FDB6B43C0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54B782-363B-4EA2-98F5-E46BAC6C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888892-3340-47AA-863C-BD7ACB78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043826-4667-4993-BF94-5EBFA2AA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91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497C5-F2BB-4EA4-8B27-200E1E6C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A1BDEA-553A-404C-9072-3D0E24076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B41883-5EF1-4922-B485-8E4CBFB2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27C4E6-B78B-48BF-A645-6B03B8C5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65FCA0-C7CB-4B13-9D62-EDDD302F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E2F111-ED3E-4168-ABF1-4FD1DDA9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5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7E519D-4A5C-4D98-B06A-E0B6B0C2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D1257A-A933-4B56-9198-1F1D3C699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C6333D-2CB8-495A-9245-DED145F44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8FC1-9673-43E4-B290-9C3A222A78C4}" type="datetimeFigureOut">
              <a:rPr lang="zh-TW" altLang="en-US" smtClean="0"/>
              <a:t>2021/4/9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E3BC40-7F3F-4CEC-9DCB-DC9617857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5C4441-8650-44FE-9161-AFC397F20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DA7A-6204-43F8-935F-4E0C0DFB3E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10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0481B05-B48B-4D11-8080-51C0953EB9B6}"/>
              </a:ext>
            </a:extLst>
          </p:cNvPr>
          <p:cNvSpPr/>
          <p:nvPr/>
        </p:nvSpPr>
        <p:spPr>
          <a:xfrm>
            <a:off x="5752730" y="517006"/>
            <a:ext cx="2689934" cy="734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1815A63-D4DD-44AA-8F2A-AC651C8DC21B}"/>
              </a:ext>
            </a:extLst>
          </p:cNvPr>
          <p:cNvSpPr txBox="1">
            <a:spLocks/>
          </p:cNvSpPr>
          <p:nvPr/>
        </p:nvSpPr>
        <p:spPr>
          <a:xfrm>
            <a:off x="5672411" y="641697"/>
            <a:ext cx="2850572" cy="83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軟體工程專案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0A26F6E-0249-4020-9758-72D022CE12CC}"/>
              </a:ext>
            </a:extLst>
          </p:cNvPr>
          <p:cNvGrpSpPr/>
          <p:nvPr/>
        </p:nvGrpSpPr>
        <p:grpSpPr>
          <a:xfrm>
            <a:off x="-2698138" y="1829438"/>
            <a:ext cx="2850572" cy="956097"/>
            <a:chOff x="67234" y="1828803"/>
            <a:chExt cx="2850572" cy="95609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10522D-6F00-41E2-88B7-6955D7950C14}"/>
                </a:ext>
              </a:extLst>
            </p:cNvPr>
            <p:cNvSpPr/>
            <p:nvPr/>
          </p:nvSpPr>
          <p:spPr>
            <a:xfrm>
              <a:off x="775854" y="1828803"/>
              <a:ext cx="1454727" cy="734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內容版面配置區 2">
              <a:extLst>
                <a:ext uri="{FF2B5EF4-FFF2-40B4-BE49-F238E27FC236}">
                  <a16:creationId xmlns:a16="http://schemas.microsoft.com/office/drawing/2014/main" id="{2739D278-D611-488F-8818-1E9A66913255}"/>
                </a:ext>
              </a:extLst>
            </p:cNvPr>
            <p:cNvSpPr txBox="1">
              <a:spLocks/>
            </p:cNvSpPr>
            <p:nvPr/>
          </p:nvSpPr>
          <p:spPr>
            <a:xfrm>
              <a:off x="67234" y="1953494"/>
              <a:ext cx="2850572" cy="831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提案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FB985E9-D992-4CFA-A444-3757B32B54F0}"/>
              </a:ext>
            </a:extLst>
          </p:cNvPr>
          <p:cNvGrpSpPr/>
          <p:nvPr/>
        </p:nvGrpSpPr>
        <p:grpSpPr>
          <a:xfrm>
            <a:off x="-1720375" y="2909591"/>
            <a:ext cx="3748680" cy="956097"/>
            <a:chOff x="490811" y="2951016"/>
            <a:chExt cx="3443879" cy="9560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E5D0CBB-57FF-4797-92D1-79E97A3DA044}"/>
                </a:ext>
              </a:extLst>
            </p:cNvPr>
            <p:cNvSpPr/>
            <p:nvPr/>
          </p:nvSpPr>
          <p:spPr>
            <a:xfrm>
              <a:off x="529565" y="2951016"/>
              <a:ext cx="3363559" cy="734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內容版面配置區 2">
              <a:extLst>
                <a:ext uri="{FF2B5EF4-FFF2-40B4-BE49-F238E27FC236}">
                  <a16:creationId xmlns:a16="http://schemas.microsoft.com/office/drawing/2014/main" id="{58A21EB0-4478-4DD8-9DD3-B6AE06063594}"/>
                </a:ext>
              </a:extLst>
            </p:cNvPr>
            <p:cNvSpPr txBox="1">
              <a:spLocks/>
            </p:cNvSpPr>
            <p:nvPr/>
          </p:nvSpPr>
          <p:spPr>
            <a:xfrm>
              <a:off x="490811" y="3075707"/>
              <a:ext cx="3443879" cy="831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決定需求、功能構思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845FDF1-0C8B-4E82-B96A-FC1358E73175}"/>
              </a:ext>
            </a:extLst>
          </p:cNvPr>
          <p:cNvGrpSpPr/>
          <p:nvPr/>
        </p:nvGrpSpPr>
        <p:grpSpPr>
          <a:xfrm>
            <a:off x="-1975145" y="3846899"/>
            <a:ext cx="1975303" cy="919576"/>
            <a:chOff x="402295" y="3851409"/>
            <a:chExt cx="1975303" cy="91957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79EB838-CA26-4522-A5D2-E0CABAD570FB}"/>
                </a:ext>
              </a:extLst>
            </p:cNvPr>
            <p:cNvSpPr/>
            <p:nvPr/>
          </p:nvSpPr>
          <p:spPr>
            <a:xfrm>
              <a:off x="699223" y="3851409"/>
              <a:ext cx="1454727" cy="734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內容版面配置區 2">
              <a:extLst>
                <a:ext uri="{FF2B5EF4-FFF2-40B4-BE49-F238E27FC236}">
                  <a16:creationId xmlns:a16="http://schemas.microsoft.com/office/drawing/2014/main" id="{16723B02-E13F-4E51-913D-E2DC0A190683}"/>
                </a:ext>
              </a:extLst>
            </p:cNvPr>
            <p:cNvSpPr txBox="1">
              <a:spLocks/>
            </p:cNvSpPr>
            <p:nvPr/>
          </p:nvSpPr>
          <p:spPr>
            <a:xfrm>
              <a:off x="402295" y="3939579"/>
              <a:ext cx="1975303" cy="831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評估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D8EFA19-4F6D-489D-92A9-D1EAD05D489A}"/>
              </a:ext>
            </a:extLst>
          </p:cNvPr>
          <p:cNvGrpSpPr/>
          <p:nvPr/>
        </p:nvGrpSpPr>
        <p:grpSpPr>
          <a:xfrm>
            <a:off x="-1828586" y="4882127"/>
            <a:ext cx="2424439" cy="936164"/>
            <a:chOff x="533445" y="4793227"/>
            <a:chExt cx="2424439" cy="93616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2D487B-0CC1-49E6-AE5B-F78CC6613080}"/>
                </a:ext>
              </a:extLst>
            </p:cNvPr>
            <p:cNvSpPr/>
            <p:nvPr/>
          </p:nvSpPr>
          <p:spPr>
            <a:xfrm>
              <a:off x="678875" y="4793227"/>
              <a:ext cx="2213632" cy="734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內容版面配置區 2">
              <a:extLst>
                <a:ext uri="{FF2B5EF4-FFF2-40B4-BE49-F238E27FC236}">
                  <a16:creationId xmlns:a16="http://schemas.microsoft.com/office/drawing/2014/main" id="{85FE2383-7209-40AF-A3D7-42DFDDF2D859}"/>
                </a:ext>
              </a:extLst>
            </p:cNvPr>
            <p:cNvSpPr txBox="1">
              <a:spLocks/>
            </p:cNvSpPr>
            <p:nvPr/>
          </p:nvSpPr>
          <p:spPr>
            <a:xfrm>
              <a:off x="533445" y="4897985"/>
              <a:ext cx="2424439" cy="831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確定功能</a:t>
              </a:r>
            </a:p>
          </p:txBody>
        </p:sp>
      </p:grp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D44883-2EC9-4E4A-A811-CBDC8742D657}"/>
              </a:ext>
            </a:extLst>
          </p:cNvPr>
          <p:cNvCxnSpPr>
            <a:cxnSpLocks/>
            <a:stCxn id="11" idx="0"/>
            <a:endCxn id="11" idx="0"/>
          </p:cNvCxnSpPr>
          <p:nvPr/>
        </p:nvCxnSpPr>
        <p:spPr>
          <a:xfrm>
            <a:off x="-1262154" y="182943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CA12FE9-A8F5-4CE2-8975-F583F75F03D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-1262155" y="1524635"/>
            <a:ext cx="1" cy="304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499FBA9-B27F-487D-B883-7FE9BC65E318}"/>
              </a:ext>
            </a:extLst>
          </p:cNvPr>
          <p:cNvCxnSpPr>
            <a:cxnSpLocks/>
          </p:cNvCxnSpPr>
          <p:nvPr/>
        </p:nvCxnSpPr>
        <p:spPr>
          <a:xfrm flipV="1">
            <a:off x="7097697" y="1247899"/>
            <a:ext cx="1" cy="273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BDA2531-68F8-4DBA-9B32-CC7D3236C025}"/>
              </a:ext>
            </a:extLst>
          </p:cNvPr>
          <p:cNvCxnSpPr>
            <a:cxnSpLocks/>
          </p:cNvCxnSpPr>
          <p:nvPr/>
        </p:nvCxnSpPr>
        <p:spPr>
          <a:xfrm>
            <a:off x="-1265965" y="1522016"/>
            <a:ext cx="16454897" cy="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59A3D85-D5BB-4EC7-B3FF-AE3F147A35C8}"/>
              </a:ext>
            </a:extLst>
          </p:cNvPr>
          <p:cNvCxnSpPr>
            <a:cxnSpLocks/>
          </p:cNvCxnSpPr>
          <p:nvPr/>
        </p:nvCxnSpPr>
        <p:spPr>
          <a:xfrm flipV="1">
            <a:off x="-1901866" y="2563093"/>
            <a:ext cx="0" cy="267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A68F242-A883-45C1-BF07-D8EA8B5A6CA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-1901866" y="3276736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2595C9B-F0AD-4CAF-8F7F-1939AF2C476C}"/>
              </a:ext>
            </a:extLst>
          </p:cNvPr>
          <p:cNvCxnSpPr>
            <a:cxnSpLocks/>
          </p:cNvCxnSpPr>
          <p:nvPr/>
        </p:nvCxnSpPr>
        <p:spPr>
          <a:xfrm flipH="1">
            <a:off x="-1899938" y="4239361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B1DEE0C8-CACC-4AFB-A7BE-108D634A1414}"/>
              </a:ext>
            </a:extLst>
          </p:cNvPr>
          <p:cNvCxnSpPr>
            <a:cxnSpLocks/>
          </p:cNvCxnSpPr>
          <p:nvPr/>
        </p:nvCxnSpPr>
        <p:spPr>
          <a:xfrm flipH="1">
            <a:off x="-1901843" y="5233771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7E1F4A2-270B-4B96-AD06-A44EB3E361BF}"/>
              </a:ext>
            </a:extLst>
          </p:cNvPr>
          <p:cNvCxnSpPr>
            <a:cxnSpLocks/>
          </p:cNvCxnSpPr>
          <p:nvPr/>
        </p:nvCxnSpPr>
        <p:spPr>
          <a:xfrm flipV="1">
            <a:off x="2723472" y="2564416"/>
            <a:ext cx="0" cy="718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56C3214-773F-4767-BBDB-7D95F5CB4753}"/>
              </a:ext>
            </a:extLst>
          </p:cNvPr>
          <p:cNvCxnSpPr>
            <a:cxnSpLocks/>
          </p:cNvCxnSpPr>
          <p:nvPr/>
        </p:nvCxnSpPr>
        <p:spPr>
          <a:xfrm flipH="1">
            <a:off x="2723472" y="3283139"/>
            <a:ext cx="223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241F879-5387-4422-A415-571E96FFB48B}"/>
              </a:ext>
            </a:extLst>
          </p:cNvPr>
          <p:cNvSpPr/>
          <p:nvPr/>
        </p:nvSpPr>
        <p:spPr>
          <a:xfrm>
            <a:off x="2604246" y="1826206"/>
            <a:ext cx="1454727" cy="734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內容版面配置區 2">
            <a:extLst>
              <a:ext uri="{FF2B5EF4-FFF2-40B4-BE49-F238E27FC236}">
                <a16:creationId xmlns:a16="http://schemas.microsoft.com/office/drawing/2014/main" id="{D92274CA-F2BC-4399-AB68-A639343BA33F}"/>
              </a:ext>
            </a:extLst>
          </p:cNvPr>
          <p:cNvSpPr txBox="1">
            <a:spLocks/>
          </p:cNvSpPr>
          <p:nvPr/>
        </p:nvSpPr>
        <p:spPr>
          <a:xfrm>
            <a:off x="1886562" y="1940794"/>
            <a:ext cx="2850572" cy="83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計畫</a:t>
            </a: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471865DA-D840-4A2B-9766-0BA3C46E21C2}"/>
              </a:ext>
            </a:extLst>
          </p:cNvPr>
          <p:cNvCxnSpPr>
            <a:cxnSpLocks/>
          </p:cNvCxnSpPr>
          <p:nvPr/>
        </p:nvCxnSpPr>
        <p:spPr>
          <a:xfrm flipH="1" flipV="1">
            <a:off x="3335245" y="1522730"/>
            <a:ext cx="1" cy="304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E21363E5-54E5-481D-8979-EFE0A04B56A2}"/>
              </a:ext>
            </a:extLst>
          </p:cNvPr>
          <p:cNvCxnSpPr>
            <a:cxnSpLocks/>
          </p:cNvCxnSpPr>
          <p:nvPr/>
        </p:nvCxnSpPr>
        <p:spPr>
          <a:xfrm flipH="1" flipV="1">
            <a:off x="7336380" y="1520825"/>
            <a:ext cx="1" cy="304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F639429-7B13-48FC-A68F-0BBC0B685500}"/>
              </a:ext>
            </a:extLst>
          </p:cNvPr>
          <p:cNvCxnSpPr>
            <a:cxnSpLocks/>
          </p:cNvCxnSpPr>
          <p:nvPr/>
        </p:nvCxnSpPr>
        <p:spPr>
          <a:xfrm flipH="1" flipV="1">
            <a:off x="10759912" y="1524635"/>
            <a:ext cx="1" cy="304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26D7086A-B540-4F14-9C90-0E0E56A9AF28}"/>
              </a:ext>
            </a:extLst>
          </p:cNvPr>
          <p:cNvSpPr/>
          <p:nvPr/>
        </p:nvSpPr>
        <p:spPr>
          <a:xfrm>
            <a:off x="2940949" y="2924926"/>
            <a:ext cx="2850119" cy="734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內容版面配置區 2">
            <a:extLst>
              <a:ext uri="{FF2B5EF4-FFF2-40B4-BE49-F238E27FC236}">
                <a16:creationId xmlns:a16="http://schemas.microsoft.com/office/drawing/2014/main" id="{A460D493-2310-494A-9AFF-1ECA66357641}"/>
              </a:ext>
            </a:extLst>
          </p:cNvPr>
          <p:cNvSpPr txBox="1">
            <a:spLocks/>
          </p:cNvSpPr>
          <p:nvPr/>
        </p:nvSpPr>
        <p:spPr>
          <a:xfrm>
            <a:off x="2966858" y="3049617"/>
            <a:ext cx="2850572" cy="831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撰寫專案計畫書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0E953A2-B08C-4C76-8052-9959B3E4E215}"/>
              </a:ext>
            </a:extLst>
          </p:cNvPr>
          <p:cNvSpPr/>
          <p:nvPr/>
        </p:nvSpPr>
        <p:spPr>
          <a:xfrm>
            <a:off x="6083447" y="1826206"/>
            <a:ext cx="2520085" cy="734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內容版面配置區 2">
            <a:extLst>
              <a:ext uri="{FF2B5EF4-FFF2-40B4-BE49-F238E27FC236}">
                <a16:creationId xmlns:a16="http://schemas.microsoft.com/office/drawing/2014/main" id="{0B391AA6-AD1B-4A2A-ADF6-60398126513C}"/>
              </a:ext>
            </a:extLst>
          </p:cNvPr>
          <p:cNvSpPr txBox="1">
            <a:spLocks/>
          </p:cNvSpPr>
          <p:nvPr/>
        </p:nvSpPr>
        <p:spPr>
          <a:xfrm>
            <a:off x="5861662" y="1940794"/>
            <a:ext cx="2974998" cy="83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專案執行階段</a:t>
            </a:r>
          </a:p>
        </p:txBody>
      </p: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90D01470-DD86-4795-A8F4-46829E7008D3}"/>
              </a:ext>
            </a:extLst>
          </p:cNvPr>
          <p:cNvCxnSpPr>
            <a:cxnSpLocks/>
          </p:cNvCxnSpPr>
          <p:nvPr/>
        </p:nvCxnSpPr>
        <p:spPr>
          <a:xfrm flipV="1">
            <a:off x="-1903397" y="2563093"/>
            <a:ext cx="0" cy="267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7E3C1977-435D-4C3F-8E34-E4E1F531990E}"/>
              </a:ext>
            </a:extLst>
          </p:cNvPr>
          <p:cNvCxnSpPr>
            <a:cxnSpLocks/>
          </p:cNvCxnSpPr>
          <p:nvPr/>
        </p:nvCxnSpPr>
        <p:spPr>
          <a:xfrm flipH="1">
            <a:off x="-1903397" y="3276736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DB87861-89F7-41EB-BF72-9B5B3EB0DEEA}"/>
              </a:ext>
            </a:extLst>
          </p:cNvPr>
          <p:cNvCxnSpPr>
            <a:cxnSpLocks/>
          </p:cNvCxnSpPr>
          <p:nvPr/>
        </p:nvCxnSpPr>
        <p:spPr>
          <a:xfrm flipH="1">
            <a:off x="-1901469" y="4239361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53BC62AC-76EC-4DE9-8EF8-2BAD959D7840}"/>
              </a:ext>
            </a:extLst>
          </p:cNvPr>
          <p:cNvCxnSpPr>
            <a:cxnSpLocks/>
          </p:cNvCxnSpPr>
          <p:nvPr/>
        </p:nvCxnSpPr>
        <p:spPr>
          <a:xfrm flipH="1">
            <a:off x="-1903374" y="5233771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650359C6-0482-45BA-88B7-55E9405567E4}"/>
              </a:ext>
            </a:extLst>
          </p:cNvPr>
          <p:cNvGrpSpPr/>
          <p:nvPr/>
        </p:nvGrpSpPr>
        <p:grpSpPr>
          <a:xfrm>
            <a:off x="6481173" y="2909591"/>
            <a:ext cx="2368809" cy="1326017"/>
            <a:chOff x="529565" y="2951016"/>
            <a:chExt cx="3363559" cy="1326017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D3A4A78-E7E6-4CDA-ADEE-4D644451922F}"/>
                </a:ext>
              </a:extLst>
            </p:cNvPr>
            <p:cNvSpPr/>
            <p:nvPr/>
          </p:nvSpPr>
          <p:spPr>
            <a:xfrm>
              <a:off x="529565" y="2951016"/>
              <a:ext cx="3363559" cy="734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內容版面配置區 2">
              <a:extLst>
                <a:ext uri="{FF2B5EF4-FFF2-40B4-BE49-F238E27FC236}">
                  <a16:creationId xmlns:a16="http://schemas.microsoft.com/office/drawing/2014/main" id="{244DF09F-FB9A-497E-8F6C-D8306EB837E2}"/>
                </a:ext>
              </a:extLst>
            </p:cNvPr>
            <p:cNvSpPr txBox="1">
              <a:spLocks/>
            </p:cNvSpPr>
            <p:nvPr/>
          </p:nvSpPr>
          <p:spPr>
            <a:xfrm>
              <a:off x="632151" y="3075706"/>
              <a:ext cx="3052999" cy="12013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工作分配</a:t>
              </a:r>
            </a:p>
          </p:txBody>
        </p:sp>
      </p:grp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CB901C01-55A3-4580-BE34-0105D2DEBF86}"/>
              </a:ext>
            </a:extLst>
          </p:cNvPr>
          <p:cNvCxnSpPr>
            <a:cxnSpLocks/>
          </p:cNvCxnSpPr>
          <p:nvPr/>
        </p:nvCxnSpPr>
        <p:spPr>
          <a:xfrm flipV="1">
            <a:off x="6230263" y="2560499"/>
            <a:ext cx="21669" cy="7280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D317B62E-9541-4A93-B41F-1088C3ED0500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6243774" y="3276736"/>
            <a:ext cx="237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8D81B547-4261-4856-93E8-B99F739C6870}"/>
              </a:ext>
            </a:extLst>
          </p:cNvPr>
          <p:cNvCxnSpPr>
            <a:cxnSpLocks/>
          </p:cNvCxnSpPr>
          <p:nvPr/>
        </p:nvCxnSpPr>
        <p:spPr>
          <a:xfrm flipH="1">
            <a:off x="6251931" y="4239361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06A803A5-4136-4F0C-B5AA-61BB1C1F66E9}"/>
              </a:ext>
            </a:extLst>
          </p:cNvPr>
          <p:cNvCxnSpPr>
            <a:cxnSpLocks/>
          </p:cNvCxnSpPr>
          <p:nvPr/>
        </p:nvCxnSpPr>
        <p:spPr>
          <a:xfrm flipH="1">
            <a:off x="6227019" y="8926931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491FA186-255C-400E-A830-745601D0270C}"/>
              </a:ext>
            </a:extLst>
          </p:cNvPr>
          <p:cNvSpPr/>
          <p:nvPr/>
        </p:nvSpPr>
        <p:spPr>
          <a:xfrm>
            <a:off x="6458405" y="8509769"/>
            <a:ext cx="2926029" cy="734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內容版面配置區 2">
            <a:extLst>
              <a:ext uri="{FF2B5EF4-FFF2-40B4-BE49-F238E27FC236}">
                <a16:creationId xmlns:a16="http://schemas.microsoft.com/office/drawing/2014/main" id="{1A6CE5CE-D377-4AC2-B55F-E4C18ED06C98}"/>
              </a:ext>
            </a:extLst>
          </p:cNvPr>
          <p:cNvSpPr txBox="1">
            <a:spLocks/>
          </p:cNvSpPr>
          <p:nvPr/>
        </p:nvSpPr>
        <p:spPr>
          <a:xfrm>
            <a:off x="5861662" y="9465892"/>
            <a:ext cx="3973113" cy="7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檢討階段工作</a:t>
            </a: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1AC257FB-105F-40B9-B4EB-8D0234989F16}"/>
              </a:ext>
            </a:extLst>
          </p:cNvPr>
          <p:cNvCxnSpPr>
            <a:cxnSpLocks/>
          </p:cNvCxnSpPr>
          <p:nvPr/>
        </p:nvCxnSpPr>
        <p:spPr>
          <a:xfrm flipH="1">
            <a:off x="6227019" y="9841331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1C7DEF78-F326-4FB6-BD00-BBB5171B05B6}"/>
              </a:ext>
            </a:extLst>
          </p:cNvPr>
          <p:cNvSpPr/>
          <p:nvPr/>
        </p:nvSpPr>
        <p:spPr>
          <a:xfrm>
            <a:off x="6458405" y="9424169"/>
            <a:ext cx="2926029" cy="734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內容版面配置區 2">
            <a:extLst>
              <a:ext uri="{FF2B5EF4-FFF2-40B4-BE49-F238E27FC236}">
                <a16:creationId xmlns:a16="http://schemas.microsoft.com/office/drawing/2014/main" id="{F94986A4-3978-4187-AA8E-D9470B931DF4}"/>
              </a:ext>
            </a:extLst>
          </p:cNvPr>
          <p:cNvSpPr txBox="1">
            <a:spLocks/>
          </p:cNvSpPr>
          <p:nvPr/>
        </p:nvSpPr>
        <p:spPr>
          <a:xfrm>
            <a:off x="5886740" y="8634442"/>
            <a:ext cx="3973113" cy="7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驗收階段成果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0405383-0D80-4D72-BDD2-17CCCE58F953}"/>
              </a:ext>
            </a:extLst>
          </p:cNvPr>
          <p:cNvSpPr/>
          <p:nvPr/>
        </p:nvSpPr>
        <p:spPr>
          <a:xfrm>
            <a:off x="6471909" y="3863498"/>
            <a:ext cx="2926029" cy="734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內容版面配置區 2">
            <a:extLst>
              <a:ext uri="{FF2B5EF4-FFF2-40B4-BE49-F238E27FC236}">
                <a16:creationId xmlns:a16="http://schemas.microsoft.com/office/drawing/2014/main" id="{E680114B-80B9-4A01-B0F5-12DAF6BEBDEE}"/>
              </a:ext>
            </a:extLst>
          </p:cNvPr>
          <p:cNvSpPr txBox="1">
            <a:spLocks/>
          </p:cNvSpPr>
          <p:nvPr/>
        </p:nvSpPr>
        <p:spPr>
          <a:xfrm>
            <a:off x="5946544" y="3965023"/>
            <a:ext cx="3973113" cy="75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執行分配工作</a:t>
            </a:r>
          </a:p>
        </p:txBody>
      </p: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2C2E4A65-955E-41BC-B9C5-9F4355B68F6C}"/>
              </a:ext>
            </a:extLst>
          </p:cNvPr>
          <p:cNvGrpSpPr/>
          <p:nvPr/>
        </p:nvGrpSpPr>
        <p:grpSpPr>
          <a:xfrm>
            <a:off x="6937806" y="4967546"/>
            <a:ext cx="2306587" cy="956097"/>
            <a:chOff x="490811" y="2951016"/>
            <a:chExt cx="3443879" cy="956097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719BAEED-9901-4D80-9C75-445AF87B75CC}"/>
                </a:ext>
              </a:extLst>
            </p:cNvPr>
            <p:cNvSpPr/>
            <p:nvPr/>
          </p:nvSpPr>
          <p:spPr>
            <a:xfrm>
              <a:off x="529565" y="2951016"/>
              <a:ext cx="3363559" cy="734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內容版面配置區 2">
              <a:extLst>
                <a:ext uri="{FF2B5EF4-FFF2-40B4-BE49-F238E27FC236}">
                  <a16:creationId xmlns:a16="http://schemas.microsoft.com/office/drawing/2014/main" id="{91E17ADE-E1F7-4427-A02D-D23456938AC1}"/>
                </a:ext>
              </a:extLst>
            </p:cNvPr>
            <p:cNvSpPr txBox="1">
              <a:spLocks/>
            </p:cNvSpPr>
            <p:nvPr/>
          </p:nvSpPr>
          <p:spPr>
            <a:xfrm>
              <a:off x="490811" y="3075707"/>
              <a:ext cx="3443879" cy="831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GUI</a:t>
              </a:r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設計</a:t>
              </a:r>
            </a:p>
          </p:txBody>
        </p:sp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8519DEA2-661E-40E6-A1CF-82919484FB27}"/>
              </a:ext>
            </a:extLst>
          </p:cNvPr>
          <p:cNvGrpSpPr/>
          <p:nvPr/>
        </p:nvGrpSpPr>
        <p:grpSpPr>
          <a:xfrm>
            <a:off x="6970747" y="5893678"/>
            <a:ext cx="2252792" cy="921371"/>
            <a:chOff x="699223" y="3851409"/>
            <a:chExt cx="2252792" cy="921371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FEC8DD2E-56A4-4553-859E-1940528ABA2E}"/>
                </a:ext>
              </a:extLst>
            </p:cNvPr>
            <p:cNvSpPr/>
            <p:nvPr/>
          </p:nvSpPr>
          <p:spPr>
            <a:xfrm>
              <a:off x="699223" y="3851409"/>
              <a:ext cx="2252792" cy="7204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1" name="內容版面配置區 2">
              <a:extLst>
                <a:ext uri="{FF2B5EF4-FFF2-40B4-BE49-F238E27FC236}">
                  <a16:creationId xmlns:a16="http://schemas.microsoft.com/office/drawing/2014/main" id="{8DB3EE41-2B99-489C-85D0-B2DD23D77B35}"/>
                </a:ext>
              </a:extLst>
            </p:cNvPr>
            <p:cNvSpPr txBox="1">
              <a:spLocks/>
            </p:cNvSpPr>
            <p:nvPr/>
          </p:nvSpPr>
          <p:spPr>
            <a:xfrm>
              <a:off x="793124" y="3941374"/>
              <a:ext cx="1975303" cy="8314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功能設計</a:t>
              </a:r>
            </a:p>
          </p:txBody>
        </p:sp>
      </p:grp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5AC8EF9F-6C0E-4EE2-8341-4839DCC9BF35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6756316" y="5334691"/>
            <a:ext cx="207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2581F5BE-1067-41B8-84EE-FD73C4CB4432}"/>
              </a:ext>
            </a:extLst>
          </p:cNvPr>
          <p:cNvCxnSpPr>
            <a:cxnSpLocks/>
          </p:cNvCxnSpPr>
          <p:nvPr/>
        </p:nvCxnSpPr>
        <p:spPr>
          <a:xfrm flipH="1">
            <a:off x="6748603" y="6282397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70DE5B19-15CD-4A9C-B0B8-D05EC2AC3172}"/>
              </a:ext>
            </a:extLst>
          </p:cNvPr>
          <p:cNvCxnSpPr>
            <a:cxnSpLocks/>
          </p:cNvCxnSpPr>
          <p:nvPr/>
        </p:nvCxnSpPr>
        <p:spPr>
          <a:xfrm flipV="1">
            <a:off x="6745144" y="4606130"/>
            <a:ext cx="0" cy="1676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AF93AC3E-F949-495C-B07D-8DCD82A55675}"/>
              </a:ext>
            </a:extLst>
          </p:cNvPr>
          <p:cNvCxnSpPr>
            <a:cxnSpLocks/>
          </p:cNvCxnSpPr>
          <p:nvPr/>
        </p:nvCxnSpPr>
        <p:spPr>
          <a:xfrm flipH="1">
            <a:off x="6747072" y="6282397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8E36D1D4-8022-47E8-91A6-E61F0B9ABFC9}"/>
              </a:ext>
            </a:extLst>
          </p:cNvPr>
          <p:cNvCxnSpPr>
            <a:cxnSpLocks/>
          </p:cNvCxnSpPr>
          <p:nvPr/>
        </p:nvCxnSpPr>
        <p:spPr>
          <a:xfrm flipV="1">
            <a:off x="-1901866" y="2558583"/>
            <a:ext cx="0" cy="2674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線接點 158">
            <a:extLst>
              <a:ext uri="{FF2B5EF4-FFF2-40B4-BE49-F238E27FC236}">
                <a16:creationId xmlns:a16="http://schemas.microsoft.com/office/drawing/2014/main" id="{93183A18-C8E7-423C-BAE0-8FAE56D6F233}"/>
              </a:ext>
            </a:extLst>
          </p:cNvPr>
          <p:cNvCxnSpPr>
            <a:cxnSpLocks/>
          </p:cNvCxnSpPr>
          <p:nvPr/>
        </p:nvCxnSpPr>
        <p:spPr>
          <a:xfrm flipH="1">
            <a:off x="-1899938" y="4234851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群組 159">
            <a:extLst>
              <a:ext uri="{FF2B5EF4-FFF2-40B4-BE49-F238E27FC236}">
                <a16:creationId xmlns:a16="http://schemas.microsoft.com/office/drawing/2014/main" id="{53AA602D-41E7-4B15-A8F1-6799E2EB731D}"/>
              </a:ext>
            </a:extLst>
          </p:cNvPr>
          <p:cNvGrpSpPr/>
          <p:nvPr/>
        </p:nvGrpSpPr>
        <p:grpSpPr>
          <a:xfrm>
            <a:off x="7301586" y="6867760"/>
            <a:ext cx="1810662" cy="792699"/>
            <a:chOff x="499807" y="3851409"/>
            <a:chExt cx="2317118" cy="919578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266A05F-A02E-4D2A-B6BA-036AC694D6C5}"/>
                </a:ext>
              </a:extLst>
            </p:cNvPr>
            <p:cNvSpPr/>
            <p:nvPr/>
          </p:nvSpPr>
          <p:spPr>
            <a:xfrm>
              <a:off x="699223" y="3851409"/>
              <a:ext cx="2014401" cy="734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2" name="內容版面配置區 2">
              <a:extLst>
                <a:ext uri="{FF2B5EF4-FFF2-40B4-BE49-F238E27FC236}">
                  <a16:creationId xmlns:a16="http://schemas.microsoft.com/office/drawing/2014/main" id="{0FC60751-92EF-47ED-8D48-37287A4FD5BA}"/>
                </a:ext>
              </a:extLst>
            </p:cNvPr>
            <p:cNvSpPr txBox="1">
              <a:spLocks/>
            </p:cNvSpPr>
            <p:nvPr/>
          </p:nvSpPr>
          <p:spPr>
            <a:xfrm>
              <a:off x="499807" y="3939580"/>
              <a:ext cx="2317118" cy="8314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主要功能</a:t>
              </a:r>
            </a:p>
          </p:txBody>
        </p:sp>
      </p:grp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3DB6C6BA-8C6C-4B56-8937-CE1CC6106A21}"/>
              </a:ext>
            </a:extLst>
          </p:cNvPr>
          <p:cNvCxnSpPr>
            <a:cxnSpLocks/>
          </p:cNvCxnSpPr>
          <p:nvPr/>
        </p:nvCxnSpPr>
        <p:spPr>
          <a:xfrm flipV="1">
            <a:off x="7220863" y="6614162"/>
            <a:ext cx="2809" cy="1385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DE55708A-891D-47DB-BE6D-C39D51F3D864}"/>
              </a:ext>
            </a:extLst>
          </p:cNvPr>
          <p:cNvCxnSpPr>
            <a:cxnSpLocks/>
          </p:cNvCxnSpPr>
          <p:nvPr/>
        </p:nvCxnSpPr>
        <p:spPr>
          <a:xfrm flipH="1">
            <a:off x="7223672" y="7186331"/>
            <a:ext cx="228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09F59496-BEE7-4C71-9F3E-B9DE7913E620}"/>
              </a:ext>
            </a:extLst>
          </p:cNvPr>
          <p:cNvGrpSpPr/>
          <p:nvPr/>
        </p:nvGrpSpPr>
        <p:grpSpPr>
          <a:xfrm>
            <a:off x="7301586" y="7683100"/>
            <a:ext cx="1810662" cy="792699"/>
            <a:chOff x="499807" y="3851409"/>
            <a:chExt cx="2317118" cy="91957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7D6BC35A-D76F-4576-9E7F-7671BC26C1F1}"/>
                </a:ext>
              </a:extLst>
            </p:cNvPr>
            <p:cNvSpPr/>
            <p:nvPr/>
          </p:nvSpPr>
          <p:spPr>
            <a:xfrm>
              <a:off x="699223" y="3851409"/>
              <a:ext cx="2014401" cy="734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7" name="內容版面配置區 2">
              <a:extLst>
                <a:ext uri="{FF2B5EF4-FFF2-40B4-BE49-F238E27FC236}">
                  <a16:creationId xmlns:a16="http://schemas.microsoft.com/office/drawing/2014/main" id="{88A54811-F6E3-4EAA-ACA9-1B762BBEF161}"/>
                </a:ext>
              </a:extLst>
            </p:cNvPr>
            <p:cNvSpPr txBox="1">
              <a:spLocks/>
            </p:cNvSpPr>
            <p:nvPr/>
          </p:nvSpPr>
          <p:spPr>
            <a:xfrm>
              <a:off x="499807" y="3939580"/>
              <a:ext cx="2317118" cy="83140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次要功能</a:t>
              </a:r>
            </a:p>
          </p:txBody>
        </p:sp>
      </p:grp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00585A8A-1988-4D47-B4FD-14E465BBCA8B}"/>
              </a:ext>
            </a:extLst>
          </p:cNvPr>
          <p:cNvCxnSpPr>
            <a:cxnSpLocks/>
          </p:cNvCxnSpPr>
          <p:nvPr/>
        </p:nvCxnSpPr>
        <p:spPr>
          <a:xfrm flipH="1">
            <a:off x="7223672" y="8001671"/>
            <a:ext cx="228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矩形 189">
            <a:extLst>
              <a:ext uri="{FF2B5EF4-FFF2-40B4-BE49-F238E27FC236}">
                <a16:creationId xmlns:a16="http://schemas.microsoft.com/office/drawing/2014/main" id="{FBF39E75-98D0-4467-A2A1-5E8A12A7E7FC}"/>
              </a:ext>
            </a:extLst>
          </p:cNvPr>
          <p:cNvSpPr/>
          <p:nvPr/>
        </p:nvSpPr>
        <p:spPr>
          <a:xfrm>
            <a:off x="10041964" y="1837930"/>
            <a:ext cx="1454727" cy="734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1" name="內容版面配置區 2">
            <a:extLst>
              <a:ext uri="{FF2B5EF4-FFF2-40B4-BE49-F238E27FC236}">
                <a16:creationId xmlns:a16="http://schemas.microsoft.com/office/drawing/2014/main" id="{E449F1D9-03F4-4D92-A94F-E370625781EF}"/>
              </a:ext>
            </a:extLst>
          </p:cNvPr>
          <p:cNvSpPr txBox="1">
            <a:spLocks/>
          </p:cNvSpPr>
          <p:nvPr/>
        </p:nvSpPr>
        <p:spPr>
          <a:xfrm>
            <a:off x="9339477" y="1953244"/>
            <a:ext cx="2850572" cy="83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控管</a:t>
            </a:r>
          </a:p>
        </p:txBody>
      </p: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A2B49CEB-8E00-4873-8EF4-0D7A281704BF}"/>
              </a:ext>
            </a:extLst>
          </p:cNvPr>
          <p:cNvGrpSpPr/>
          <p:nvPr/>
        </p:nvGrpSpPr>
        <p:grpSpPr>
          <a:xfrm>
            <a:off x="10452244" y="2831003"/>
            <a:ext cx="2368809" cy="1326017"/>
            <a:chOff x="529565" y="2951016"/>
            <a:chExt cx="3363559" cy="1326017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E091FFB4-E314-4CDA-B420-56EC0FA9E135}"/>
                </a:ext>
              </a:extLst>
            </p:cNvPr>
            <p:cNvSpPr/>
            <p:nvPr/>
          </p:nvSpPr>
          <p:spPr>
            <a:xfrm>
              <a:off x="529565" y="2951016"/>
              <a:ext cx="3363559" cy="734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4" name="內容版面配置區 2">
              <a:extLst>
                <a:ext uri="{FF2B5EF4-FFF2-40B4-BE49-F238E27FC236}">
                  <a16:creationId xmlns:a16="http://schemas.microsoft.com/office/drawing/2014/main" id="{D349D834-001B-431D-84F0-2D574A47BB8E}"/>
                </a:ext>
              </a:extLst>
            </p:cNvPr>
            <p:cNvSpPr txBox="1">
              <a:spLocks/>
            </p:cNvSpPr>
            <p:nvPr/>
          </p:nvSpPr>
          <p:spPr>
            <a:xfrm>
              <a:off x="632151" y="3075706"/>
              <a:ext cx="3052999" cy="12013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時間控管</a:t>
              </a:r>
            </a:p>
          </p:txBody>
        </p:sp>
      </p:grpSp>
      <p:cxnSp>
        <p:nvCxnSpPr>
          <p:cNvPr id="195" name="直線接點 194">
            <a:extLst>
              <a:ext uri="{FF2B5EF4-FFF2-40B4-BE49-F238E27FC236}">
                <a16:creationId xmlns:a16="http://schemas.microsoft.com/office/drawing/2014/main" id="{E7FD8B85-15C9-4057-977C-7EA1E8716F2E}"/>
              </a:ext>
            </a:extLst>
          </p:cNvPr>
          <p:cNvCxnSpPr>
            <a:cxnSpLocks/>
          </p:cNvCxnSpPr>
          <p:nvPr/>
        </p:nvCxnSpPr>
        <p:spPr>
          <a:xfrm flipV="1">
            <a:off x="10223003" y="2572221"/>
            <a:ext cx="0" cy="155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線接點 195">
            <a:extLst>
              <a:ext uri="{FF2B5EF4-FFF2-40B4-BE49-F238E27FC236}">
                <a16:creationId xmlns:a16="http://schemas.microsoft.com/office/drawing/2014/main" id="{B1E6490D-4F76-4914-A36F-A06078D04753}"/>
              </a:ext>
            </a:extLst>
          </p:cNvPr>
          <p:cNvCxnSpPr>
            <a:cxnSpLocks/>
            <a:stCxn id="193" idx="1"/>
          </p:cNvCxnSpPr>
          <p:nvPr/>
        </p:nvCxnSpPr>
        <p:spPr>
          <a:xfrm flipH="1">
            <a:off x="10223003" y="3198148"/>
            <a:ext cx="229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線接點 196">
            <a:extLst>
              <a:ext uri="{FF2B5EF4-FFF2-40B4-BE49-F238E27FC236}">
                <a16:creationId xmlns:a16="http://schemas.microsoft.com/office/drawing/2014/main" id="{01A30D55-731F-4CA4-877A-287D9B70016D}"/>
              </a:ext>
            </a:extLst>
          </p:cNvPr>
          <p:cNvCxnSpPr>
            <a:cxnSpLocks/>
          </p:cNvCxnSpPr>
          <p:nvPr/>
        </p:nvCxnSpPr>
        <p:spPr>
          <a:xfrm flipH="1">
            <a:off x="10223003" y="4130293"/>
            <a:ext cx="223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82A0F9E6-5236-4137-8F27-E23A0598B3EF}"/>
              </a:ext>
            </a:extLst>
          </p:cNvPr>
          <p:cNvGrpSpPr/>
          <p:nvPr/>
        </p:nvGrpSpPr>
        <p:grpSpPr>
          <a:xfrm>
            <a:off x="10452244" y="3791123"/>
            <a:ext cx="3634638" cy="1326017"/>
            <a:chOff x="529565" y="2951016"/>
            <a:chExt cx="3363559" cy="1326017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16B3A98B-42B6-4B4A-899E-9F5D193C862A}"/>
                </a:ext>
              </a:extLst>
            </p:cNvPr>
            <p:cNvSpPr/>
            <p:nvPr/>
          </p:nvSpPr>
          <p:spPr>
            <a:xfrm>
              <a:off x="529565" y="2951016"/>
              <a:ext cx="3363559" cy="734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變更、風險管理</a:t>
              </a:r>
              <a:endPara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2" name="內容版面配置區 2">
              <a:extLst>
                <a:ext uri="{FF2B5EF4-FFF2-40B4-BE49-F238E27FC236}">
                  <a16:creationId xmlns:a16="http://schemas.microsoft.com/office/drawing/2014/main" id="{8C274DA2-C842-490D-80DF-E508283BD107}"/>
                </a:ext>
              </a:extLst>
            </p:cNvPr>
            <p:cNvSpPr txBox="1">
              <a:spLocks/>
            </p:cNvSpPr>
            <p:nvPr/>
          </p:nvSpPr>
          <p:spPr>
            <a:xfrm>
              <a:off x="632151" y="3075706"/>
              <a:ext cx="3052999" cy="12013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E8AFBB8E-861A-4848-8751-B7F73C349FDF}"/>
              </a:ext>
            </a:extLst>
          </p:cNvPr>
          <p:cNvCxnSpPr>
            <a:cxnSpLocks/>
          </p:cNvCxnSpPr>
          <p:nvPr/>
        </p:nvCxnSpPr>
        <p:spPr>
          <a:xfrm flipH="1" flipV="1">
            <a:off x="15179517" y="1536359"/>
            <a:ext cx="1" cy="304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D87A2D23-F733-4875-846E-DA32E1C685CC}"/>
              </a:ext>
            </a:extLst>
          </p:cNvPr>
          <p:cNvSpPr/>
          <p:nvPr/>
        </p:nvSpPr>
        <p:spPr>
          <a:xfrm>
            <a:off x="14461569" y="1849654"/>
            <a:ext cx="1454727" cy="734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內容版面配置區 2">
            <a:extLst>
              <a:ext uri="{FF2B5EF4-FFF2-40B4-BE49-F238E27FC236}">
                <a16:creationId xmlns:a16="http://schemas.microsoft.com/office/drawing/2014/main" id="{22C406EF-F39D-4D59-8619-1962DE136CD3}"/>
              </a:ext>
            </a:extLst>
          </p:cNvPr>
          <p:cNvSpPr txBox="1">
            <a:spLocks/>
          </p:cNvSpPr>
          <p:nvPr/>
        </p:nvSpPr>
        <p:spPr>
          <a:xfrm>
            <a:off x="13759082" y="1964968"/>
            <a:ext cx="2850572" cy="83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結案</a:t>
            </a:r>
          </a:p>
        </p:txBody>
      </p: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242F92BE-01B9-43D3-8541-42199C4B5B6E}"/>
              </a:ext>
            </a:extLst>
          </p:cNvPr>
          <p:cNvGrpSpPr/>
          <p:nvPr/>
        </p:nvGrpSpPr>
        <p:grpSpPr>
          <a:xfrm>
            <a:off x="14871849" y="2842727"/>
            <a:ext cx="2368809" cy="1326017"/>
            <a:chOff x="529565" y="2951016"/>
            <a:chExt cx="3363559" cy="1326017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4AD7A71C-991F-43E4-B889-3BBB49BE85D2}"/>
                </a:ext>
              </a:extLst>
            </p:cNvPr>
            <p:cNvSpPr/>
            <p:nvPr/>
          </p:nvSpPr>
          <p:spPr>
            <a:xfrm>
              <a:off x="529565" y="2951016"/>
              <a:ext cx="3363559" cy="7342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內容版面配置區 2">
              <a:extLst>
                <a:ext uri="{FF2B5EF4-FFF2-40B4-BE49-F238E27FC236}">
                  <a16:creationId xmlns:a16="http://schemas.microsoft.com/office/drawing/2014/main" id="{342276F0-58AE-4C43-9697-E4D5AD6EF8C2}"/>
                </a:ext>
              </a:extLst>
            </p:cNvPr>
            <p:cNvSpPr txBox="1">
              <a:spLocks/>
            </p:cNvSpPr>
            <p:nvPr/>
          </p:nvSpPr>
          <p:spPr>
            <a:xfrm>
              <a:off x="632151" y="3075706"/>
              <a:ext cx="3052999" cy="12013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結案報告</a:t>
              </a:r>
            </a:p>
          </p:txBody>
        </p:sp>
      </p:grp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743B0366-23DE-4DEF-8089-66C1A892B39E}"/>
              </a:ext>
            </a:extLst>
          </p:cNvPr>
          <p:cNvCxnSpPr>
            <a:cxnSpLocks/>
          </p:cNvCxnSpPr>
          <p:nvPr/>
        </p:nvCxnSpPr>
        <p:spPr>
          <a:xfrm flipV="1">
            <a:off x="14642608" y="2583946"/>
            <a:ext cx="0" cy="625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83E675C3-75A5-4D3C-8453-3DD41733356B}"/>
              </a:ext>
            </a:extLst>
          </p:cNvPr>
          <p:cNvCxnSpPr>
            <a:cxnSpLocks/>
            <a:stCxn id="213" idx="1"/>
          </p:cNvCxnSpPr>
          <p:nvPr/>
        </p:nvCxnSpPr>
        <p:spPr>
          <a:xfrm flipH="1">
            <a:off x="14642608" y="3209872"/>
            <a:ext cx="2292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9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49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育瑋 許</dc:creator>
  <cp:lastModifiedBy>育瑋 許</cp:lastModifiedBy>
  <cp:revision>9</cp:revision>
  <dcterms:created xsi:type="dcterms:W3CDTF">2021-04-09T10:56:25Z</dcterms:created>
  <dcterms:modified xsi:type="dcterms:W3CDTF">2021-04-09T12:12:31Z</dcterms:modified>
</cp:coreProperties>
</file>