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33" d="100"/>
          <a:sy n="33" d="100"/>
        </p:scale>
        <p:origin x="1406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9F34E-5EC3-422A-AD56-80A630D8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270B8A-6214-4E0F-8B3C-6091CD32A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04994F-DF6D-4459-99B2-C0371FBC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0BE-AF0C-4FDE-9720-5A64FD3EB196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6D6A08-C7A6-405E-BF4D-8C6E4933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1CDB19-1F24-4859-9ECB-933A785A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B92-F049-4F31-AE98-5CA38D1A2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8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3342C-D572-4A47-BC86-1132E285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F5585F-1E95-491E-9EE2-1CA1B4C5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3EBCD2-454C-405E-A8EB-3A472F37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0BE-AF0C-4FDE-9720-5A64FD3EB196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89316E-9BCE-4D26-84BB-3D1B0A2D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2BE7A-DB2C-4367-A0CD-BF18522A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B92-F049-4F31-AE98-5CA38D1A2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78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DDF79E-4DCB-4361-AD7B-8CFCB068A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53ABBB-BB14-4EDD-984B-AE09CE73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02C0A2-CBF5-43BA-9D51-5D53390B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0BE-AF0C-4FDE-9720-5A64FD3EB196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1CDD53-07FC-460F-B333-0ABEE9EB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16B05A-B093-410D-81C8-1C83615E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B92-F049-4F31-AE98-5CA38D1A2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82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CF4C3-B5F6-4E93-8918-5B4CC1D1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FA703-9215-4093-87AF-EB8AEB85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4A9CE7-3AEE-4CE8-9E82-94585A23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0BE-AF0C-4FDE-9720-5A64FD3EB196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49A5B-92A9-4554-B6DC-5C78A87F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C711E-0CE9-4F72-ACE5-A1394F69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B92-F049-4F31-AE98-5CA38D1A2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86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07755-F275-4049-BC57-68BC0D97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17ECD-442B-445F-86D0-8F9D2ED1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8B9B1-FF51-44E1-8A8C-1AB81F6A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0BE-AF0C-4FDE-9720-5A64FD3EB196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C4AFBD-3366-43F2-980F-69AA4223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402004-1C34-4BE3-A3BA-035233AF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B92-F049-4F31-AE98-5CA38D1A2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64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C728F-000E-4717-ABA8-754D053C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631E1E-5050-46A5-9777-26B06B35C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26A58C-DBA4-4D73-A0F5-3E0CEA5A3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C61E05-D66A-4835-8853-5666BEDB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0BE-AF0C-4FDE-9720-5A64FD3EB196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BAE4D9-C25C-4B53-A720-2B8A872D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31D84C-515B-4BD9-9CCE-AC508ECC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B92-F049-4F31-AE98-5CA38D1A2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16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66059-D89B-41B7-97B8-66888D3E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BA268C-263C-4076-B328-D8D87BE6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46A365-5C65-4247-867E-31A33D2B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57B3BE-23D8-4C75-86D8-752D8035B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DFA1E8-C8E6-43D8-BC34-96B5A2E3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AA6A48-EA12-49F7-8C8D-222C45A6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0BE-AF0C-4FDE-9720-5A64FD3EB196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DFEE8C-D90E-4DBF-B4E8-C69CDB7A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EFD147-76A8-4D08-991C-E30B2E02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B92-F049-4F31-AE98-5CA38D1A2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4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7F707-F3DD-420B-8722-4C9CEEFA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14318B-A5CA-4285-9751-D10C5650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0BE-AF0C-4FDE-9720-5A64FD3EB196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EAE4D1-9B54-46F9-9FB7-BEEA1E1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12010F-36DB-4D55-A383-D7335ACF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B92-F049-4F31-AE98-5CA38D1A2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69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ACDC93-1131-4038-BE69-9E1281F6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0BE-AF0C-4FDE-9720-5A64FD3EB196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B3EED75-3681-4257-8F48-44F2E931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6653C-D248-46EF-AEB8-425B4626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B92-F049-4F31-AE98-5CA38D1A2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44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2FA41-D093-44A6-9173-0332A08A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AC43EE-FDAA-43A6-9118-32264898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EBF121-39D7-4D67-A803-456E6E1B4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5E9B87-63F6-4F73-99A4-0039C30A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0BE-AF0C-4FDE-9720-5A64FD3EB196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1AD607-1559-4B3F-835D-CFEC0BE6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13538-2A66-406B-A450-5B4A3B2F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B92-F049-4F31-AE98-5CA38D1A2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55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35D90-674C-4F8A-8DD1-DFD8AA15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AEBE17-74E6-40C3-B417-A91A116C5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8C811A-C29F-42A1-B8D6-24F6B3930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42045-4823-4BD7-BFFF-CD6658D1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0BE-AF0C-4FDE-9720-5A64FD3EB196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00DC0-AE14-40C3-91AC-D184F271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BAEDD1-188B-4F11-9799-E6D3A4B6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B92-F049-4F31-AE98-5CA38D1A2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51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ADD0D0-D339-4086-A6DB-D56CA25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724C25-D272-48D6-A99B-05192FCB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51A381-27F5-49F8-8920-A5559B766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60BE-AF0C-4FDE-9720-5A64FD3EB196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0F2B8-90DF-49AC-85F5-75B975537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F76DD4-B3B5-40C5-9843-AC600BE02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5B92-F049-4F31-AE98-5CA38D1A2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15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8B7102A-980B-43A5-B127-91E3AE7EF8F6}"/>
              </a:ext>
            </a:extLst>
          </p:cNvPr>
          <p:cNvSpPr/>
          <p:nvPr/>
        </p:nvSpPr>
        <p:spPr>
          <a:xfrm>
            <a:off x="4670876" y="457200"/>
            <a:ext cx="2671483" cy="86061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CFEFE8-84B7-4CB9-BACD-7353DA27D597}"/>
              </a:ext>
            </a:extLst>
          </p:cNvPr>
          <p:cNvSpPr txBox="1"/>
          <p:nvPr/>
        </p:nvSpPr>
        <p:spPr>
          <a:xfrm>
            <a:off x="5249657" y="693541"/>
            <a:ext cx="1513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可能的風險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0F31A0A-CD8A-422A-87E3-C3A4B812374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06618" y="1317812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C8CAF20-7D1E-4661-911B-727BAA9C18C6}"/>
              </a:ext>
            </a:extLst>
          </p:cNvPr>
          <p:cNvCxnSpPr>
            <a:cxnSpLocks/>
          </p:cNvCxnSpPr>
          <p:nvPr/>
        </p:nvCxnSpPr>
        <p:spPr>
          <a:xfrm flipV="1">
            <a:off x="1656671" y="1629094"/>
            <a:ext cx="8588028" cy="11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D2F322D-A7F0-4418-91C9-E9C6ECFD7B31}"/>
              </a:ext>
            </a:extLst>
          </p:cNvPr>
          <p:cNvCxnSpPr/>
          <p:nvPr/>
        </p:nvCxnSpPr>
        <p:spPr>
          <a:xfrm>
            <a:off x="1665636" y="1622612"/>
            <a:ext cx="0" cy="47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DDA16A3-A126-459F-9C5E-D506A6FEB847}"/>
              </a:ext>
            </a:extLst>
          </p:cNvPr>
          <p:cNvSpPr/>
          <p:nvPr/>
        </p:nvSpPr>
        <p:spPr>
          <a:xfrm>
            <a:off x="822955" y="2097741"/>
            <a:ext cx="1685361" cy="475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52071C2-3C3D-489C-A376-D50883EF2314}"/>
              </a:ext>
            </a:extLst>
          </p:cNvPr>
          <p:cNvCxnSpPr>
            <a:cxnSpLocks/>
          </p:cNvCxnSpPr>
          <p:nvPr/>
        </p:nvCxnSpPr>
        <p:spPr>
          <a:xfrm>
            <a:off x="4372030" y="1649487"/>
            <a:ext cx="0" cy="457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D4EDDF9-F742-45C4-88DB-0F3D5928CAEA}"/>
              </a:ext>
            </a:extLst>
          </p:cNvPr>
          <p:cNvSpPr/>
          <p:nvPr/>
        </p:nvSpPr>
        <p:spPr>
          <a:xfrm>
            <a:off x="3545035" y="2099707"/>
            <a:ext cx="1763800" cy="474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5D53213-A1E9-4445-8B86-F5C0E2C88DC9}"/>
              </a:ext>
            </a:extLst>
          </p:cNvPr>
          <p:cNvSpPr txBox="1"/>
          <p:nvPr/>
        </p:nvSpPr>
        <p:spPr>
          <a:xfrm>
            <a:off x="1112066" y="2152475"/>
            <a:ext cx="110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需求風險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DCA9AEB-F632-4C82-83B4-7C4F282A2F0E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482295" y="2335239"/>
            <a:ext cx="340660" cy="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F4CA20D-7857-4220-A44E-6CC3C4E2FD47}"/>
              </a:ext>
            </a:extLst>
          </p:cNvPr>
          <p:cNvCxnSpPr>
            <a:cxnSpLocks/>
          </p:cNvCxnSpPr>
          <p:nvPr/>
        </p:nvCxnSpPr>
        <p:spPr>
          <a:xfrm flipH="1">
            <a:off x="475281" y="2337205"/>
            <a:ext cx="7022" cy="2559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8D04A08-83F6-47AB-A6C3-05FD79C217B2}"/>
              </a:ext>
            </a:extLst>
          </p:cNvPr>
          <p:cNvCxnSpPr/>
          <p:nvPr/>
        </p:nvCxnSpPr>
        <p:spPr>
          <a:xfrm>
            <a:off x="482295" y="3128682"/>
            <a:ext cx="340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A1D70B1-2BF4-44C1-A81D-E3ECBE48E852}"/>
              </a:ext>
            </a:extLst>
          </p:cNvPr>
          <p:cNvCxnSpPr/>
          <p:nvPr/>
        </p:nvCxnSpPr>
        <p:spPr>
          <a:xfrm>
            <a:off x="482295" y="3981909"/>
            <a:ext cx="340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E402510-E3EC-4A29-939E-C21ED971DAE7}"/>
              </a:ext>
            </a:extLst>
          </p:cNvPr>
          <p:cNvSpPr txBox="1"/>
          <p:nvPr/>
        </p:nvSpPr>
        <p:spPr>
          <a:xfrm>
            <a:off x="3818462" y="2146180"/>
            <a:ext cx="110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A01E2AA-B66E-405D-B0E1-71B7B38DD4FB}"/>
              </a:ext>
            </a:extLst>
          </p:cNvPr>
          <p:cNvCxnSpPr/>
          <p:nvPr/>
        </p:nvCxnSpPr>
        <p:spPr>
          <a:xfrm>
            <a:off x="3212575" y="3137627"/>
            <a:ext cx="340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BA0B597-E30C-49E1-83F8-45CE49A72088}"/>
              </a:ext>
            </a:extLst>
          </p:cNvPr>
          <p:cNvSpPr txBox="1"/>
          <p:nvPr/>
        </p:nvSpPr>
        <p:spPr>
          <a:xfrm>
            <a:off x="3655902" y="2166573"/>
            <a:ext cx="18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人力資源風險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A3E8193-F0F8-4B41-B7F3-F9FB5EE48A20}"/>
              </a:ext>
            </a:extLst>
          </p:cNvPr>
          <p:cNvCxnSpPr>
            <a:cxnSpLocks/>
          </p:cNvCxnSpPr>
          <p:nvPr/>
        </p:nvCxnSpPr>
        <p:spPr>
          <a:xfrm flipH="1">
            <a:off x="3180062" y="2321900"/>
            <a:ext cx="29956" cy="3876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F6A44E4-69D9-4702-A7A2-7E2BF4AC903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20059" y="2337205"/>
            <a:ext cx="32497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68DB517-2205-434F-AE07-0D3593C43E66}"/>
              </a:ext>
            </a:extLst>
          </p:cNvPr>
          <p:cNvCxnSpPr/>
          <p:nvPr/>
        </p:nvCxnSpPr>
        <p:spPr>
          <a:xfrm>
            <a:off x="3216567" y="3998239"/>
            <a:ext cx="340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3674644-23A4-4CA6-B08B-6C862B36B8B8}"/>
              </a:ext>
            </a:extLst>
          </p:cNvPr>
          <p:cNvCxnSpPr/>
          <p:nvPr/>
        </p:nvCxnSpPr>
        <p:spPr>
          <a:xfrm>
            <a:off x="10244699" y="1631577"/>
            <a:ext cx="0" cy="475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2BBCF9E-2CAF-41C4-9A2B-45DBB065ED57}"/>
              </a:ext>
            </a:extLst>
          </p:cNvPr>
          <p:cNvCxnSpPr>
            <a:cxnSpLocks/>
          </p:cNvCxnSpPr>
          <p:nvPr/>
        </p:nvCxnSpPr>
        <p:spPr>
          <a:xfrm flipH="1">
            <a:off x="9026629" y="2339789"/>
            <a:ext cx="317120" cy="4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F33F557-65A4-41DA-9FB9-92440D963697}"/>
              </a:ext>
            </a:extLst>
          </p:cNvPr>
          <p:cNvCxnSpPr>
            <a:cxnSpLocks/>
          </p:cNvCxnSpPr>
          <p:nvPr/>
        </p:nvCxnSpPr>
        <p:spPr>
          <a:xfrm>
            <a:off x="9024388" y="2351239"/>
            <a:ext cx="15129" cy="1600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E70B5A8-AC16-4747-ADC4-A1D573883876}"/>
              </a:ext>
            </a:extLst>
          </p:cNvPr>
          <p:cNvCxnSpPr>
            <a:cxnSpLocks/>
          </p:cNvCxnSpPr>
          <p:nvPr/>
        </p:nvCxnSpPr>
        <p:spPr>
          <a:xfrm flipH="1">
            <a:off x="9039518" y="3155596"/>
            <a:ext cx="317120" cy="4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BA30504-3D91-4C3A-A802-534974D1DDCE}"/>
              </a:ext>
            </a:extLst>
          </p:cNvPr>
          <p:cNvSpPr txBox="1"/>
          <p:nvPr/>
        </p:nvSpPr>
        <p:spPr>
          <a:xfrm>
            <a:off x="9350203" y="3768194"/>
            <a:ext cx="197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排程壓力過大</a:t>
            </a: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21F9F0B5-CFA3-42D1-A493-7F20375AEDE9}"/>
              </a:ext>
            </a:extLst>
          </p:cNvPr>
          <p:cNvCxnSpPr>
            <a:cxnSpLocks/>
          </p:cNvCxnSpPr>
          <p:nvPr/>
        </p:nvCxnSpPr>
        <p:spPr>
          <a:xfrm flipH="1">
            <a:off x="9033084" y="3951923"/>
            <a:ext cx="317120" cy="4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ED17E6F-00CC-4F43-99C8-39EE6CB8C6A4}"/>
              </a:ext>
            </a:extLst>
          </p:cNvPr>
          <p:cNvSpPr/>
          <p:nvPr/>
        </p:nvSpPr>
        <p:spPr>
          <a:xfrm>
            <a:off x="9364476" y="2092522"/>
            <a:ext cx="1801901" cy="474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3DBAF7B-9922-48CB-9B68-E293D87EA4EC}"/>
              </a:ext>
            </a:extLst>
          </p:cNvPr>
          <p:cNvSpPr txBox="1"/>
          <p:nvPr/>
        </p:nvSpPr>
        <p:spPr>
          <a:xfrm>
            <a:off x="3556890" y="2970930"/>
            <a:ext cx="228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缺乏相關實務經驗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23B2875-768C-438B-847D-4400FD9ECEEB}"/>
              </a:ext>
            </a:extLst>
          </p:cNvPr>
          <p:cNvSpPr txBox="1"/>
          <p:nvPr/>
        </p:nvSpPr>
        <p:spPr>
          <a:xfrm>
            <a:off x="9363652" y="2970930"/>
            <a:ext cx="291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工作定義不清楚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D71189F-8FDF-4F68-B580-6913DD53F47C}"/>
              </a:ext>
            </a:extLst>
          </p:cNvPr>
          <p:cNvSpPr txBox="1"/>
          <p:nvPr/>
        </p:nvSpPr>
        <p:spPr>
          <a:xfrm>
            <a:off x="9677395" y="2152539"/>
            <a:ext cx="12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時程風險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F3C8645-C1C6-45A7-A191-2EBA3A6EF0FE}"/>
              </a:ext>
            </a:extLst>
          </p:cNvPr>
          <p:cNvSpPr txBox="1"/>
          <p:nvPr/>
        </p:nvSpPr>
        <p:spPr>
          <a:xfrm>
            <a:off x="842752" y="2942349"/>
            <a:ext cx="160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需求不明確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31BF228-3AC0-48DA-9649-6B2A4D6E1A3C}"/>
              </a:ext>
            </a:extLst>
          </p:cNvPr>
          <p:cNvSpPr txBox="1"/>
          <p:nvPr/>
        </p:nvSpPr>
        <p:spPr>
          <a:xfrm>
            <a:off x="3584198" y="3827520"/>
            <a:ext cx="228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專業能力不足</a:t>
            </a: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0CC82D6-0D24-442E-844A-0C0E774B08E9}"/>
              </a:ext>
            </a:extLst>
          </p:cNvPr>
          <p:cNvCxnSpPr/>
          <p:nvPr/>
        </p:nvCxnSpPr>
        <p:spPr>
          <a:xfrm>
            <a:off x="3215662" y="4735403"/>
            <a:ext cx="340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D6E21BD-9BCE-4665-B5AE-C4B291EAEBEC}"/>
              </a:ext>
            </a:extLst>
          </p:cNvPr>
          <p:cNvSpPr txBox="1"/>
          <p:nvPr/>
        </p:nvSpPr>
        <p:spPr>
          <a:xfrm>
            <a:off x="3539778" y="4564468"/>
            <a:ext cx="211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小組成員衝突 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9C6DC9A-E821-4169-90B2-A7273762767D}"/>
              </a:ext>
            </a:extLst>
          </p:cNvPr>
          <p:cNvSpPr txBox="1"/>
          <p:nvPr/>
        </p:nvSpPr>
        <p:spPr>
          <a:xfrm>
            <a:off x="876462" y="3799557"/>
            <a:ext cx="172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需求變更</a:t>
            </a:r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A30B11F0-3DAB-4162-B462-14689BD73C9D}"/>
              </a:ext>
            </a:extLst>
          </p:cNvPr>
          <p:cNvCxnSpPr>
            <a:cxnSpLocks/>
          </p:cNvCxnSpPr>
          <p:nvPr/>
        </p:nvCxnSpPr>
        <p:spPr>
          <a:xfrm>
            <a:off x="7177347" y="1649487"/>
            <a:ext cx="0" cy="457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B6606822-4AF8-44C6-A841-812C6421352F}"/>
              </a:ext>
            </a:extLst>
          </p:cNvPr>
          <p:cNvSpPr/>
          <p:nvPr/>
        </p:nvSpPr>
        <p:spPr>
          <a:xfrm>
            <a:off x="6350352" y="2099707"/>
            <a:ext cx="1763800" cy="474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D7894B9E-927A-4582-A324-438B94A11619}"/>
              </a:ext>
            </a:extLst>
          </p:cNvPr>
          <p:cNvSpPr txBox="1"/>
          <p:nvPr/>
        </p:nvSpPr>
        <p:spPr>
          <a:xfrm>
            <a:off x="6623779" y="2146180"/>
            <a:ext cx="110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537E69FF-CB92-4C39-B330-15B390B91201}"/>
              </a:ext>
            </a:extLst>
          </p:cNvPr>
          <p:cNvCxnSpPr/>
          <p:nvPr/>
        </p:nvCxnSpPr>
        <p:spPr>
          <a:xfrm>
            <a:off x="6017892" y="3137627"/>
            <a:ext cx="340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8374685-46A4-4C19-BA27-333304BEBF26}"/>
              </a:ext>
            </a:extLst>
          </p:cNvPr>
          <p:cNvSpPr txBox="1"/>
          <p:nvPr/>
        </p:nvSpPr>
        <p:spPr>
          <a:xfrm>
            <a:off x="6659338" y="2166573"/>
            <a:ext cx="18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技術風險</a:t>
            </a:r>
          </a:p>
        </p:txBody>
      </p: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E26BE2DA-6C8A-45CC-A1C6-10CBFBB91E94}"/>
              </a:ext>
            </a:extLst>
          </p:cNvPr>
          <p:cNvCxnSpPr>
            <a:cxnSpLocks/>
          </p:cNvCxnSpPr>
          <p:nvPr/>
        </p:nvCxnSpPr>
        <p:spPr>
          <a:xfrm>
            <a:off x="6015335" y="2321900"/>
            <a:ext cx="0" cy="1676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46B26701-7B3E-43DA-9072-2E16F55D07DC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6025376" y="2337205"/>
            <a:ext cx="32497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1415395-5F15-48B9-82ED-89EDA706332E}"/>
              </a:ext>
            </a:extLst>
          </p:cNvPr>
          <p:cNvCxnSpPr/>
          <p:nvPr/>
        </p:nvCxnSpPr>
        <p:spPr>
          <a:xfrm>
            <a:off x="6021884" y="3998239"/>
            <a:ext cx="340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2A63CC0B-2D72-4EEC-811D-AEEF0EF5B406}"/>
              </a:ext>
            </a:extLst>
          </p:cNvPr>
          <p:cNvSpPr txBox="1"/>
          <p:nvPr/>
        </p:nvSpPr>
        <p:spPr>
          <a:xfrm>
            <a:off x="6362207" y="2970930"/>
            <a:ext cx="263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專業技術欠缺、不熟練</a:t>
            </a:r>
            <a:endParaRPr lang="en-US" altLang="zh-TW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61B7E51F-CED8-4DD5-B5E0-872AE5EC9214}"/>
              </a:ext>
            </a:extLst>
          </p:cNvPr>
          <p:cNvSpPr txBox="1"/>
          <p:nvPr/>
        </p:nvSpPr>
        <p:spPr>
          <a:xfrm>
            <a:off x="6389515" y="3827520"/>
            <a:ext cx="228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專案複雜度高</a:t>
            </a:r>
          </a:p>
        </p:txBody>
      </p: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DF061F7D-5E6C-4EE7-9A5A-0F7C13381377}"/>
              </a:ext>
            </a:extLst>
          </p:cNvPr>
          <p:cNvCxnSpPr/>
          <p:nvPr/>
        </p:nvCxnSpPr>
        <p:spPr>
          <a:xfrm>
            <a:off x="482295" y="4896309"/>
            <a:ext cx="340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E04759A-5351-42EE-8D73-9FB652836D51}"/>
              </a:ext>
            </a:extLst>
          </p:cNvPr>
          <p:cNvSpPr txBox="1"/>
          <p:nvPr/>
        </p:nvSpPr>
        <p:spPr>
          <a:xfrm>
            <a:off x="876462" y="4713957"/>
            <a:ext cx="22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定義系統需求不完整</a:t>
            </a: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8A5965D0-A31E-4B8B-B725-BF73B63CD540}"/>
              </a:ext>
            </a:extLst>
          </p:cNvPr>
          <p:cNvCxnSpPr/>
          <p:nvPr/>
        </p:nvCxnSpPr>
        <p:spPr>
          <a:xfrm>
            <a:off x="3200422" y="5497403"/>
            <a:ext cx="340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48DF464B-4C39-42CA-8525-19A13BE1DDC2}"/>
              </a:ext>
            </a:extLst>
          </p:cNvPr>
          <p:cNvSpPr txBox="1"/>
          <p:nvPr/>
        </p:nvSpPr>
        <p:spPr>
          <a:xfrm>
            <a:off x="3524538" y="5326468"/>
            <a:ext cx="211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團隊溝通不良</a:t>
            </a:r>
          </a:p>
        </p:txBody>
      </p: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E9A849D-1C47-402E-8899-E3C6C8504573}"/>
              </a:ext>
            </a:extLst>
          </p:cNvPr>
          <p:cNvCxnSpPr/>
          <p:nvPr/>
        </p:nvCxnSpPr>
        <p:spPr>
          <a:xfrm>
            <a:off x="3185182" y="6198443"/>
            <a:ext cx="340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022D7DBD-95BA-40E1-BFD0-F204D43F985C}"/>
              </a:ext>
            </a:extLst>
          </p:cNvPr>
          <p:cNvSpPr txBox="1"/>
          <p:nvPr/>
        </p:nvSpPr>
        <p:spPr>
          <a:xfrm>
            <a:off x="3509298" y="6027508"/>
            <a:ext cx="211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分工定義不明確</a:t>
            </a:r>
          </a:p>
        </p:txBody>
      </p:sp>
    </p:spTree>
    <p:extLst>
      <p:ext uri="{BB962C8B-B14F-4D97-AF65-F5344CB8AC3E}">
        <p14:creationId xmlns:p14="http://schemas.microsoft.com/office/powerpoint/2010/main" val="274396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60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林碩約</dc:creator>
  <cp:lastModifiedBy>育瑋 許</cp:lastModifiedBy>
  <cp:revision>12</cp:revision>
  <dcterms:created xsi:type="dcterms:W3CDTF">2021-04-09T09:21:04Z</dcterms:created>
  <dcterms:modified xsi:type="dcterms:W3CDTF">2021-04-13T06:34:53Z</dcterms:modified>
</cp:coreProperties>
</file>