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1" r:id="rId3"/>
    <p:sldId id="289" r:id="rId4"/>
    <p:sldId id="292" r:id="rId5"/>
    <p:sldId id="290" r:id="rId6"/>
    <p:sldId id="286" r:id="rId7"/>
    <p:sldId id="283" r:id="rId8"/>
    <p:sldId id="284" r:id="rId9"/>
    <p:sldId id="285" r:id="rId10"/>
    <p:sldId id="257" r:id="rId11"/>
    <p:sldId id="259" r:id="rId12"/>
    <p:sldId id="258" r:id="rId13"/>
    <p:sldId id="260" r:id="rId14"/>
    <p:sldId id="263" r:id="rId15"/>
    <p:sldId id="264" r:id="rId16"/>
    <p:sldId id="265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9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7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5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20F-1AFE-4B5D-A6D2-B8FBCA3F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B8475-02DB-45DB-84E5-298A41A0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組長</a:t>
            </a:r>
            <a:r>
              <a:rPr lang="en-US" altLang="zh-TW" sz="3000" dirty="0">
                <a:solidFill>
                  <a:schemeClr val="bg1"/>
                </a:solidFill>
              </a:rPr>
              <a:t>:ACS108150 </a:t>
            </a:r>
            <a:r>
              <a:rPr lang="zh-TW" altLang="en-US" sz="3000" dirty="0">
                <a:solidFill>
                  <a:schemeClr val="bg1"/>
                </a:solidFill>
              </a:rPr>
              <a:t>吳竣宇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組員</a:t>
            </a:r>
            <a:r>
              <a:rPr lang="en-US" altLang="zh-TW" sz="3000" dirty="0">
                <a:solidFill>
                  <a:schemeClr val="bg1"/>
                </a:solidFill>
              </a:rPr>
              <a:t>:ACS108101</a:t>
            </a:r>
            <a:r>
              <a:rPr lang="zh-TW" altLang="en-US" sz="3000" dirty="0">
                <a:solidFill>
                  <a:schemeClr val="bg1"/>
                </a:solidFill>
              </a:rPr>
              <a:t>施賀騰</a:t>
            </a:r>
            <a:r>
              <a:rPr lang="en-US" altLang="zh-TW" sz="3000" dirty="0">
                <a:solidFill>
                  <a:schemeClr val="bg1"/>
                </a:solidFill>
              </a:rPr>
              <a:t>,acs108111</a:t>
            </a:r>
            <a:r>
              <a:rPr lang="zh-TW" altLang="en-US" sz="3000" dirty="0">
                <a:solidFill>
                  <a:schemeClr val="bg1"/>
                </a:solidFill>
              </a:rPr>
              <a:t>林碩約</a:t>
            </a:r>
            <a:r>
              <a:rPr lang="en-US" altLang="zh-TW" sz="3000" dirty="0">
                <a:solidFill>
                  <a:schemeClr val="bg1"/>
                </a:solidFill>
              </a:rPr>
              <a:t>,ACS108127</a:t>
            </a:r>
            <a:r>
              <a:rPr lang="zh-TW" altLang="en-US" sz="3000" dirty="0">
                <a:solidFill>
                  <a:schemeClr val="bg1"/>
                </a:solidFill>
              </a:rPr>
              <a:t>顏志騰</a:t>
            </a:r>
            <a:r>
              <a:rPr lang="en-US" altLang="zh-TW" sz="3000" dirty="0">
                <a:solidFill>
                  <a:schemeClr val="bg1"/>
                </a:solidFill>
              </a:rPr>
              <a:t>,</a:t>
            </a:r>
            <a:r>
              <a:rPr lang="zh-TW" altLang="zh-TW" sz="3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ACS108131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謝瑞峰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,ACS108143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許育瑋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,ACS108146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吳伯儒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,AMA107148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江亦賢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,ACS107803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吳振榮</a:t>
            </a: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CEBF-E8A1-44E8-BBB2-701CF39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</a:t>
            </a:r>
            <a:r>
              <a:rPr lang="en-US" altLang="zh-TW" sz="4400" dirty="0">
                <a:solidFill>
                  <a:schemeClr val="bg1"/>
                </a:solidFill>
              </a:rPr>
              <a:t>input: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3B81-5A78-4FF8-A979-1D6B288B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592" y="2097088"/>
            <a:ext cx="5263644" cy="3761505"/>
          </a:xfrm>
        </p:spPr>
      </p:pic>
    </p:spTree>
    <p:extLst>
      <p:ext uri="{BB962C8B-B14F-4D97-AF65-F5344CB8AC3E}">
        <p14:creationId xmlns:p14="http://schemas.microsoft.com/office/powerpoint/2010/main" val="181684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94EE-6CE0-4F0B-A3DA-DD0DF22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FFE24C-F5F9-4BBD-9273-4E619E1C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8" y="2258915"/>
            <a:ext cx="467204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71D50-B009-46B4-8FE1-2A0C69AD0F7C}"/>
              </a:ext>
            </a:extLst>
          </p:cNvPr>
          <p:cNvSpPr txBox="1"/>
          <p:nvPr/>
        </p:nvSpPr>
        <p:spPr>
          <a:xfrm>
            <a:off x="5260157" y="2394406"/>
            <a:ext cx="5646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 err="1">
                <a:solidFill>
                  <a:schemeClr val="bg1"/>
                </a:solidFill>
              </a:rPr>
              <a:t>addNumber</a:t>
            </a:r>
            <a:r>
              <a:rPr lang="zh-TW" altLang="en-US" sz="3200" dirty="0">
                <a:solidFill>
                  <a:schemeClr val="bg1"/>
                </a:solidFill>
              </a:rPr>
              <a:t>去抓取</a:t>
            </a:r>
            <a:r>
              <a:rPr lang="en-US" altLang="zh-TW" sz="3200" dirty="0">
                <a:solidFill>
                  <a:schemeClr val="bg1"/>
                </a:solidFill>
              </a:rPr>
              <a:t>input</a:t>
            </a:r>
            <a:r>
              <a:rPr lang="zh-TW" altLang="en-US" sz="3200" dirty="0">
                <a:solidFill>
                  <a:schemeClr val="bg1"/>
                </a:solidFill>
              </a:rPr>
              <a:t>的數字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並會將輸入的紀錄暫存在</a:t>
            </a:r>
            <a:r>
              <a:rPr lang="en-US" altLang="zh-TW" sz="3200" dirty="0">
                <a:solidFill>
                  <a:schemeClr val="bg1"/>
                </a:solidFill>
              </a:rPr>
              <a:t>data.txt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199E-FC22-4B13-A8B9-6225B7C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請先點選</a:t>
            </a:r>
            <a:r>
              <a:rPr lang="en-US" altLang="zh-TW" sz="4400" dirty="0">
                <a:solidFill>
                  <a:schemeClr val="bg1"/>
                </a:solidFill>
              </a:rPr>
              <a:t>insertion sort: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F8B2D-AA84-4C3C-AF86-2F7AB61B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70" y="2221208"/>
            <a:ext cx="4934130" cy="3541712"/>
          </a:xfrm>
        </p:spPr>
      </p:pic>
    </p:spTree>
    <p:extLst>
      <p:ext uri="{BB962C8B-B14F-4D97-AF65-F5344CB8AC3E}">
        <p14:creationId xmlns:p14="http://schemas.microsoft.com/office/powerpoint/2010/main" val="29971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BD698-A240-461C-A656-2594435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6AA82-73F1-48EC-9FC5-5A2CE1319F34}"/>
              </a:ext>
            </a:extLst>
          </p:cNvPr>
          <p:cNvSpPr txBox="1"/>
          <p:nvPr/>
        </p:nvSpPr>
        <p:spPr>
          <a:xfrm rot="10800000" flipH="1" flipV="1">
            <a:off x="6169573" y="2969489"/>
            <a:ext cx="4952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我們的</a:t>
            </a:r>
            <a:r>
              <a:rPr lang="en-US" altLang="zh-TW" sz="2800" dirty="0">
                <a:solidFill>
                  <a:schemeClr val="bg1"/>
                </a:solidFill>
              </a:rPr>
              <a:t>insertion sort</a:t>
            </a:r>
            <a:r>
              <a:rPr lang="zh-TW" altLang="en-US" sz="2800" dirty="0">
                <a:solidFill>
                  <a:schemeClr val="bg1"/>
                </a:solidFill>
              </a:rPr>
              <a:t>在</a:t>
            </a:r>
            <a:r>
              <a:rPr lang="en-US" altLang="zh-TW" sz="2800" dirty="0" err="1">
                <a:solidFill>
                  <a:schemeClr val="bg1"/>
                </a:solidFill>
              </a:rPr>
              <a:t>aStepByStep</a:t>
            </a:r>
            <a:r>
              <a:rPr lang="en-US" altLang="zh-TW" sz="2800" dirty="0">
                <a:solidFill>
                  <a:schemeClr val="bg1"/>
                </a:solidFill>
              </a:rPr>
              <a:t>(ascend sort step by step)</a:t>
            </a:r>
            <a:r>
              <a:rPr lang="zh-TW" altLang="en-US" sz="2800" dirty="0">
                <a:solidFill>
                  <a:schemeClr val="bg1"/>
                </a:solidFill>
              </a:rPr>
              <a:t>裡處理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並會將所有的歷史紀錄暫存在</a:t>
            </a:r>
            <a:r>
              <a:rPr lang="en-US" altLang="zh-TW" sz="2800" dirty="0">
                <a:solidFill>
                  <a:schemeClr val="bg1"/>
                </a:solidFill>
              </a:rPr>
              <a:t>log.txt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66AD34-2BA0-4E54-BB21-784EB85B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B7AB83-1CA5-45F1-892F-62C63B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0" y="1320650"/>
            <a:ext cx="4477541" cy="5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22AC-7163-4556-82D6-9FDC871B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Count number: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15D7F-11B3-421C-8EF7-C4FE0C51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52" y="1800520"/>
            <a:ext cx="6824696" cy="4820240"/>
          </a:xfrm>
        </p:spPr>
      </p:pic>
    </p:spTree>
    <p:extLst>
      <p:ext uri="{BB962C8B-B14F-4D97-AF65-F5344CB8AC3E}">
        <p14:creationId xmlns:p14="http://schemas.microsoft.com/office/powerpoint/2010/main" val="164581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263F-412C-4913-9F77-5B750E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E595BF-2771-42D5-A805-BBE36E60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2" y="2689714"/>
            <a:ext cx="5565144" cy="28438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FD823-B7CD-4EEB-A11F-BF79888D8C04}"/>
              </a:ext>
            </a:extLst>
          </p:cNvPr>
          <p:cNvSpPr txBox="1"/>
          <p:nvPr/>
        </p:nvSpPr>
        <p:spPr>
          <a:xfrm>
            <a:off x="6183984" y="2689714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直接計算儲存</a:t>
            </a:r>
            <a:r>
              <a:rPr lang="en-US" altLang="zh-TW" sz="3600" dirty="0">
                <a:solidFill>
                  <a:schemeClr val="bg1"/>
                </a:solidFill>
              </a:rPr>
              <a:t>data</a:t>
            </a:r>
            <a:r>
              <a:rPr lang="zh-TW" altLang="en-US" sz="3600" dirty="0">
                <a:solidFill>
                  <a:schemeClr val="bg1"/>
                </a:solidFill>
              </a:rPr>
              <a:t>的</a:t>
            </a:r>
            <a:r>
              <a:rPr lang="en-US" altLang="zh-TW" sz="3600" dirty="0" err="1">
                <a:solidFill>
                  <a:schemeClr val="bg1"/>
                </a:solidFill>
              </a:rPr>
              <a:t>arraylist</a:t>
            </a:r>
            <a:r>
              <a:rPr lang="zh-TW" altLang="en-US" sz="3600" dirty="0">
                <a:solidFill>
                  <a:schemeClr val="bg1"/>
                </a:solidFill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8248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EE05-48D6-4870-B126-1E557EF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Add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D87BE1B-DE0B-43FE-B1D8-AED1ADE8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5" y="1833555"/>
            <a:ext cx="5613843" cy="427395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40D16F-909D-4C37-882B-058C19E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3" y="1833555"/>
            <a:ext cx="5920197" cy="4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20EE-9470-4985-B1FD-48879B6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74C35-3F24-474D-A353-57E2E615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1" y="2202354"/>
            <a:ext cx="4410957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6BE68D-C621-4E74-B02A-DED9EB2256E2}"/>
              </a:ext>
            </a:extLst>
          </p:cNvPr>
          <p:cNvSpPr txBox="1"/>
          <p:nvPr/>
        </p:nvSpPr>
        <p:spPr>
          <a:xfrm>
            <a:off x="5824960" y="3449990"/>
            <a:ext cx="557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將新增數字輸入到</a:t>
            </a:r>
            <a:r>
              <a:rPr lang="en-US" altLang="zh-TW" sz="3200" dirty="0">
                <a:solidFill>
                  <a:schemeClr val="bg1"/>
                </a:solidFill>
              </a:rPr>
              <a:t>data</a:t>
            </a:r>
            <a:r>
              <a:rPr lang="zh-TW" altLang="en-US" sz="3200" dirty="0">
                <a:solidFill>
                  <a:schemeClr val="bg1"/>
                </a:solidFill>
              </a:rPr>
              <a:t>的尾端</a:t>
            </a:r>
          </a:p>
        </p:txBody>
      </p:sp>
    </p:spTree>
    <p:extLst>
      <p:ext uri="{BB962C8B-B14F-4D97-AF65-F5344CB8AC3E}">
        <p14:creationId xmlns:p14="http://schemas.microsoft.com/office/powerpoint/2010/main" val="128614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63C2-94EA-4897-B179-986F1E1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Search: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ED1A9-C5A3-48FD-86CB-5DA2BD2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" y="1935387"/>
            <a:ext cx="3618918" cy="257100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08030-8D60-483C-A386-70CD62CC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86" y="1935387"/>
            <a:ext cx="3780149" cy="25710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C84B85-80B0-44A8-8842-423C5A4D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752" y="1901528"/>
            <a:ext cx="3693340" cy="26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E0497-AA18-4A12-BDCA-6A42825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en-US" altLang="zh-TW" sz="4000" dirty="0">
                <a:solidFill>
                  <a:schemeClr val="bg1"/>
                </a:solidFill>
              </a:rPr>
              <a:t>: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45515-0D2B-4ABD-A9D8-38EC21A2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44" y="1797001"/>
            <a:ext cx="4377904" cy="49855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E00A26-9E05-48EC-B815-FDBFDE89BCAB}"/>
              </a:ext>
            </a:extLst>
          </p:cNvPr>
          <p:cNvSpPr txBox="1"/>
          <p:nvPr/>
        </p:nvSpPr>
        <p:spPr>
          <a:xfrm>
            <a:off x="6094412" y="2347274"/>
            <a:ext cx="390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輸入最小值和最大值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並找出在這區間的所有數</a:t>
            </a:r>
          </a:p>
        </p:txBody>
      </p:sp>
    </p:spTree>
    <p:extLst>
      <p:ext uri="{BB962C8B-B14F-4D97-AF65-F5344CB8AC3E}">
        <p14:creationId xmlns:p14="http://schemas.microsoft.com/office/powerpoint/2010/main" val="5950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C2D65-5D3A-42F2-BA2E-4C63928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需求定義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1DE6B-AF28-4FF8-AD73-7F25640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最初的發想是以數學工具包的目標去做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我們設想客群可能為高中生到社會人士不等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以</a:t>
            </a:r>
            <a:r>
              <a:rPr lang="en-US" altLang="zh-TW" sz="3200" dirty="0">
                <a:solidFill>
                  <a:schemeClr val="bg1"/>
                </a:solidFill>
              </a:rPr>
              <a:t>sort</a:t>
            </a:r>
            <a:r>
              <a:rPr lang="zh-TW" altLang="en-US" sz="3200" dirty="0">
                <a:solidFill>
                  <a:schemeClr val="bg1"/>
                </a:solidFill>
              </a:rPr>
              <a:t>後的資料分析為主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並在之後擴增應用</a:t>
            </a:r>
          </a:p>
        </p:txBody>
      </p:sp>
    </p:spTree>
    <p:extLst>
      <p:ext uri="{BB962C8B-B14F-4D97-AF65-F5344CB8AC3E}">
        <p14:creationId xmlns:p14="http://schemas.microsoft.com/office/powerpoint/2010/main" val="34946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6D53-151B-470C-B08B-C7689F7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Edit: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0E202-9093-4B23-8D86-5BC33CE1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149"/>
            <a:ext cx="4073051" cy="28860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4E317-9037-456D-B1E3-25FC1431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1" y="2234149"/>
            <a:ext cx="4052888" cy="2886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BFF35A-4415-49FA-B9B2-B2CB8A45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39" y="2234149"/>
            <a:ext cx="4083440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8BA60-2EBD-45F4-8B50-FBF8BB5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01A74-B6F3-4C24-8301-44F544D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76" y="2299756"/>
            <a:ext cx="4676775" cy="278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0EFC8B-BC46-40FF-99A4-FAEA79AA7CA7}"/>
              </a:ext>
            </a:extLst>
          </p:cNvPr>
          <p:cNvSpPr txBox="1"/>
          <p:nvPr/>
        </p:nvSpPr>
        <p:spPr>
          <a:xfrm>
            <a:off x="6391373" y="2356701"/>
            <a:ext cx="3940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先輸入欲更改的數字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並輸入新的值</a:t>
            </a:r>
          </a:p>
        </p:txBody>
      </p:sp>
    </p:spTree>
    <p:extLst>
      <p:ext uri="{BB962C8B-B14F-4D97-AF65-F5344CB8AC3E}">
        <p14:creationId xmlns:p14="http://schemas.microsoft.com/office/powerpoint/2010/main" val="333772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377C-D52E-4285-B254-79431DC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Delete: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FF8E80-F206-47FE-B0F1-9EEF4CA9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5" y="2258915"/>
            <a:ext cx="5006242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750D8-45E4-4550-B6A9-CDD6E06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91" y="2258915"/>
            <a:ext cx="5361713" cy="35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AE824-6B86-4362-8F20-B75000B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884E71-8EBA-4681-851E-A8E4D94A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0261"/>
            <a:ext cx="3981450" cy="31527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C0AF-F091-44AA-A631-E0449BD14BF5}"/>
              </a:ext>
            </a:extLst>
          </p:cNvPr>
          <p:cNvSpPr txBox="1"/>
          <p:nvPr/>
        </p:nvSpPr>
        <p:spPr>
          <a:xfrm>
            <a:off x="6094412" y="3091991"/>
            <a:ext cx="471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把輸入的值刪除掉</a:t>
            </a:r>
          </a:p>
        </p:txBody>
      </p:sp>
    </p:spTree>
    <p:extLst>
      <p:ext uri="{BB962C8B-B14F-4D97-AF65-F5344CB8AC3E}">
        <p14:creationId xmlns:p14="http://schemas.microsoft.com/office/powerpoint/2010/main" val="246387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CCB3B-D2CF-4115-8C1B-4D20FDB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Mean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9083C2-960F-4F34-80D0-C03EC023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79" y="1725725"/>
            <a:ext cx="7182642" cy="5123225"/>
          </a:xfrm>
        </p:spPr>
      </p:pic>
    </p:spTree>
    <p:extLst>
      <p:ext uri="{BB962C8B-B14F-4D97-AF65-F5344CB8AC3E}">
        <p14:creationId xmlns:p14="http://schemas.microsoft.com/office/powerpoint/2010/main" val="237153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C731-D251-4982-8ED8-0F3F1A2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4ABB36-6800-4664-A7F9-F42A9A2E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11" y="2629055"/>
            <a:ext cx="3476625" cy="1990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0F1046-E1E4-499E-9F32-CD9A9F097B30}"/>
              </a:ext>
            </a:extLst>
          </p:cNvPr>
          <p:cNvSpPr txBox="1"/>
          <p:nvPr/>
        </p:nvSpPr>
        <p:spPr>
          <a:xfrm>
            <a:off x="5580668" y="2629055"/>
            <a:ext cx="4534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算出平均值</a:t>
            </a:r>
          </a:p>
        </p:txBody>
      </p:sp>
    </p:spTree>
    <p:extLst>
      <p:ext uri="{BB962C8B-B14F-4D97-AF65-F5344CB8AC3E}">
        <p14:creationId xmlns:p14="http://schemas.microsoft.com/office/powerpoint/2010/main" val="361788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7020-B72D-459C-B417-EA8F3A6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Big to small: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528AB-877B-4717-B716-5D0151F6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55" y="1627319"/>
            <a:ext cx="6895090" cy="4926223"/>
          </a:xfrm>
        </p:spPr>
      </p:pic>
    </p:spTree>
    <p:extLst>
      <p:ext uri="{BB962C8B-B14F-4D97-AF65-F5344CB8AC3E}">
        <p14:creationId xmlns:p14="http://schemas.microsoft.com/office/powerpoint/2010/main" val="211408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11C97-07CB-475C-949E-DFEC3E9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02C1E33-B267-4E76-B71D-643B48A3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2" y="1508289"/>
            <a:ext cx="4383968" cy="53497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FD94B2-2CB4-459A-8EAF-688C8B362210}"/>
              </a:ext>
            </a:extLst>
          </p:cNvPr>
          <p:cNvSpPr txBox="1"/>
          <p:nvPr/>
        </p:nvSpPr>
        <p:spPr>
          <a:xfrm>
            <a:off x="5967167" y="2422689"/>
            <a:ext cx="463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 err="1">
                <a:solidFill>
                  <a:schemeClr val="bg1"/>
                </a:solidFill>
              </a:rPr>
              <a:t>dstepbystep</a:t>
            </a:r>
            <a:r>
              <a:rPr lang="en-US" altLang="zh-TW" sz="3200" dirty="0">
                <a:solidFill>
                  <a:schemeClr val="bg1"/>
                </a:solidFill>
              </a:rPr>
              <a:t>(decreasing step by step)</a:t>
            </a:r>
            <a:r>
              <a:rPr lang="zh-TW" altLang="en-US" sz="3200" dirty="0">
                <a:solidFill>
                  <a:schemeClr val="bg1"/>
                </a:solidFill>
              </a:rPr>
              <a:t>從大到小</a:t>
            </a:r>
            <a:r>
              <a:rPr lang="en-US" altLang="zh-TW" sz="3200" dirty="0">
                <a:solidFill>
                  <a:schemeClr val="bg1"/>
                </a:solidFill>
              </a:rPr>
              <a:t>sort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7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738E-FC09-481F-8C3B-2EE18C4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上一步</a:t>
            </a:r>
            <a:r>
              <a:rPr lang="en-US" altLang="zh-TW" sz="4400" dirty="0">
                <a:solidFill>
                  <a:schemeClr val="bg1"/>
                </a:solidFill>
              </a:rPr>
              <a:t>(previous step):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B9890A-E2F4-4A15-BBC4-E1212EE7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039"/>
            <a:ext cx="5354425" cy="44451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8BB141-6029-47D2-BCED-6548ADD8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58" y="1757038"/>
            <a:ext cx="6240821" cy="44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95FB0-D872-4158-832E-154FEA8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E4B7-ED94-4A97-AD6D-7CA446F4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6" y="1881841"/>
            <a:ext cx="5762266" cy="45943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C249A3-B6FE-4455-ACA1-16E73F7E5F03}"/>
              </a:ext>
            </a:extLst>
          </p:cNvPr>
          <p:cNvSpPr txBox="1"/>
          <p:nvPr/>
        </p:nvSpPr>
        <p:spPr>
          <a:xfrm>
            <a:off x="6545461" y="1715167"/>
            <a:ext cx="48326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是一個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的</a:t>
            </a:r>
            <a:r>
              <a:rPr lang="en-US" altLang="zh-TW" sz="2000" dirty="0">
                <a:solidFill>
                  <a:schemeClr val="bg1"/>
                </a:solidFill>
              </a:rPr>
              <a:t>stack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1.</a:t>
            </a:r>
            <a:r>
              <a:rPr lang="zh-TW" altLang="en-US" sz="2000" dirty="0">
                <a:solidFill>
                  <a:schemeClr val="bg1"/>
                </a:solidFill>
              </a:rPr>
              <a:t>移除掉最上面一層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2.</a:t>
            </a:r>
            <a:r>
              <a:rPr lang="zh-TW" altLang="en-US" sz="2000" dirty="0">
                <a:solidFill>
                  <a:schemeClr val="bg1"/>
                </a:solidFill>
              </a:rPr>
              <a:t>如果</a:t>
            </a:r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見底就不執行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3.return false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4.</a:t>
            </a:r>
            <a:r>
              <a:rPr lang="zh-TW" altLang="en-US" sz="2000" dirty="0">
                <a:solidFill>
                  <a:schemeClr val="bg1"/>
                </a:solidFill>
              </a:rPr>
              <a:t>把現在</a:t>
            </a:r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最上面那一個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拿出來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5.</a:t>
            </a:r>
            <a:r>
              <a:rPr lang="zh-TW" altLang="en-US" sz="2000" dirty="0">
                <a:solidFill>
                  <a:schemeClr val="bg1"/>
                </a:solidFill>
              </a:rPr>
              <a:t>輸出那個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6.</a:t>
            </a:r>
            <a:r>
              <a:rPr lang="zh-TW" altLang="en-US" sz="2000" dirty="0">
                <a:solidFill>
                  <a:schemeClr val="bg1"/>
                </a:solidFill>
              </a:rPr>
              <a:t>偵測字串的開頭來判斷是否把資料寫進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7&amp;8.stepCount--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9.</a:t>
            </a:r>
            <a:r>
              <a:rPr lang="zh-TW" altLang="en-US" sz="2000" dirty="0">
                <a:solidFill>
                  <a:schemeClr val="bg1"/>
                </a:solidFill>
              </a:rPr>
              <a:t>清除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  <a:r>
              <a:rPr lang="zh-TW" altLang="en-US" sz="2000" dirty="0">
                <a:solidFill>
                  <a:schemeClr val="bg1"/>
                </a:solidFill>
              </a:rPr>
              <a:t>裡面原本的資料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10.</a:t>
            </a:r>
            <a:r>
              <a:rPr lang="zh-TW" altLang="en-US" sz="2000" dirty="0">
                <a:solidFill>
                  <a:schemeClr val="bg1"/>
                </a:solidFill>
              </a:rPr>
              <a:t>將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宣告進</a:t>
            </a:r>
            <a:r>
              <a:rPr lang="en-US" altLang="zh-TW" sz="2000" dirty="0" err="1">
                <a:solidFill>
                  <a:schemeClr val="bg1"/>
                </a:solidFill>
              </a:rPr>
              <a:t>StringTokenizer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11&amp;12.</a:t>
            </a:r>
            <a:r>
              <a:rPr lang="zh-TW" altLang="en-US" sz="2000" dirty="0">
                <a:solidFill>
                  <a:schemeClr val="bg1"/>
                </a:solidFill>
              </a:rPr>
              <a:t>跳過前兩段字串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13&amp;14.</a:t>
            </a:r>
            <a:r>
              <a:rPr lang="zh-TW" altLang="en-US" sz="2000" dirty="0">
                <a:solidFill>
                  <a:schemeClr val="bg1"/>
                </a:solidFill>
              </a:rPr>
              <a:t>剩下的字串轉成數字一段一段塞進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15&amp;16. }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17.return true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FB282-7D81-4A05-B7C6-7D8EA1B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第一階段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DAFBE-1006-488B-98E7-EF0E2FE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將基本</a:t>
            </a:r>
            <a:r>
              <a:rPr lang="en-US" altLang="zh-TW" sz="3200" dirty="0">
                <a:solidFill>
                  <a:schemeClr val="bg1"/>
                </a:solidFill>
              </a:rPr>
              <a:t>insertion sort</a:t>
            </a:r>
            <a:r>
              <a:rPr lang="zh-TW" altLang="en-US" sz="3200" dirty="0">
                <a:solidFill>
                  <a:schemeClr val="bg1"/>
                </a:solidFill>
              </a:rPr>
              <a:t>和介面先打好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並和組員討論可行的數學工具</a:t>
            </a: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zh-TW" altLang="en-US" sz="3200" dirty="0">
                <a:solidFill>
                  <a:schemeClr val="bg1"/>
                </a:solidFill>
              </a:rPr>
              <a:t>以高中數學為基礎</a:t>
            </a:r>
            <a:r>
              <a:rPr lang="en-US" altLang="zh-TW" sz="3200" dirty="0">
                <a:solidFill>
                  <a:schemeClr val="bg1"/>
                </a:solidFill>
              </a:rPr>
              <a:t>),</a:t>
            </a:r>
            <a:r>
              <a:rPr lang="zh-TW" altLang="en-US" sz="3200" dirty="0">
                <a:solidFill>
                  <a:schemeClr val="bg1"/>
                </a:solidFill>
              </a:rPr>
              <a:t>並與</a:t>
            </a:r>
            <a:r>
              <a:rPr lang="en-US" altLang="zh-TW" sz="3200" dirty="0">
                <a:solidFill>
                  <a:schemeClr val="bg1"/>
                </a:solidFill>
              </a:rPr>
              <a:t>sort</a:t>
            </a:r>
            <a:r>
              <a:rPr lang="zh-TW" altLang="en-US" sz="3200" dirty="0">
                <a:solidFill>
                  <a:schemeClr val="bg1"/>
                </a:solidFill>
              </a:rPr>
              <a:t>結合並實現</a:t>
            </a:r>
          </a:p>
        </p:txBody>
      </p:sp>
    </p:spTree>
    <p:extLst>
      <p:ext uri="{BB962C8B-B14F-4D97-AF65-F5344CB8AC3E}">
        <p14:creationId xmlns:p14="http://schemas.microsoft.com/office/powerpoint/2010/main" val="33293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2E42-5B73-4E65-9865-905B2EB8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Reset: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F46CAC-336C-44B4-8F6A-FC62C3DA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4" y="1885361"/>
            <a:ext cx="5849668" cy="41509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CBFF32-7AA2-436C-A1D9-8F761B42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1" y="1885361"/>
            <a:ext cx="5830426" cy="4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6A382-2CE0-4EB1-B65E-B6FA17F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01359-EB91-4960-AE81-9EB7AC3C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25282"/>
            <a:ext cx="3949061" cy="48710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DB94F8-5542-4498-9D74-058585E2C01B}"/>
              </a:ext>
            </a:extLst>
          </p:cNvPr>
          <p:cNvSpPr txBox="1"/>
          <p:nvPr/>
        </p:nvSpPr>
        <p:spPr>
          <a:xfrm>
            <a:off x="5636827" y="2403835"/>
            <a:ext cx="572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>
                <a:solidFill>
                  <a:schemeClr val="bg1"/>
                </a:solidFill>
              </a:rPr>
              <a:t>clear</a:t>
            </a:r>
            <a:r>
              <a:rPr lang="zh-TW" altLang="en-US" sz="3200" dirty="0">
                <a:solidFill>
                  <a:schemeClr val="bg1"/>
                </a:solidFill>
              </a:rPr>
              <a:t>這個</a:t>
            </a:r>
            <a:r>
              <a:rPr lang="en-US" altLang="zh-TW" sz="3200" dirty="0">
                <a:solidFill>
                  <a:schemeClr val="bg1"/>
                </a:solidFill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</a:rPr>
              <a:t>重置介面</a:t>
            </a:r>
          </a:p>
        </p:txBody>
      </p:sp>
    </p:spTree>
    <p:extLst>
      <p:ext uri="{BB962C8B-B14F-4D97-AF65-F5344CB8AC3E}">
        <p14:creationId xmlns:p14="http://schemas.microsoft.com/office/powerpoint/2010/main" val="363825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5DB65-B17B-4047-81C6-AB9EA786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修正過的錯誤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79E8E9-BAAC-4281-80DD-9FD3C5D89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080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10975">
                  <a:extLst>
                    <a:ext uri="{9D8B030D-6E8A-4147-A177-3AD203B41FA5}">
                      <a16:colId xmlns:a16="http://schemas.microsoft.com/office/drawing/2014/main" val="1508419770"/>
                    </a:ext>
                  </a:extLst>
                </a:gridCol>
                <a:gridCol w="2193025">
                  <a:extLst>
                    <a:ext uri="{9D8B030D-6E8A-4147-A177-3AD203B41FA5}">
                      <a16:colId xmlns:a16="http://schemas.microsoft.com/office/drawing/2014/main" val="30522504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775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已修正的錯誤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顯示全變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4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介面按鈕排版跑掉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增加數字到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第一個資料變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下一步的功能無法使用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3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相關係數的格式錯誤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9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A5C0E-9745-4431-A3E4-CDB6F4D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現有錯誤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D7295C-67C7-4A25-99BE-B4DF8D022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37429"/>
              </p:ext>
            </p:extLst>
          </p:nvPr>
        </p:nvGraphicFramePr>
        <p:xfrm>
          <a:off x="1216827" y="1994964"/>
          <a:ext cx="9906000" cy="2392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9556361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50253256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9808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中位數的功能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edit</a:t>
                      </a:r>
                      <a:r>
                        <a:rPr lang="zh-TW" altLang="en-US" dirty="0"/>
                        <a:t>未輸入會有亂碼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search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1049"/>
                  </a:ext>
                </a:extLst>
              </a:tr>
              <a:tr h="14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delete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1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A75A7-E3F6-4CA5-9F11-4D0F04CB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規格需求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5A39B-EFAA-4FB4-BC75-3ACCB48A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請見規格需求書</a:t>
            </a:r>
          </a:p>
        </p:txBody>
      </p:sp>
    </p:spTree>
    <p:extLst>
      <p:ext uri="{BB962C8B-B14F-4D97-AF65-F5344CB8AC3E}">
        <p14:creationId xmlns:p14="http://schemas.microsoft.com/office/powerpoint/2010/main" val="22671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4C76-7EF7-43DA-879F-19AF87D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工作分解結構</a:t>
            </a:r>
            <a:r>
              <a:rPr lang="en-US" altLang="zh-TW" sz="4400" dirty="0">
                <a:solidFill>
                  <a:schemeClr val="bg1"/>
                </a:solidFill>
              </a:rPr>
              <a:t>(WBS):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17D807-F3E0-4D40-BBB7-4E63B0B7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96" y="1847653"/>
            <a:ext cx="7685207" cy="4783349"/>
          </a:xfrm>
        </p:spPr>
      </p:pic>
    </p:spTree>
    <p:extLst>
      <p:ext uri="{BB962C8B-B14F-4D97-AF65-F5344CB8AC3E}">
        <p14:creationId xmlns:p14="http://schemas.microsoft.com/office/powerpoint/2010/main" val="30761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D9C6-12B8-4688-91DA-8E2A6E6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甘特圖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2B8D0-AD30-4737-B3B0-A7F50B56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87" y="2002820"/>
            <a:ext cx="8409050" cy="4142394"/>
          </a:xfrm>
        </p:spPr>
      </p:pic>
    </p:spTree>
    <p:extLst>
      <p:ext uri="{BB962C8B-B14F-4D97-AF65-F5344CB8AC3E}">
        <p14:creationId xmlns:p14="http://schemas.microsoft.com/office/powerpoint/2010/main" val="36867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4D84-40FF-4245-AEEB-F5D8A906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架構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40B219-F728-4FF8-B0FB-F61A8B38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9" y="1781666"/>
            <a:ext cx="5722069" cy="4373739"/>
          </a:xfrm>
        </p:spPr>
      </p:pic>
    </p:spTree>
    <p:extLst>
      <p:ext uri="{BB962C8B-B14F-4D97-AF65-F5344CB8AC3E}">
        <p14:creationId xmlns:p14="http://schemas.microsoft.com/office/powerpoint/2010/main" val="18592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6058-D5DD-4727-911F-EFA6805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Insertion sort: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302CFC-D3A5-45DF-8B80-B7EF7916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236" y="1168924"/>
            <a:ext cx="3805528" cy="5425274"/>
          </a:xfrm>
        </p:spPr>
      </p:pic>
    </p:spTree>
    <p:extLst>
      <p:ext uri="{BB962C8B-B14F-4D97-AF65-F5344CB8AC3E}">
        <p14:creationId xmlns:p14="http://schemas.microsoft.com/office/powerpoint/2010/main" val="382881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F620-9AD3-40AC-8908-2AD9D81E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82" y="-3205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Calculator: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101AA8-3DCF-4FEE-93F7-85872816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189" y="742314"/>
            <a:ext cx="4525185" cy="6115686"/>
          </a:xfrm>
        </p:spPr>
      </p:pic>
    </p:spTree>
    <p:extLst>
      <p:ext uri="{BB962C8B-B14F-4D97-AF65-F5344CB8AC3E}">
        <p14:creationId xmlns:p14="http://schemas.microsoft.com/office/powerpoint/2010/main" val="30653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292</TotalTime>
  <Words>519</Words>
  <Application>Microsoft Office PowerPoint</Application>
  <PresentationFormat>寬螢幕</PresentationFormat>
  <Paragraphs>98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標楷體</vt:lpstr>
      <vt:lpstr>Arial</vt:lpstr>
      <vt:lpstr>Calibri</vt:lpstr>
      <vt:lpstr>Tw Cen MT</vt:lpstr>
      <vt:lpstr>電路</vt:lpstr>
      <vt:lpstr>第三組</vt:lpstr>
      <vt:lpstr>需求定義:</vt:lpstr>
      <vt:lpstr>第一階段:</vt:lpstr>
      <vt:lpstr>規格需求</vt:lpstr>
      <vt:lpstr>工作分解結構(WBS):</vt:lpstr>
      <vt:lpstr>甘特圖:</vt:lpstr>
      <vt:lpstr>架構:</vt:lpstr>
      <vt:lpstr>Insertion sort:</vt:lpstr>
      <vt:lpstr>Calculator:</vt:lpstr>
      <vt:lpstr>程式input:</vt:lpstr>
      <vt:lpstr>程式碼:</vt:lpstr>
      <vt:lpstr>請先點選insertion sort:</vt:lpstr>
      <vt:lpstr>程式碼:</vt:lpstr>
      <vt:lpstr>Count number:</vt:lpstr>
      <vt:lpstr>程式碼:</vt:lpstr>
      <vt:lpstr>Add number:</vt:lpstr>
      <vt:lpstr>程式碼:</vt:lpstr>
      <vt:lpstr>Search:</vt:lpstr>
      <vt:lpstr>程式碼:</vt:lpstr>
      <vt:lpstr>Edit:</vt:lpstr>
      <vt:lpstr>程式碼:</vt:lpstr>
      <vt:lpstr>Delete:</vt:lpstr>
      <vt:lpstr>程式碼:</vt:lpstr>
      <vt:lpstr>Mean:</vt:lpstr>
      <vt:lpstr>程式碼:</vt:lpstr>
      <vt:lpstr>Big to small:</vt:lpstr>
      <vt:lpstr>程式碼:</vt:lpstr>
      <vt:lpstr>上一步(previous step):</vt:lpstr>
      <vt:lpstr>程式碼:</vt:lpstr>
      <vt:lpstr>Reset:</vt:lpstr>
      <vt:lpstr>程式碼:</vt:lpstr>
      <vt:lpstr>修正過的錯誤:</vt:lpstr>
      <vt:lpstr>現有錯誤: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jerry wu</dc:creator>
  <cp:lastModifiedBy>jerry wu</cp:lastModifiedBy>
  <cp:revision>88</cp:revision>
  <dcterms:created xsi:type="dcterms:W3CDTF">2021-04-07T14:23:51Z</dcterms:created>
  <dcterms:modified xsi:type="dcterms:W3CDTF">2021-04-09T01:22:22Z</dcterms:modified>
</cp:coreProperties>
</file>