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37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7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358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923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9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990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714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174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51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36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47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36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39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82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7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20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150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E420F-1AFE-4B5D-A6D2-B8FBCA3FC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第三組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7B8475-02DB-45DB-84E5-298A41A08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組長</a:t>
            </a:r>
            <a:r>
              <a:rPr lang="en-US" altLang="zh-TW" dirty="0">
                <a:solidFill>
                  <a:schemeClr val="bg1"/>
                </a:solidFill>
              </a:rPr>
              <a:t>:ACS108150 </a:t>
            </a:r>
            <a:r>
              <a:rPr lang="zh-TW" altLang="en-US" dirty="0">
                <a:solidFill>
                  <a:schemeClr val="bg1"/>
                </a:solidFill>
              </a:rPr>
              <a:t>吳竣宇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zh-TW" altLang="en-US" dirty="0">
                <a:solidFill>
                  <a:schemeClr val="bg1"/>
                </a:solidFill>
              </a:rPr>
              <a:t>組員</a:t>
            </a:r>
            <a:r>
              <a:rPr lang="en-US" altLang="zh-TW" dirty="0">
                <a:solidFill>
                  <a:schemeClr val="bg1"/>
                </a:solidFill>
              </a:rPr>
              <a:t>:ACS108101</a:t>
            </a:r>
            <a:r>
              <a:rPr lang="zh-TW" altLang="en-US" dirty="0">
                <a:solidFill>
                  <a:schemeClr val="bg1"/>
                </a:solidFill>
              </a:rPr>
              <a:t>施賀騰</a:t>
            </a:r>
            <a:r>
              <a:rPr lang="en-US" altLang="zh-TW" dirty="0">
                <a:solidFill>
                  <a:schemeClr val="bg1"/>
                </a:solidFill>
              </a:rPr>
              <a:t>,acs108111</a:t>
            </a:r>
            <a:r>
              <a:rPr lang="zh-TW" altLang="en-US" dirty="0">
                <a:solidFill>
                  <a:schemeClr val="bg1"/>
                </a:solidFill>
              </a:rPr>
              <a:t>林碩約</a:t>
            </a:r>
            <a:r>
              <a:rPr lang="en-US" altLang="zh-TW" dirty="0">
                <a:solidFill>
                  <a:schemeClr val="bg1"/>
                </a:solidFill>
              </a:rPr>
              <a:t>,ACS108127</a:t>
            </a:r>
            <a:r>
              <a:rPr lang="zh-TW" altLang="en-US" dirty="0">
                <a:solidFill>
                  <a:schemeClr val="bg1"/>
                </a:solidFill>
              </a:rPr>
              <a:t>顏志騰</a:t>
            </a:r>
            <a:r>
              <a:rPr lang="en-US" altLang="zh-TW" dirty="0">
                <a:solidFill>
                  <a:schemeClr val="bg1"/>
                </a:solidFill>
              </a:rPr>
              <a:t>,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ACS108131 </a:t>
            </a:r>
            <a:r>
              <a:rPr lang="zh-TW" altLang="zh-TW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謝瑞峰</a:t>
            </a:r>
            <a:r>
              <a:rPr lang="en-US" altLang="zh-TW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,ACS108143 </a:t>
            </a:r>
            <a:r>
              <a:rPr lang="zh-TW" altLang="zh-TW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許育瑋</a:t>
            </a:r>
            <a:r>
              <a:rPr lang="en-US" altLang="zh-TW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,ACS108146 </a:t>
            </a:r>
            <a:r>
              <a:rPr lang="zh-TW" altLang="zh-TW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吳伯儒</a:t>
            </a:r>
            <a:r>
              <a:rPr lang="en-US" altLang="zh-TW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,AMA107148 </a:t>
            </a:r>
            <a:r>
              <a:rPr lang="zh-TW" altLang="zh-TW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江亦賢</a:t>
            </a:r>
            <a:r>
              <a:rPr lang="en-US" altLang="zh-TW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,ACS107803 </a:t>
            </a:r>
            <a:r>
              <a:rPr lang="zh-TW" altLang="zh-TW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吳振榮</a:t>
            </a:r>
          </a:p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92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42294-5B42-4D57-B796-C48B8D426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Random: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44C6EFB-5C5E-486D-A489-60960D22E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711" y="1197654"/>
            <a:ext cx="3429000" cy="183832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0306255-8DED-4D69-AE58-AB5E329F6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197654"/>
            <a:ext cx="3667125" cy="18573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A5D2A79-D705-43A2-94B6-423B7FEBE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575" y="1216704"/>
            <a:ext cx="3543300" cy="18383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EAFF8F9-4280-497C-9128-219068032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570" y="3055029"/>
            <a:ext cx="5214494" cy="370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7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87841-38F1-4F34-977D-178E31F9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2388F2E-A217-4FC2-AEE0-989B4EF33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54" y="2164646"/>
            <a:ext cx="6256425" cy="354171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0781C89-3053-4ECC-B2A5-5B840A579BD3}"/>
              </a:ext>
            </a:extLst>
          </p:cNvPr>
          <p:cNvSpPr txBox="1"/>
          <p:nvPr/>
        </p:nvSpPr>
        <p:spPr>
          <a:xfrm>
            <a:off x="6655322" y="2238865"/>
            <a:ext cx="45342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先輸入需要的個數</a:t>
            </a:r>
            <a:r>
              <a:rPr lang="en-US" altLang="zh-TW" sz="2800" dirty="0">
                <a:solidFill>
                  <a:schemeClr val="bg1"/>
                </a:solidFill>
              </a:rPr>
              <a:t>,</a:t>
            </a:r>
            <a:r>
              <a:rPr lang="zh-TW" altLang="en-US" sz="2800" dirty="0">
                <a:solidFill>
                  <a:schemeClr val="bg1"/>
                </a:solidFill>
              </a:rPr>
              <a:t>並輸入最小值和最大值</a:t>
            </a:r>
            <a:r>
              <a:rPr lang="en-US" altLang="zh-TW" sz="2800" dirty="0">
                <a:solidFill>
                  <a:schemeClr val="bg1"/>
                </a:solidFill>
              </a:rPr>
              <a:t>,</a:t>
            </a:r>
            <a:r>
              <a:rPr lang="zh-TW" altLang="en-US" sz="2800" dirty="0">
                <a:solidFill>
                  <a:schemeClr val="bg1"/>
                </a:solidFill>
              </a:rPr>
              <a:t>然後在最小值和最大值的區間裡隨機挑出數字並輸入</a:t>
            </a:r>
          </a:p>
        </p:txBody>
      </p:sp>
    </p:spTree>
    <p:extLst>
      <p:ext uri="{BB962C8B-B14F-4D97-AF65-F5344CB8AC3E}">
        <p14:creationId xmlns:p14="http://schemas.microsoft.com/office/powerpoint/2010/main" val="273379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C63C2-94EA-4897-B179-986F1E15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Search: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42ED1A9-C5A3-48FD-86CB-5DA2BD266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51" y="1935387"/>
            <a:ext cx="3618918" cy="2571002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8808030-8D60-483C-A386-70CD62CC8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086" y="1935387"/>
            <a:ext cx="3780149" cy="257100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8C84B85-80B0-44A8-8842-423C5A4DD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752" y="1901528"/>
            <a:ext cx="3693340" cy="26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92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DE0497-AA18-4A12-BDCA-6A428254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3845515-0D2B-4ABD-A9D8-38EC21A2F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144" y="1797001"/>
            <a:ext cx="4377904" cy="498558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4E00A26-9E05-48EC-B815-FDBFDE89BCAB}"/>
              </a:ext>
            </a:extLst>
          </p:cNvPr>
          <p:cNvSpPr txBox="1"/>
          <p:nvPr/>
        </p:nvSpPr>
        <p:spPr>
          <a:xfrm>
            <a:off x="5439266" y="2328421"/>
            <a:ext cx="4958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輸入最小值和最大值</a:t>
            </a:r>
            <a:r>
              <a:rPr lang="en-US" altLang="zh-TW" sz="2800" dirty="0">
                <a:solidFill>
                  <a:schemeClr val="bg1"/>
                </a:solidFill>
              </a:rPr>
              <a:t>,</a:t>
            </a:r>
            <a:r>
              <a:rPr lang="zh-TW" altLang="en-US" sz="2800" dirty="0">
                <a:solidFill>
                  <a:schemeClr val="bg1"/>
                </a:solidFill>
              </a:rPr>
              <a:t>並找出在這區間的所有數</a:t>
            </a:r>
          </a:p>
        </p:txBody>
      </p:sp>
    </p:spTree>
    <p:extLst>
      <p:ext uri="{BB962C8B-B14F-4D97-AF65-F5344CB8AC3E}">
        <p14:creationId xmlns:p14="http://schemas.microsoft.com/office/powerpoint/2010/main" val="59500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86D53-151B-470C-B08B-C7689F7B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Edit: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6A0E202-9093-4B23-8D86-5BC33CE17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34149"/>
            <a:ext cx="4073051" cy="288607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A04E317-9037-456D-B1E3-25FC14317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051" y="2234149"/>
            <a:ext cx="4052888" cy="28860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FBFF35A-4415-49FA-B9B2-B2CB8A45A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939" y="2234149"/>
            <a:ext cx="4083440" cy="288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38BA60-2EBD-45F4-8B50-FBF8BB5C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9601A74-B6F3-4C24-8301-44F544D8F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776" y="2299756"/>
            <a:ext cx="4676775" cy="27813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70EFC8B-BC46-40FF-99A4-FAEA79AA7CA7}"/>
              </a:ext>
            </a:extLst>
          </p:cNvPr>
          <p:cNvSpPr txBox="1"/>
          <p:nvPr/>
        </p:nvSpPr>
        <p:spPr>
          <a:xfrm>
            <a:off x="6391373" y="2356701"/>
            <a:ext cx="4779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先輸入欲更改的數字</a:t>
            </a:r>
            <a:r>
              <a:rPr lang="en-US" altLang="zh-TW" sz="2800" dirty="0">
                <a:solidFill>
                  <a:schemeClr val="bg1"/>
                </a:solidFill>
              </a:rPr>
              <a:t>,</a:t>
            </a:r>
            <a:r>
              <a:rPr lang="zh-TW" altLang="en-US" sz="2800" dirty="0">
                <a:solidFill>
                  <a:schemeClr val="bg1"/>
                </a:solidFill>
              </a:rPr>
              <a:t>並輸入新的值</a:t>
            </a:r>
          </a:p>
        </p:txBody>
      </p:sp>
    </p:spTree>
    <p:extLst>
      <p:ext uri="{BB962C8B-B14F-4D97-AF65-F5344CB8AC3E}">
        <p14:creationId xmlns:p14="http://schemas.microsoft.com/office/powerpoint/2010/main" val="3337726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7377C-D52E-4285-B254-79431DCF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Delete: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EFF8E80-F206-47FE-B0F1-9EEF4CA9F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995" y="2258915"/>
            <a:ext cx="5006242" cy="354171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F5750D8-45E4-4550-B6A9-CDD6E06E6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91" y="2258915"/>
            <a:ext cx="5361713" cy="35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46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8AE824-6B86-4362-8F20-B75000BC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B884E71-8EBA-4681-851E-A8E4D94A8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340261"/>
            <a:ext cx="3981450" cy="315277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06AC0AF-F091-44AA-A631-E0449BD14BF5}"/>
              </a:ext>
            </a:extLst>
          </p:cNvPr>
          <p:cNvSpPr txBox="1"/>
          <p:nvPr/>
        </p:nvSpPr>
        <p:spPr>
          <a:xfrm>
            <a:off x="5674936" y="2535810"/>
            <a:ext cx="4713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把輸入的值刪除掉</a:t>
            </a:r>
          </a:p>
        </p:txBody>
      </p:sp>
    </p:spTree>
    <p:extLst>
      <p:ext uri="{BB962C8B-B14F-4D97-AF65-F5344CB8AC3E}">
        <p14:creationId xmlns:p14="http://schemas.microsoft.com/office/powerpoint/2010/main" val="246387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CCB3B-D2CF-4115-8C1B-4D20FDBE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Mean: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D9083C2-960F-4F34-80D0-C03EC023B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679" y="1725725"/>
            <a:ext cx="7182642" cy="5123225"/>
          </a:xfrm>
        </p:spPr>
      </p:pic>
    </p:spTree>
    <p:extLst>
      <p:ext uri="{BB962C8B-B14F-4D97-AF65-F5344CB8AC3E}">
        <p14:creationId xmlns:p14="http://schemas.microsoft.com/office/powerpoint/2010/main" val="2371533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2C731-D251-4982-8ED8-0F3F1A2E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14ABB36-6800-4664-A7F9-F42A9A2E0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011" y="2629055"/>
            <a:ext cx="3476625" cy="199072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E0F1046-E1E4-499E-9F32-CD9A9F097B30}"/>
              </a:ext>
            </a:extLst>
          </p:cNvPr>
          <p:cNvSpPr txBox="1"/>
          <p:nvPr/>
        </p:nvSpPr>
        <p:spPr>
          <a:xfrm>
            <a:off x="5580668" y="2629055"/>
            <a:ext cx="453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算出平均值</a:t>
            </a:r>
          </a:p>
        </p:txBody>
      </p:sp>
    </p:spTree>
    <p:extLst>
      <p:ext uri="{BB962C8B-B14F-4D97-AF65-F5344CB8AC3E}">
        <p14:creationId xmlns:p14="http://schemas.microsoft.com/office/powerpoint/2010/main" val="361788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EFCEBF-E8A1-44E8-BBB2-701CF397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</a:t>
            </a:r>
            <a:r>
              <a:rPr lang="en-US" altLang="zh-TW" dirty="0">
                <a:solidFill>
                  <a:schemeClr val="bg1"/>
                </a:solidFill>
              </a:rPr>
              <a:t>input: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7103B81-5A78-4FF8-A979-1D6B288BA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9592" y="2097088"/>
            <a:ext cx="5263644" cy="3761505"/>
          </a:xfrm>
        </p:spPr>
      </p:pic>
    </p:spTree>
    <p:extLst>
      <p:ext uri="{BB962C8B-B14F-4D97-AF65-F5344CB8AC3E}">
        <p14:creationId xmlns:p14="http://schemas.microsoft.com/office/powerpoint/2010/main" val="1816845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BB7020-B72D-459C-B417-EA8F3A68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Big to small: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D0528AB-877B-4717-B716-5D0151F66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455" y="1627319"/>
            <a:ext cx="6895090" cy="4926223"/>
          </a:xfrm>
        </p:spPr>
      </p:pic>
    </p:spTree>
    <p:extLst>
      <p:ext uri="{BB962C8B-B14F-4D97-AF65-F5344CB8AC3E}">
        <p14:creationId xmlns:p14="http://schemas.microsoft.com/office/powerpoint/2010/main" val="2114081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611C97-07CB-475C-949E-DFEC3E9E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E02C1E33-B267-4E76-B71D-643B48A32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702" y="1508289"/>
            <a:ext cx="4383968" cy="5349711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FD94B2-2CB4-459A-8EAF-688C8B362210}"/>
              </a:ext>
            </a:extLst>
          </p:cNvPr>
          <p:cNvSpPr txBox="1"/>
          <p:nvPr/>
        </p:nvSpPr>
        <p:spPr>
          <a:xfrm>
            <a:off x="5967167" y="2422689"/>
            <a:ext cx="4637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利用</a:t>
            </a:r>
            <a:r>
              <a:rPr lang="en-US" altLang="zh-TW" sz="2800" dirty="0" err="1">
                <a:solidFill>
                  <a:schemeClr val="bg1"/>
                </a:solidFill>
              </a:rPr>
              <a:t>dstepbystep</a:t>
            </a:r>
            <a:r>
              <a:rPr lang="en-US" altLang="zh-TW" sz="2800" dirty="0">
                <a:solidFill>
                  <a:schemeClr val="bg1"/>
                </a:solidFill>
              </a:rPr>
              <a:t>(decreasing step by step)</a:t>
            </a:r>
            <a:r>
              <a:rPr lang="zh-TW" altLang="en-US" sz="2800" dirty="0">
                <a:solidFill>
                  <a:schemeClr val="bg1"/>
                </a:solidFill>
              </a:rPr>
              <a:t>從大到小</a:t>
            </a:r>
            <a:r>
              <a:rPr lang="en-US" altLang="zh-TW" sz="2800" dirty="0">
                <a:solidFill>
                  <a:schemeClr val="bg1"/>
                </a:solidFill>
              </a:rPr>
              <a:t>sort 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876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D738E-FC09-481F-8C3B-2EE18C44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上一步</a:t>
            </a:r>
            <a:r>
              <a:rPr lang="en-US" altLang="zh-TW" dirty="0">
                <a:solidFill>
                  <a:schemeClr val="bg1"/>
                </a:solidFill>
              </a:rPr>
              <a:t>(previous step):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B9890A-E2F4-4A15-BBC4-E1212EE70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57039"/>
            <a:ext cx="5354425" cy="444511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E8BB141-6029-47D2-BCED-6548ADD8C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758" y="1757038"/>
            <a:ext cx="6240821" cy="444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75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95FB0-D872-4158-832E-154FEA8D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AE6E4B7-ED94-4A97-AD6D-7CA446F43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46" y="1881841"/>
            <a:ext cx="5762266" cy="459437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BC249A3-B6FE-4455-ACA1-16E73F7E5F03}"/>
              </a:ext>
            </a:extLst>
          </p:cNvPr>
          <p:cNvSpPr txBox="1"/>
          <p:nvPr/>
        </p:nvSpPr>
        <p:spPr>
          <a:xfrm>
            <a:off x="6545461" y="1715167"/>
            <a:ext cx="46277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record</a:t>
            </a:r>
            <a:r>
              <a:rPr lang="zh-TW" altLang="en-US" dirty="0">
                <a:solidFill>
                  <a:schemeClr val="bg1"/>
                </a:solidFill>
              </a:rPr>
              <a:t>是一個</a:t>
            </a:r>
            <a:r>
              <a:rPr lang="en-US" altLang="zh-TW" dirty="0">
                <a:solidFill>
                  <a:schemeClr val="bg1"/>
                </a:solidFill>
              </a:rPr>
              <a:t>String</a:t>
            </a:r>
            <a:r>
              <a:rPr lang="zh-TW" altLang="en-US" dirty="0">
                <a:solidFill>
                  <a:schemeClr val="bg1"/>
                </a:solidFill>
              </a:rPr>
              <a:t>的</a:t>
            </a:r>
            <a:r>
              <a:rPr lang="en-US" altLang="zh-TW" dirty="0">
                <a:solidFill>
                  <a:schemeClr val="bg1"/>
                </a:solidFill>
              </a:rPr>
              <a:t>stack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1.</a:t>
            </a:r>
            <a:r>
              <a:rPr lang="zh-TW" altLang="en-US" dirty="0">
                <a:solidFill>
                  <a:schemeClr val="bg1"/>
                </a:solidFill>
              </a:rPr>
              <a:t>移除掉最上面一層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2.</a:t>
            </a:r>
            <a:r>
              <a:rPr lang="zh-TW" altLang="en-US" dirty="0">
                <a:solidFill>
                  <a:schemeClr val="bg1"/>
                </a:solidFill>
              </a:rPr>
              <a:t>如果</a:t>
            </a:r>
            <a:r>
              <a:rPr lang="en-US" altLang="zh-TW" dirty="0">
                <a:solidFill>
                  <a:schemeClr val="bg1"/>
                </a:solidFill>
              </a:rPr>
              <a:t>record</a:t>
            </a:r>
            <a:r>
              <a:rPr lang="zh-TW" altLang="en-US" dirty="0">
                <a:solidFill>
                  <a:schemeClr val="bg1"/>
                </a:solidFill>
              </a:rPr>
              <a:t>見底就不執行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3.return false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4.</a:t>
            </a:r>
            <a:r>
              <a:rPr lang="zh-TW" altLang="en-US" dirty="0">
                <a:solidFill>
                  <a:schemeClr val="bg1"/>
                </a:solidFill>
              </a:rPr>
              <a:t>把現在</a:t>
            </a:r>
            <a:r>
              <a:rPr lang="en-US" altLang="zh-TW" dirty="0">
                <a:solidFill>
                  <a:schemeClr val="bg1"/>
                </a:solidFill>
              </a:rPr>
              <a:t>record</a:t>
            </a:r>
            <a:r>
              <a:rPr lang="zh-TW" altLang="en-US" dirty="0">
                <a:solidFill>
                  <a:schemeClr val="bg1"/>
                </a:solidFill>
              </a:rPr>
              <a:t>最上面那一個</a:t>
            </a:r>
            <a:r>
              <a:rPr lang="en-US" altLang="zh-TW" dirty="0">
                <a:solidFill>
                  <a:schemeClr val="bg1"/>
                </a:solidFill>
              </a:rPr>
              <a:t>String</a:t>
            </a:r>
            <a:r>
              <a:rPr lang="zh-TW" altLang="en-US" dirty="0">
                <a:solidFill>
                  <a:schemeClr val="bg1"/>
                </a:solidFill>
              </a:rPr>
              <a:t>拿出來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5.</a:t>
            </a:r>
            <a:r>
              <a:rPr lang="zh-TW" altLang="en-US" dirty="0">
                <a:solidFill>
                  <a:schemeClr val="bg1"/>
                </a:solidFill>
              </a:rPr>
              <a:t>輸出那個</a:t>
            </a:r>
            <a:r>
              <a:rPr lang="en-US" altLang="zh-TW" dirty="0">
                <a:solidFill>
                  <a:schemeClr val="bg1"/>
                </a:solidFill>
              </a:rPr>
              <a:t>String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6.</a:t>
            </a:r>
            <a:r>
              <a:rPr lang="zh-TW" altLang="en-US" dirty="0">
                <a:solidFill>
                  <a:schemeClr val="bg1"/>
                </a:solidFill>
              </a:rPr>
              <a:t>偵測字串的開頭來判斷是否把資料寫進</a:t>
            </a:r>
            <a:r>
              <a:rPr lang="en-US" altLang="zh-TW" dirty="0">
                <a:solidFill>
                  <a:schemeClr val="bg1"/>
                </a:solidFill>
              </a:rPr>
              <a:t>dataset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7&amp;8.stepCount--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9.</a:t>
            </a:r>
            <a:r>
              <a:rPr lang="zh-TW" altLang="en-US" dirty="0">
                <a:solidFill>
                  <a:schemeClr val="bg1"/>
                </a:solidFill>
              </a:rPr>
              <a:t>清除</a:t>
            </a:r>
            <a:r>
              <a:rPr lang="en-US" altLang="zh-TW" dirty="0">
                <a:solidFill>
                  <a:schemeClr val="bg1"/>
                </a:solidFill>
              </a:rPr>
              <a:t>dataset</a:t>
            </a:r>
            <a:r>
              <a:rPr lang="zh-TW" altLang="en-US" dirty="0">
                <a:solidFill>
                  <a:schemeClr val="bg1"/>
                </a:solidFill>
              </a:rPr>
              <a:t>裡面原本的資料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10.</a:t>
            </a:r>
            <a:r>
              <a:rPr lang="zh-TW" altLang="en-US" dirty="0">
                <a:solidFill>
                  <a:schemeClr val="bg1"/>
                </a:solidFill>
              </a:rPr>
              <a:t>將</a:t>
            </a:r>
            <a:r>
              <a:rPr lang="en-US" altLang="zh-TW" dirty="0">
                <a:solidFill>
                  <a:schemeClr val="bg1"/>
                </a:solidFill>
              </a:rPr>
              <a:t>String</a:t>
            </a:r>
            <a:r>
              <a:rPr lang="zh-TW" altLang="en-US" dirty="0">
                <a:solidFill>
                  <a:schemeClr val="bg1"/>
                </a:solidFill>
              </a:rPr>
              <a:t>宣告進</a:t>
            </a:r>
            <a:r>
              <a:rPr lang="en-US" altLang="zh-TW" dirty="0" err="1">
                <a:solidFill>
                  <a:schemeClr val="bg1"/>
                </a:solidFill>
              </a:rPr>
              <a:t>StringTokenizer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11&amp;12.</a:t>
            </a:r>
            <a:r>
              <a:rPr lang="zh-TW" altLang="en-US" dirty="0">
                <a:solidFill>
                  <a:schemeClr val="bg1"/>
                </a:solidFill>
              </a:rPr>
              <a:t>跳過前兩段字串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13&amp;14.</a:t>
            </a:r>
            <a:r>
              <a:rPr lang="zh-TW" altLang="en-US" dirty="0">
                <a:solidFill>
                  <a:schemeClr val="bg1"/>
                </a:solidFill>
              </a:rPr>
              <a:t>剩下的字串轉成數字一段一段塞進</a:t>
            </a:r>
            <a:r>
              <a:rPr lang="en-US" altLang="zh-TW" dirty="0">
                <a:solidFill>
                  <a:schemeClr val="bg1"/>
                </a:solidFill>
              </a:rPr>
              <a:t>dataset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15&amp;16. }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17.return true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34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52E42-5B73-4E65-9865-905B2EB8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Reset: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FF46CAC-336C-44B4-8F6A-FC62C3DAB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44" y="1885361"/>
            <a:ext cx="5849668" cy="415093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0CBFF32-7AA2-436C-A1D9-8F761B426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81" y="1885361"/>
            <a:ext cx="5830426" cy="41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6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6A382-2CE0-4EB1-B65E-B6FA17F0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A401359-EB91-4960-AE81-9EB7AC3CF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825282"/>
            <a:ext cx="3949061" cy="487106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EDB94F8-5542-4498-9D74-058585E2C01B}"/>
              </a:ext>
            </a:extLst>
          </p:cNvPr>
          <p:cNvSpPr txBox="1"/>
          <p:nvPr/>
        </p:nvSpPr>
        <p:spPr>
          <a:xfrm>
            <a:off x="5636827" y="2403835"/>
            <a:ext cx="4864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利用</a:t>
            </a:r>
            <a:r>
              <a:rPr lang="en-US" altLang="zh-TW" sz="2800" dirty="0">
                <a:solidFill>
                  <a:schemeClr val="bg1"/>
                </a:solidFill>
              </a:rPr>
              <a:t>clear</a:t>
            </a:r>
            <a:r>
              <a:rPr lang="zh-TW" altLang="en-US" sz="2800" dirty="0">
                <a:solidFill>
                  <a:schemeClr val="bg1"/>
                </a:solidFill>
              </a:rPr>
              <a:t>這個</a:t>
            </a:r>
            <a:r>
              <a:rPr lang="en-US" altLang="zh-TW" sz="2800" dirty="0">
                <a:solidFill>
                  <a:schemeClr val="bg1"/>
                </a:solidFill>
              </a:rPr>
              <a:t>function</a:t>
            </a:r>
            <a:r>
              <a:rPr lang="zh-TW" altLang="en-US" sz="2800" dirty="0">
                <a:solidFill>
                  <a:schemeClr val="bg1"/>
                </a:solidFill>
              </a:rPr>
              <a:t>重置介面</a:t>
            </a:r>
          </a:p>
        </p:txBody>
      </p:sp>
    </p:spTree>
    <p:extLst>
      <p:ext uri="{BB962C8B-B14F-4D97-AF65-F5344CB8AC3E}">
        <p14:creationId xmlns:p14="http://schemas.microsoft.com/office/powerpoint/2010/main" val="363825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E94EE-6CE0-4F0B-A3DA-DD0DF226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FFE24C-F5F9-4BBD-9273-4E619E1C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78" y="2258915"/>
            <a:ext cx="4672045" cy="354171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5671D50-B009-46B4-8FE1-2A0C69AD0F7C}"/>
              </a:ext>
            </a:extLst>
          </p:cNvPr>
          <p:cNvSpPr txBox="1"/>
          <p:nvPr/>
        </p:nvSpPr>
        <p:spPr>
          <a:xfrm>
            <a:off x="5260157" y="2394408"/>
            <a:ext cx="5109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利用</a:t>
            </a:r>
            <a:r>
              <a:rPr lang="en-US" altLang="zh-TW" sz="2800" dirty="0" err="1">
                <a:solidFill>
                  <a:schemeClr val="bg1"/>
                </a:solidFill>
              </a:rPr>
              <a:t>addNumber</a:t>
            </a:r>
            <a:r>
              <a:rPr lang="zh-TW" altLang="en-US" sz="2800" dirty="0">
                <a:solidFill>
                  <a:schemeClr val="bg1"/>
                </a:solidFill>
              </a:rPr>
              <a:t>去抓取</a:t>
            </a:r>
            <a:r>
              <a:rPr lang="en-US" altLang="zh-TW" sz="2800" dirty="0">
                <a:solidFill>
                  <a:schemeClr val="bg1"/>
                </a:solidFill>
              </a:rPr>
              <a:t>input</a:t>
            </a:r>
            <a:r>
              <a:rPr lang="zh-TW" altLang="en-US" sz="2800" dirty="0">
                <a:solidFill>
                  <a:schemeClr val="bg1"/>
                </a:solidFill>
              </a:rPr>
              <a:t>的數字</a:t>
            </a:r>
            <a:r>
              <a:rPr lang="en-US" altLang="zh-TW" sz="2800" dirty="0">
                <a:solidFill>
                  <a:schemeClr val="bg1"/>
                </a:solidFill>
              </a:rPr>
              <a:t>,</a:t>
            </a:r>
            <a:r>
              <a:rPr lang="zh-TW" altLang="en-US" sz="2800" dirty="0">
                <a:solidFill>
                  <a:schemeClr val="bg1"/>
                </a:solidFill>
              </a:rPr>
              <a:t>並會將輸入的紀錄暫存在</a:t>
            </a:r>
            <a:r>
              <a:rPr lang="en-US" altLang="zh-TW" sz="2800" dirty="0">
                <a:solidFill>
                  <a:schemeClr val="bg1"/>
                </a:solidFill>
              </a:rPr>
              <a:t>data.txt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9199E-FC22-4B13-A8B9-6225B7CA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請先點選</a:t>
            </a:r>
            <a:r>
              <a:rPr lang="en-US" altLang="zh-TW" dirty="0">
                <a:solidFill>
                  <a:schemeClr val="bg1"/>
                </a:solidFill>
              </a:rPr>
              <a:t>insertion sort: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94F8B2D-AA84-4C3C-AF86-2F7AB61B7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0470" y="2221208"/>
            <a:ext cx="4934130" cy="3541712"/>
          </a:xfrm>
        </p:spPr>
      </p:pic>
    </p:spTree>
    <p:extLst>
      <p:ext uri="{BB962C8B-B14F-4D97-AF65-F5344CB8AC3E}">
        <p14:creationId xmlns:p14="http://schemas.microsoft.com/office/powerpoint/2010/main" val="299718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BD698-A240-461C-A656-259443507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010" y="363995"/>
            <a:ext cx="9905998" cy="147857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0A6AA82-73F1-48EC-9FC5-5A2CE1319F34}"/>
              </a:ext>
            </a:extLst>
          </p:cNvPr>
          <p:cNvSpPr txBox="1"/>
          <p:nvPr/>
        </p:nvSpPr>
        <p:spPr>
          <a:xfrm rot="10800000" flipH="1" flipV="1">
            <a:off x="6169573" y="2969489"/>
            <a:ext cx="49520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我們的</a:t>
            </a:r>
            <a:r>
              <a:rPr lang="en-US" altLang="zh-TW" sz="2800" dirty="0">
                <a:solidFill>
                  <a:schemeClr val="bg1"/>
                </a:solidFill>
              </a:rPr>
              <a:t>insertion sort</a:t>
            </a:r>
            <a:r>
              <a:rPr lang="zh-TW" altLang="en-US" sz="2800" dirty="0">
                <a:solidFill>
                  <a:schemeClr val="bg1"/>
                </a:solidFill>
              </a:rPr>
              <a:t>在</a:t>
            </a:r>
            <a:r>
              <a:rPr lang="en-US" altLang="zh-TW" sz="2800" dirty="0" err="1">
                <a:solidFill>
                  <a:schemeClr val="bg1"/>
                </a:solidFill>
              </a:rPr>
              <a:t>aStepByStep</a:t>
            </a:r>
            <a:r>
              <a:rPr lang="en-US" altLang="zh-TW" sz="2800" dirty="0">
                <a:solidFill>
                  <a:schemeClr val="bg1"/>
                </a:solidFill>
              </a:rPr>
              <a:t>(ascend sort step by step)</a:t>
            </a:r>
            <a:r>
              <a:rPr lang="zh-TW" altLang="en-US" sz="2800" dirty="0">
                <a:solidFill>
                  <a:schemeClr val="bg1"/>
                </a:solidFill>
              </a:rPr>
              <a:t>裡處理</a:t>
            </a:r>
            <a:r>
              <a:rPr lang="en-US" altLang="zh-TW" sz="2800" dirty="0">
                <a:solidFill>
                  <a:schemeClr val="bg1"/>
                </a:solidFill>
              </a:rPr>
              <a:t>,</a:t>
            </a:r>
            <a:r>
              <a:rPr lang="zh-TW" altLang="en-US" sz="2800" dirty="0">
                <a:solidFill>
                  <a:schemeClr val="bg1"/>
                </a:solidFill>
              </a:rPr>
              <a:t>並會將所有的歷史紀錄暫存在</a:t>
            </a:r>
            <a:r>
              <a:rPr lang="en-US" altLang="zh-TW" sz="2800" dirty="0">
                <a:solidFill>
                  <a:schemeClr val="bg1"/>
                </a:solidFill>
              </a:rPr>
              <a:t>log.txt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66AD34-2BA0-4E54-BB21-784EB85B3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DB7AB83-1CA5-45F1-892F-62C63B09B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10" y="1320650"/>
            <a:ext cx="4477541" cy="539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1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1922AC-7163-4556-82D6-9FDC871B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Count number: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C615D7F-11B3-421C-8EF7-C4FE0C51C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652" y="1800520"/>
            <a:ext cx="6824696" cy="4820240"/>
          </a:xfrm>
        </p:spPr>
      </p:pic>
    </p:spTree>
    <p:extLst>
      <p:ext uri="{BB962C8B-B14F-4D97-AF65-F5344CB8AC3E}">
        <p14:creationId xmlns:p14="http://schemas.microsoft.com/office/powerpoint/2010/main" val="164581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53263F-412C-4913-9F77-5B750EA1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CE595BF-2771-42D5-A805-BBE36E603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12" y="2689714"/>
            <a:ext cx="5565144" cy="2843819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21FD823-B7CD-4EEB-A11F-BF79888D8C04}"/>
              </a:ext>
            </a:extLst>
          </p:cNvPr>
          <p:cNvSpPr txBox="1"/>
          <p:nvPr/>
        </p:nvSpPr>
        <p:spPr>
          <a:xfrm>
            <a:off x="6183984" y="2689714"/>
            <a:ext cx="5147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直接計算儲存</a:t>
            </a:r>
            <a:r>
              <a:rPr lang="en-US" altLang="zh-TW" sz="2800" dirty="0">
                <a:solidFill>
                  <a:schemeClr val="bg1"/>
                </a:solidFill>
              </a:rPr>
              <a:t>data</a:t>
            </a:r>
            <a:r>
              <a:rPr lang="zh-TW" altLang="en-US" sz="2800" dirty="0">
                <a:solidFill>
                  <a:schemeClr val="bg1"/>
                </a:solidFill>
              </a:rPr>
              <a:t>的</a:t>
            </a:r>
            <a:r>
              <a:rPr lang="en-US" altLang="zh-TW" sz="2800" dirty="0" err="1">
                <a:solidFill>
                  <a:schemeClr val="bg1"/>
                </a:solidFill>
              </a:rPr>
              <a:t>arraylist</a:t>
            </a:r>
            <a:r>
              <a:rPr lang="zh-TW" altLang="en-US" sz="2800" dirty="0">
                <a:solidFill>
                  <a:schemeClr val="bg1"/>
                </a:solidFill>
              </a:rPr>
              <a:t>的大小</a:t>
            </a:r>
          </a:p>
        </p:txBody>
      </p:sp>
    </p:spTree>
    <p:extLst>
      <p:ext uri="{BB962C8B-B14F-4D97-AF65-F5344CB8AC3E}">
        <p14:creationId xmlns:p14="http://schemas.microsoft.com/office/powerpoint/2010/main" val="182484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BEE05-48D6-4870-B126-1E557EF1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Add number: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2D87BE1B-DE0B-43FE-B1D8-AED1ADE83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15" y="1833555"/>
            <a:ext cx="5613843" cy="4273952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B40D16F-909D-4C37-882B-058C19E62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83" y="1833555"/>
            <a:ext cx="5920197" cy="42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39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CA20EE-9470-4985-B1FD-48879B62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074C35-3F24-474D-A353-57E2E6159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491" y="2202354"/>
            <a:ext cx="4410957" cy="354171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96BE68D-C621-4E74-B02A-DED9EB2256E2}"/>
              </a:ext>
            </a:extLst>
          </p:cNvPr>
          <p:cNvSpPr txBox="1"/>
          <p:nvPr/>
        </p:nvSpPr>
        <p:spPr>
          <a:xfrm>
            <a:off x="5722070" y="2224726"/>
            <a:ext cx="522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將新增數字輸入到</a:t>
            </a:r>
            <a:r>
              <a:rPr lang="en-US" altLang="zh-TW" sz="2800" dirty="0">
                <a:solidFill>
                  <a:schemeClr val="bg1"/>
                </a:solidFill>
              </a:rPr>
              <a:t>data</a:t>
            </a:r>
            <a:r>
              <a:rPr lang="zh-TW" altLang="en-US" sz="2800" dirty="0">
                <a:solidFill>
                  <a:schemeClr val="bg1"/>
                </a:solidFill>
              </a:rPr>
              <a:t>的尾端</a:t>
            </a:r>
          </a:p>
        </p:txBody>
      </p:sp>
    </p:spTree>
    <p:extLst>
      <p:ext uri="{BB962C8B-B14F-4D97-AF65-F5344CB8AC3E}">
        <p14:creationId xmlns:p14="http://schemas.microsoft.com/office/powerpoint/2010/main" val="1286145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161</TotalTime>
  <Words>345</Words>
  <Application>Microsoft Office PowerPoint</Application>
  <PresentationFormat>寬螢幕</PresentationFormat>
  <Paragraphs>52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標楷體</vt:lpstr>
      <vt:lpstr>Arial</vt:lpstr>
      <vt:lpstr>Calibri</vt:lpstr>
      <vt:lpstr>Tw Cen MT</vt:lpstr>
      <vt:lpstr>電路</vt:lpstr>
      <vt:lpstr>第三組</vt:lpstr>
      <vt:lpstr>程式input:</vt:lpstr>
      <vt:lpstr>程式碼:</vt:lpstr>
      <vt:lpstr>請先點選insertion sort:</vt:lpstr>
      <vt:lpstr>程式碼:</vt:lpstr>
      <vt:lpstr>Count number:</vt:lpstr>
      <vt:lpstr>程式碼:</vt:lpstr>
      <vt:lpstr>Add number:</vt:lpstr>
      <vt:lpstr>程式碼:</vt:lpstr>
      <vt:lpstr>Random:</vt:lpstr>
      <vt:lpstr>程式碼:</vt:lpstr>
      <vt:lpstr>Search:</vt:lpstr>
      <vt:lpstr>程式碼:</vt:lpstr>
      <vt:lpstr>Edit:</vt:lpstr>
      <vt:lpstr>程式碼:</vt:lpstr>
      <vt:lpstr>Delete:</vt:lpstr>
      <vt:lpstr>程式碼:</vt:lpstr>
      <vt:lpstr>Mean:</vt:lpstr>
      <vt:lpstr>程式碼:</vt:lpstr>
      <vt:lpstr>Big to small:</vt:lpstr>
      <vt:lpstr>程式碼:</vt:lpstr>
      <vt:lpstr>上一步(previous step):</vt:lpstr>
      <vt:lpstr>程式碼:</vt:lpstr>
      <vt:lpstr>Reset:</vt:lpstr>
      <vt:lpstr>程式碼: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第三組</dc:title>
  <dc:creator>jerry wu</dc:creator>
  <cp:lastModifiedBy>jerry wu</cp:lastModifiedBy>
  <cp:revision>49</cp:revision>
  <dcterms:created xsi:type="dcterms:W3CDTF">2021-04-07T14:23:51Z</dcterms:created>
  <dcterms:modified xsi:type="dcterms:W3CDTF">2021-04-08T14:34:47Z</dcterms:modified>
</cp:coreProperties>
</file>