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320" r:id="rId6"/>
    <p:sldId id="313" r:id="rId7"/>
    <p:sldId id="314" r:id="rId8"/>
    <p:sldId id="260" r:id="rId9"/>
    <p:sldId id="261" r:id="rId10"/>
    <p:sldId id="263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318" r:id="rId21"/>
    <p:sldId id="274" r:id="rId22"/>
    <p:sldId id="273" r:id="rId23"/>
    <p:sldId id="315" r:id="rId24"/>
    <p:sldId id="316" r:id="rId25"/>
    <p:sldId id="317" r:id="rId26"/>
    <p:sldId id="319" r:id="rId27"/>
  </p:sldIdLst>
  <p:sldSz cx="9144000" cy="5143500" type="screen16x9"/>
  <p:notesSz cx="6858000" cy="9144000"/>
  <p:embeddedFontLst>
    <p:embeddedFont>
      <p:font typeface="Anaheim" panose="020B0604020202020204" charset="0"/>
      <p:regular r:id="rId29"/>
    </p:embeddedFont>
    <p:embeddedFont>
      <p:font typeface="Barlow Medium" panose="00000600000000000000" pitchFamily="2" charset="0"/>
      <p:regular r:id="rId30"/>
      <p:italic r:id="rId31"/>
    </p:embeddedFont>
    <p:embeddedFont>
      <p:font typeface="Bebas Neue" panose="020B0606020202050201" pitchFamily="34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DM Sans" pitchFamily="2" charset="0"/>
      <p:regular r:id="rId41"/>
      <p:bold r:id="rId42"/>
      <p:italic r:id="rId43"/>
      <p:boldItalic r:id="rId44"/>
    </p:embeddedFont>
    <p:embeddedFont>
      <p:font typeface="Nunito Light" pitchFamily="2" charset="0"/>
      <p:regular r:id="rId45"/>
      <p:italic r:id="rId46"/>
    </p:embeddedFont>
    <p:embeddedFont>
      <p:font typeface="Patrick Hand" panose="00000500000000000000" pitchFamily="2" charset="0"/>
      <p:regular r:id="rId47"/>
    </p:embeddedFont>
    <p:embeddedFont>
      <p:font typeface="PT Sans" panose="020B0503020203020204" pitchFamily="34" charset="0"/>
      <p:regular r:id="rId48"/>
      <p:bold r:id="rId49"/>
      <p:italic r:id="rId50"/>
      <p:boldItalic r:id="rId51"/>
    </p:embeddedFont>
    <p:embeddedFont>
      <p:font typeface="Varela Round" panose="00000500000000000000" pitchFamily="2" charset="-79"/>
      <p:regular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F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814B47-DF52-4EE8-8559-03C7938C097E}">
  <a:tblStyle styleId="{33814B47-DF52-4EE8-8559-03C7938C09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3635597-A6DF-4616-BD2D-9A006058255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3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faultuser0.LAPTOP-1H4DR4LR\Downloads\HuyNQ_MAS_Proj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faultuser0.LAPTOP-1H4DR4LR\Downloads\HuyNQ_MAS_Proj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faultuser0.LAPTOP-1H4DR4LR\Downloads\HuyNQ_MAS_Proj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defaultuser0.LAPTOP-1H4DR4LR\Downloads\HuyNQ_MAS_Proj%20(1)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defaultuser0.LAPTOP-1H4DR4LR\Downloads\HuyNQ_MAS_Proj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Annual Salary vs </a:t>
            </a:r>
            <a:r>
              <a:rPr lang="id-ID"/>
              <a:t>Car Purchase Amount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'DESCRIPTIVE STATISTICS'!$R$2</c:f>
              <c:strCache>
                <c:ptCount val="1"/>
                <c:pt idx="0">
                  <c:v>Car Purchase Amount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'DESCRIPTIVE STATISTICS'!$O$3:$O$502</c:f>
              <c:numCache>
                <c:formatCode>General</c:formatCode>
                <c:ptCount val="500"/>
                <c:pt idx="0">
                  <c:v>62812.093009999997</c:v>
                </c:pt>
                <c:pt idx="1">
                  <c:v>66646.892919999998</c:v>
                </c:pt>
                <c:pt idx="2">
                  <c:v>53798.551119999996</c:v>
                </c:pt>
                <c:pt idx="3">
                  <c:v>79370.037979999994</c:v>
                </c:pt>
                <c:pt idx="4">
                  <c:v>59729.151299999998</c:v>
                </c:pt>
                <c:pt idx="5">
                  <c:v>68499.851620000001</c:v>
                </c:pt>
                <c:pt idx="6">
                  <c:v>39814.521999999997</c:v>
                </c:pt>
                <c:pt idx="7">
                  <c:v>51752.234450000004</c:v>
                </c:pt>
                <c:pt idx="8">
                  <c:v>58139.259100000003</c:v>
                </c:pt>
                <c:pt idx="9">
                  <c:v>53457.101320000002</c:v>
                </c:pt>
                <c:pt idx="10">
                  <c:v>73348.707450000002</c:v>
                </c:pt>
                <c:pt idx="11">
                  <c:v>55421.657330000002</c:v>
                </c:pt>
                <c:pt idx="12">
                  <c:v>37336.338300000003</c:v>
                </c:pt>
                <c:pt idx="13">
                  <c:v>68304.472980000006</c:v>
                </c:pt>
                <c:pt idx="14">
                  <c:v>72776.003819999998</c:v>
                </c:pt>
                <c:pt idx="15">
                  <c:v>64662.300609999998</c:v>
                </c:pt>
                <c:pt idx="16">
                  <c:v>63259.878369999999</c:v>
                </c:pt>
                <c:pt idx="17">
                  <c:v>52682.064010000002</c:v>
                </c:pt>
                <c:pt idx="18">
                  <c:v>54503.144229999998</c:v>
                </c:pt>
                <c:pt idx="19">
                  <c:v>55368.237159999997</c:v>
                </c:pt>
                <c:pt idx="20">
                  <c:v>63435.863039999997</c:v>
                </c:pt>
                <c:pt idx="21">
                  <c:v>64347.345309999997</c:v>
                </c:pt>
                <c:pt idx="22">
                  <c:v>65176.690549999999</c:v>
                </c:pt>
                <c:pt idx="23">
                  <c:v>52027.638370000001</c:v>
                </c:pt>
                <c:pt idx="24">
                  <c:v>69612.012300000002</c:v>
                </c:pt>
                <c:pt idx="25">
                  <c:v>53065.571750000003</c:v>
                </c:pt>
                <c:pt idx="26">
                  <c:v>82842.533850000007</c:v>
                </c:pt>
                <c:pt idx="27">
                  <c:v>61388.627090000002</c:v>
                </c:pt>
                <c:pt idx="28">
                  <c:v>100000</c:v>
                </c:pt>
                <c:pt idx="29">
                  <c:v>62891.865559999998</c:v>
                </c:pt>
                <c:pt idx="30">
                  <c:v>39627.124799999998</c:v>
                </c:pt>
                <c:pt idx="31">
                  <c:v>68859.564889999994</c:v>
                </c:pt>
                <c:pt idx="32">
                  <c:v>82358.22683</c:v>
                </c:pt>
                <c:pt idx="33">
                  <c:v>67904.398950000003</c:v>
                </c:pt>
                <c:pt idx="34">
                  <c:v>65311.682249999998</c:v>
                </c:pt>
                <c:pt idx="35">
                  <c:v>59593.2624</c:v>
                </c:pt>
                <c:pt idx="36">
                  <c:v>47460.548089999997</c:v>
                </c:pt>
                <c:pt idx="37">
                  <c:v>43131.784110000001</c:v>
                </c:pt>
                <c:pt idx="38">
                  <c:v>52263.698060000002</c:v>
                </c:pt>
                <c:pt idx="39">
                  <c:v>80959.533100000001</c:v>
                </c:pt>
                <c:pt idx="40">
                  <c:v>66417.665970000002</c:v>
                </c:pt>
                <c:pt idx="41">
                  <c:v>58457.414920000003</c:v>
                </c:pt>
                <c:pt idx="42">
                  <c:v>50571.459690000003</c:v>
                </c:pt>
                <c:pt idx="43">
                  <c:v>50943.162559999997</c:v>
                </c:pt>
                <c:pt idx="44">
                  <c:v>79792.130959999995</c:v>
                </c:pt>
                <c:pt idx="45">
                  <c:v>70787.27764</c:v>
                </c:pt>
                <c:pt idx="46">
                  <c:v>56098.507729999998</c:v>
                </c:pt>
                <c:pt idx="47">
                  <c:v>57478.379220000003</c:v>
                </c:pt>
                <c:pt idx="48">
                  <c:v>60181.406329999998</c:v>
                </c:pt>
                <c:pt idx="49">
                  <c:v>74445.081680000003</c:v>
                </c:pt>
                <c:pt idx="50">
                  <c:v>38406.778899999998</c:v>
                </c:pt>
                <c:pt idx="51">
                  <c:v>64616.688099999999</c:v>
                </c:pt>
                <c:pt idx="52">
                  <c:v>68107.93144</c:v>
                </c:pt>
                <c:pt idx="53">
                  <c:v>72471.815319999994</c:v>
                </c:pt>
                <c:pt idx="54">
                  <c:v>35069.418859999998</c:v>
                </c:pt>
                <c:pt idx="55">
                  <c:v>52422.946909999999</c:v>
                </c:pt>
                <c:pt idx="56">
                  <c:v>84467.789879999997</c:v>
                </c:pt>
                <c:pt idx="57">
                  <c:v>51419.507769999997</c:v>
                </c:pt>
                <c:pt idx="58">
                  <c:v>46609.516259999997</c:v>
                </c:pt>
                <c:pt idx="59">
                  <c:v>55207.456789999997</c:v>
                </c:pt>
                <c:pt idx="60">
                  <c:v>46689.4159</c:v>
                </c:pt>
                <c:pt idx="61">
                  <c:v>71847.254400000005</c:v>
                </c:pt>
                <c:pt idx="62">
                  <c:v>69236.686079999999</c:v>
                </c:pt>
                <c:pt idx="63">
                  <c:v>54006.778509999996</c:v>
                </c:pt>
                <c:pt idx="64">
                  <c:v>47228.359989999997</c:v>
                </c:pt>
                <c:pt idx="65">
                  <c:v>70187.503280000004</c:v>
                </c:pt>
                <c:pt idx="66">
                  <c:v>62262.948450000004</c:v>
                </c:pt>
                <c:pt idx="67">
                  <c:v>59195.828990000002</c:v>
                </c:pt>
                <c:pt idx="68">
                  <c:v>48716.672709999999</c:v>
                </c:pt>
                <c:pt idx="69">
                  <c:v>66478.009669999999</c:v>
                </c:pt>
                <c:pt idx="70">
                  <c:v>50280.004500000003</c:v>
                </c:pt>
                <c:pt idx="71">
                  <c:v>57393.828719999998</c:v>
                </c:pt>
                <c:pt idx="72">
                  <c:v>63429.931409999997</c:v>
                </c:pt>
                <c:pt idx="73">
                  <c:v>59139.210800000001</c:v>
                </c:pt>
                <c:pt idx="74">
                  <c:v>67015.193719999996</c:v>
                </c:pt>
                <c:pt idx="75">
                  <c:v>69157.452099999995</c:v>
                </c:pt>
                <c:pt idx="76">
                  <c:v>50867.940069999997</c:v>
                </c:pt>
                <c:pt idx="77">
                  <c:v>53450.90036</c:v>
                </c:pt>
                <c:pt idx="78">
                  <c:v>70463.990839999999</c:v>
                </c:pt>
                <c:pt idx="79">
                  <c:v>52697.151919999997</c:v>
                </c:pt>
                <c:pt idx="80">
                  <c:v>71055.419240000003</c:v>
                </c:pt>
                <c:pt idx="81">
                  <c:v>55406.462149999999</c:v>
                </c:pt>
                <c:pt idx="82">
                  <c:v>48567.074619999999</c:v>
                </c:pt>
                <c:pt idx="83">
                  <c:v>69506.621270000003</c:v>
                </c:pt>
                <c:pt idx="84">
                  <c:v>69453.716589999996</c:v>
                </c:pt>
                <c:pt idx="85">
                  <c:v>36929.351240000004</c:v>
                </c:pt>
                <c:pt idx="86">
                  <c:v>63087.95261</c:v>
                </c:pt>
                <c:pt idx="87">
                  <c:v>50889.340539999997</c:v>
                </c:pt>
                <c:pt idx="88">
                  <c:v>58065.256939999999</c:v>
                </c:pt>
                <c:pt idx="89">
                  <c:v>20000</c:v>
                </c:pt>
                <c:pt idx="90">
                  <c:v>60536.204059999996</c:v>
                </c:pt>
                <c:pt idx="91">
                  <c:v>50667.697590000003</c:v>
                </c:pt>
                <c:pt idx="92">
                  <c:v>44376.622210000001</c:v>
                </c:pt>
                <c:pt idx="93">
                  <c:v>75958.283490000002</c:v>
                </c:pt>
                <c:pt idx="94">
                  <c:v>70896.728529999993</c:v>
                </c:pt>
                <c:pt idx="95">
                  <c:v>56009.730730000003</c:v>
                </c:pt>
                <c:pt idx="96">
                  <c:v>90556.626860000004</c:v>
                </c:pt>
                <c:pt idx="97">
                  <c:v>71716.456619999997</c:v>
                </c:pt>
                <c:pt idx="98">
                  <c:v>68502.109429999997</c:v>
                </c:pt>
                <c:pt idx="99">
                  <c:v>46261.426659999997</c:v>
                </c:pt>
                <c:pt idx="100">
                  <c:v>61858.190770000001</c:v>
                </c:pt>
                <c:pt idx="101">
                  <c:v>49483.832620000001</c:v>
                </c:pt>
                <c:pt idx="102">
                  <c:v>68289.182289999997</c:v>
                </c:pt>
                <c:pt idx="103">
                  <c:v>47399.22827</c:v>
                </c:pt>
                <c:pt idx="104">
                  <c:v>63975.060899999997</c:v>
                </c:pt>
                <c:pt idx="105">
                  <c:v>75460.523620000007</c:v>
                </c:pt>
                <c:pt idx="106">
                  <c:v>51075.461179999998</c:v>
                </c:pt>
                <c:pt idx="107">
                  <c:v>42433.546190000001</c:v>
                </c:pt>
                <c:pt idx="108">
                  <c:v>61922.897100000002</c:v>
                </c:pt>
                <c:pt idx="109">
                  <c:v>69946.939240000007</c:v>
                </c:pt>
                <c:pt idx="110">
                  <c:v>73476.422489999997</c:v>
                </c:pt>
                <c:pt idx="111">
                  <c:v>75571.201879999993</c:v>
                </c:pt>
                <c:pt idx="112">
                  <c:v>82573.011320000005</c:v>
                </c:pt>
                <c:pt idx="113">
                  <c:v>50649.644919999999</c:v>
                </c:pt>
                <c:pt idx="114">
                  <c:v>53427.461920000002</c:v>
                </c:pt>
                <c:pt idx="115">
                  <c:v>75247.180609999996</c:v>
                </c:pt>
                <c:pt idx="116">
                  <c:v>69175.194029999999</c:v>
                </c:pt>
                <c:pt idx="117">
                  <c:v>84171.167189999993</c:v>
                </c:pt>
                <c:pt idx="118">
                  <c:v>45721.66835</c:v>
                </c:pt>
                <c:pt idx="119">
                  <c:v>54355.7595</c:v>
                </c:pt>
                <c:pt idx="120">
                  <c:v>77206.483859999993</c:v>
                </c:pt>
                <c:pt idx="121">
                  <c:v>57005.185949999999</c:v>
                </c:pt>
                <c:pt idx="122">
                  <c:v>65809.107820000005</c:v>
                </c:pt>
                <c:pt idx="123">
                  <c:v>65468.144200000002</c:v>
                </c:pt>
                <c:pt idx="124">
                  <c:v>60991.824430000001</c:v>
                </c:pt>
                <c:pt idx="125">
                  <c:v>61809.074509999999</c:v>
                </c:pt>
                <c:pt idx="126">
                  <c:v>66905.476439999999</c:v>
                </c:pt>
                <c:pt idx="127">
                  <c:v>65131.25015</c:v>
                </c:pt>
                <c:pt idx="128">
                  <c:v>83626.307830000005</c:v>
                </c:pt>
                <c:pt idx="129">
                  <c:v>64328.278919999997</c:v>
                </c:pt>
                <c:pt idx="130">
                  <c:v>69255.987529999999</c:v>
                </c:pt>
                <c:pt idx="131">
                  <c:v>60575.126040000003</c:v>
                </c:pt>
                <c:pt idx="132">
                  <c:v>63729.125679999997</c:v>
                </c:pt>
                <c:pt idx="133">
                  <c:v>64315.736709999997</c:v>
                </c:pt>
                <c:pt idx="134">
                  <c:v>51419.016439999999</c:v>
                </c:pt>
                <c:pt idx="135">
                  <c:v>53870.484830000001</c:v>
                </c:pt>
                <c:pt idx="136">
                  <c:v>56895.231529999997</c:v>
                </c:pt>
                <c:pt idx="137">
                  <c:v>52534.207779999997</c:v>
                </c:pt>
                <c:pt idx="138">
                  <c:v>52632.971239999999</c:v>
                </c:pt>
                <c:pt idx="139">
                  <c:v>42375.214240000001</c:v>
                </c:pt>
                <c:pt idx="140">
                  <c:v>65617.291750000004</c:v>
                </c:pt>
                <c:pt idx="141">
                  <c:v>49398.74439</c:v>
                </c:pt>
                <c:pt idx="142">
                  <c:v>63869.649279999998</c:v>
                </c:pt>
                <c:pt idx="143">
                  <c:v>60871.182480000003</c:v>
                </c:pt>
                <c:pt idx="144">
                  <c:v>68090.508700000006</c:v>
                </c:pt>
                <c:pt idx="145">
                  <c:v>54122.878270000001</c:v>
                </c:pt>
                <c:pt idx="146">
                  <c:v>59316.937039999997</c:v>
                </c:pt>
                <c:pt idx="147">
                  <c:v>38779.183960000002</c:v>
                </c:pt>
                <c:pt idx="148">
                  <c:v>88292.732050000006</c:v>
                </c:pt>
                <c:pt idx="149">
                  <c:v>68688.401989999998</c:v>
                </c:pt>
                <c:pt idx="150">
                  <c:v>51906.85022</c:v>
                </c:pt>
                <c:pt idx="151">
                  <c:v>52373.794459999997</c:v>
                </c:pt>
                <c:pt idx="152">
                  <c:v>73768.124530000001</c:v>
                </c:pt>
                <c:pt idx="153">
                  <c:v>55576.840680000001</c:v>
                </c:pt>
                <c:pt idx="154">
                  <c:v>59689.814380000003</c:v>
                </c:pt>
                <c:pt idx="155">
                  <c:v>55381.532249999997</c:v>
                </c:pt>
                <c:pt idx="156">
                  <c:v>34154.776539999999</c:v>
                </c:pt>
                <c:pt idx="157">
                  <c:v>54382.748099999997</c:v>
                </c:pt>
                <c:pt idx="158">
                  <c:v>65919.597309999997</c:v>
                </c:pt>
                <c:pt idx="159">
                  <c:v>39488.455820000003</c:v>
                </c:pt>
                <c:pt idx="160">
                  <c:v>72637.844819999998</c:v>
                </c:pt>
                <c:pt idx="161">
                  <c:v>67247.076979999998</c:v>
                </c:pt>
                <c:pt idx="162">
                  <c:v>71271.844070000006</c:v>
                </c:pt>
                <c:pt idx="163">
                  <c:v>71693.447419999997</c:v>
                </c:pt>
                <c:pt idx="164">
                  <c:v>57860.531029999998</c:v>
                </c:pt>
                <c:pt idx="165">
                  <c:v>69142.08412</c:v>
                </c:pt>
                <c:pt idx="166">
                  <c:v>52477.664940000002</c:v>
                </c:pt>
                <c:pt idx="167">
                  <c:v>47592.047489999997</c:v>
                </c:pt>
                <c:pt idx="168">
                  <c:v>48123.369830000003</c:v>
                </c:pt>
                <c:pt idx="169">
                  <c:v>76916.415150000001</c:v>
                </c:pt>
                <c:pt idx="170">
                  <c:v>65714.464689999993</c:v>
                </c:pt>
                <c:pt idx="171">
                  <c:v>40346.064910000001</c:v>
                </c:pt>
                <c:pt idx="172">
                  <c:v>71148.202480000007</c:v>
                </c:pt>
                <c:pt idx="173">
                  <c:v>81757.668560000006</c:v>
                </c:pt>
                <c:pt idx="174">
                  <c:v>64867.149109999998</c:v>
                </c:pt>
                <c:pt idx="175">
                  <c:v>70051.940329999998</c:v>
                </c:pt>
                <c:pt idx="176">
                  <c:v>62043.166230000003</c:v>
                </c:pt>
                <c:pt idx="177">
                  <c:v>85186.48921</c:v>
                </c:pt>
                <c:pt idx="178">
                  <c:v>47127.416319999997</c:v>
                </c:pt>
                <c:pt idx="179">
                  <c:v>61177.08698</c:v>
                </c:pt>
                <c:pt idx="180">
                  <c:v>57770.364880000001</c:v>
                </c:pt>
                <c:pt idx="181">
                  <c:v>60432.40367</c:v>
                </c:pt>
                <c:pt idx="182">
                  <c:v>58999.888579999999</c:v>
                </c:pt>
                <c:pt idx="183">
                  <c:v>62645.955159999998</c:v>
                </c:pt>
                <c:pt idx="184">
                  <c:v>68782.157179999995</c:v>
                </c:pt>
                <c:pt idx="185">
                  <c:v>67545.963820000004</c:v>
                </c:pt>
                <c:pt idx="186">
                  <c:v>42415.488669999999</c:v>
                </c:pt>
                <c:pt idx="187">
                  <c:v>44617.983139999997</c:v>
                </c:pt>
                <c:pt idx="188">
                  <c:v>72226.560299999997</c:v>
                </c:pt>
                <c:pt idx="189">
                  <c:v>48958.905350000001</c:v>
                </c:pt>
                <c:pt idx="190">
                  <c:v>86067.835269999996</c:v>
                </c:pt>
                <c:pt idx="191">
                  <c:v>65554.401800000007</c:v>
                </c:pt>
                <c:pt idx="192">
                  <c:v>69248.495299999995</c:v>
                </c:pt>
                <c:pt idx="193">
                  <c:v>59331.235549999998</c:v>
                </c:pt>
                <c:pt idx="194">
                  <c:v>52323.2448</c:v>
                </c:pt>
                <c:pt idx="195">
                  <c:v>63552.851750000002</c:v>
                </c:pt>
                <c:pt idx="196">
                  <c:v>75116.10613</c:v>
                </c:pt>
                <c:pt idx="197">
                  <c:v>38284.020129999997</c:v>
                </c:pt>
                <c:pt idx="198">
                  <c:v>55293.507769999997</c:v>
                </c:pt>
                <c:pt idx="199">
                  <c:v>63210.762349999997</c:v>
                </c:pt>
                <c:pt idx="200">
                  <c:v>54918.387490000001</c:v>
                </c:pt>
                <c:pt idx="201">
                  <c:v>57262.795810000003</c:v>
                </c:pt>
                <c:pt idx="202">
                  <c:v>72299.950100000002</c:v>
                </c:pt>
                <c:pt idx="203">
                  <c:v>50241.489849999998</c:v>
                </c:pt>
                <c:pt idx="204">
                  <c:v>65834.568889999995</c:v>
                </c:pt>
                <c:pt idx="205">
                  <c:v>60382.178849999997</c:v>
                </c:pt>
                <c:pt idx="206">
                  <c:v>68691.170859999998</c:v>
                </c:pt>
                <c:pt idx="207">
                  <c:v>65446.656869999999</c:v>
                </c:pt>
                <c:pt idx="208">
                  <c:v>42978.342839999998</c:v>
                </c:pt>
                <c:pt idx="209">
                  <c:v>58143.062850000002</c:v>
                </c:pt>
                <c:pt idx="210">
                  <c:v>61666.285199999998</c:v>
                </c:pt>
                <c:pt idx="211">
                  <c:v>64854.339659999998</c:v>
                </c:pt>
                <c:pt idx="212">
                  <c:v>45757.155680000003</c:v>
                </c:pt>
                <c:pt idx="213">
                  <c:v>73096.509269999995</c:v>
                </c:pt>
                <c:pt idx="214">
                  <c:v>67249.05932</c:v>
                </c:pt>
                <c:pt idx="215">
                  <c:v>77165.812969999999</c:v>
                </c:pt>
                <c:pt idx="216">
                  <c:v>72316.182860000001</c:v>
                </c:pt>
                <c:pt idx="217">
                  <c:v>68431.270550000001</c:v>
                </c:pt>
                <c:pt idx="218">
                  <c:v>62311.116410000002</c:v>
                </c:pt>
                <c:pt idx="219">
                  <c:v>53229.145470000003</c:v>
                </c:pt>
                <c:pt idx="220">
                  <c:v>77662.1109</c:v>
                </c:pt>
                <c:pt idx="221">
                  <c:v>69494.697830000005</c:v>
                </c:pt>
                <c:pt idx="222">
                  <c:v>61063.356310000003</c:v>
                </c:pt>
                <c:pt idx="223">
                  <c:v>79368.917409999995</c:v>
                </c:pt>
                <c:pt idx="224">
                  <c:v>61693.443520000001</c:v>
                </c:pt>
                <c:pt idx="225">
                  <c:v>47211.668120000002</c:v>
                </c:pt>
                <c:pt idx="226">
                  <c:v>69897.752909999996</c:v>
                </c:pt>
                <c:pt idx="227">
                  <c:v>63675.932630000003</c:v>
                </c:pt>
                <c:pt idx="228">
                  <c:v>72302.032229999997</c:v>
                </c:pt>
                <c:pt idx="229">
                  <c:v>63687.498800000001</c:v>
                </c:pt>
                <c:pt idx="230">
                  <c:v>63678.15468</c:v>
                </c:pt>
                <c:pt idx="231">
                  <c:v>77435.465450000003</c:v>
                </c:pt>
                <c:pt idx="232">
                  <c:v>62721.405140000003</c:v>
                </c:pt>
                <c:pt idx="233">
                  <c:v>70842.835179999995</c:v>
                </c:pt>
                <c:pt idx="234">
                  <c:v>55285.986250000002</c:v>
                </c:pt>
                <c:pt idx="235">
                  <c:v>72002.055200000003</c:v>
                </c:pt>
                <c:pt idx="236">
                  <c:v>41434.512580000002</c:v>
                </c:pt>
                <c:pt idx="237">
                  <c:v>60404.38394</c:v>
                </c:pt>
                <c:pt idx="238">
                  <c:v>65239.064680000003</c:v>
                </c:pt>
                <c:pt idx="239">
                  <c:v>62939.128510000002</c:v>
                </c:pt>
                <c:pt idx="240">
                  <c:v>60608.403129999999</c:v>
                </c:pt>
                <c:pt idx="241">
                  <c:v>56118.396009999997</c:v>
                </c:pt>
                <c:pt idx="242">
                  <c:v>86706.333329999994</c:v>
                </c:pt>
                <c:pt idx="243">
                  <c:v>41236.364970000002</c:v>
                </c:pt>
                <c:pt idx="244">
                  <c:v>77146.275980000006</c:v>
                </c:pt>
                <c:pt idx="245">
                  <c:v>56437.304040000003</c:v>
                </c:pt>
                <c:pt idx="246">
                  <c:v>70703.850130000006</c:v>
                </c:pt>
                <c:pt idx="247">
                  <c:v>69810.462650000001</c:v>
                </c:pt>
                <c:pt idx="248">
                  <c:v>54279.395969999998</c:v>
                </c:pt>
                <c:pt idx="249">
                  <c:v>70334.42787</c:v>
                </c:pt>
                <c:pt idx="250">
                  <c:v>59168.007510000003</c:v>
                </c:pt>
                <c:pt idx="251">
                  <c:v>61889.616179999997</c:v>
                </c:pt>
                <c:pt idx="252">
                  <c:v>66013.951740000004</c:v>
                </c:pt>
                <c:pt idx="253">
                  <c:v>55434.040459999997</c:v>
                </c:pt>
                <c:pt idx="254">
                  <c:v>68499.694470000002</c:v>
                </c:pt>
                <c:pt idx="255">
                  <c:v>54749.886449999998</c:v>
                </c:pt>
                <c:pt idx="256">
                  <c:v>74590.254950000002</c:v>
                </c:pt>
                <c:pt idx="257">
                  <c:v>67772.666459999993</c:v>
                </c:pt>
                <c:pt idx="258">
                  <c:v>62563.578249999999</c:v>
                </c:pt>
                <c:pt idx="259">
                  <c:v>70361.015039999998</c:v>
                </c:pt>
                <c:pt idx="260">
                  <c:v>74810.894709999993</c:v>
                </c:pt>
                <c:pt idx="261">
                  <c:v>49346.404999999999</c:v>
                </c:pt>
                <c:pt idx="262">
                  <c:v>73426.085210000005</c:v>
                </c:pt>
                <c:pt idx="263">
                  <c:v>47684.463060000002</c:v>
                </c:pt>
                <c:pt idx="264">
                  <c:v>72939.831950000007</c:v>
                </c:pt>
                <c:pt idx="265">
                  <c:v>72277.826090000002</c:v>
                </c:pt>
                <c:pt idx="266">
                  <c:v>53921.333509999997</c:v>
                </c:pt>
                <c:pt idx="267">
                  <c:v>65312.967550000001</c:v>
                </c:pt>
                <c:pt idx="268">
                  <c:v>55619.341520000002</c:v>
                </c:pt>
                <c:pt idx="269">
                  <c:v>70914.599929999997</c:v>
                </c:pt>
                <c:pt idx="270">
                  <c:v>33422.996829999996</c:v>
                </c:pt>
                <c:pt idx="271">
                  <c:v>53382.426930000001</c:v>
                </c:pt>
                <c:pt idx="272">
                  <c:v>74173.392389999994</c:v>
                </c:pt>
                <c:pt idx="273">
                  <c:v>53587.12801</c:v>
                </c:pt>
                <c:pt idx="274">
                  <c:v>58011.633900000001</c:v>
                </c:pt>
                <c:pt idx="275">
                  <c:v>69171.952810000003</c:v>
                </c:pt>
                <c:pt idx="276">
                  <c:v>66779.913740000004</c:v>
                </c:pt>
                <c:pt idx="277">
                  <c:v>79173.076700000005</c:v>
                </c:pt>
                <c:pt idx="278">
                  <c:v>63065.121639999998</c:v>
                </c:pt>
                <c:pt idx="279">
                  <c:v>65530.364009999998</c:v>
                </c:pt>
                <c:pt idx="280">
                  <c:v>63732.393100000001</c:v>
                </c:pt>
                <c:pt idx="281">
                  <c:v>62689.539640000003</c:v>
                </c:pt>
                <c:pt idx="282">
                  <c:v>51539.93045</c:v>
                </c:pt>
                <c:pt idx="283">
                  <c:v>59060.086640000001</c:v>
                </c:pt>
                <c:pt idx="284">
                  <c:v>62713.781490000001</c:v>
                </c:pt>
                <c:pt idx="285">
                  <c:v>44747.661319999999</c:v>
                </c:pt>
                <c:pt idx="286">
                  <c:v>65529.703329999997</c:v>
                </c:pt>
                <c:pt idx="287">
                  <c:v>62426.523789999999</c:v>
                </c:pt>
                <c:pt idx="288">
                  <c:v>73498.307149999993</c:v>
                </c:pt>
                <c:pt idx="289">
                  <c:v>86565.156409999996</c:v>
                </c:pt>
                <c:pt idx="290">
                  <c:v>46549.163289999997</c:v>
                </c:pt>
                <c:pt idx="291">
                  <c:v>70111.539799999999</c:v>
                </c:pt>
                <c:pt idx="292">
                  <c:v>66747.668569999994</c:v>
                </c:pt>
                <c:pt idx="293">
                  <c:v>72025.676800000001</c:v>
                </c:pt>
                <c:pt idx="294">
                  <c:v>70737.293829999995</c:v>
                </c:pt>
                <c:pt idx="295">
                  <c:v>57455.760900000001</c:v>
                </c:pt>
                <c:pt idx="296">
                  <c:v>60657.593549999998</c:v>
                </c:pt>
                <c:pt idx="297">
                  <c:v>50694.427069999998</c:v>
                </c:pt>
                <c:pt idx="298">
                  <c:v>55369.72784</c:v>
                </c:pt>
                <c:pt idx="299">
                  <c:v>82425.646789999999</c:v>
                </c:pt>
                <c:pt idx="300">
                  <c:v>82094.107120000001</c:v>
                </c:pt>
                <c:pt idx="301">
                  <c:v>74090.512990000003</c:v>
                </c:pt>
                <c:pt idx="302">
                  <c:v>73935.742010000002</c:v>
                </c:pt>
                <c:pt idx="303">
                  <c:v>75719.229860000007</c:v>
                </c:pt>
                <c:pt idx="304">
                  <c:v>47054.142460000003</c:v>
                </c:pt>
                <c:pt idx="305">
                  <c:v>42003.016170000003</c:v>
                </c:pt>
                <c:pt idx="306">
                  <c:v>74418.55717</c:v>
                </c:pt>
                <c:pt idx="307">
                  <c:v>52786.197099999998</c:v>
                </c:pt>
                <c:pt idx="308">
                  <c:v>78804.998240000001</c:v>
                </c:pt>
                <c:pt idx="309">
                  <c:v>66932.47176</c:v>
                </c:pt>
                <c:pt idx="310">
                  <c:v>56066.076849999998</c:v>
                </c:pt>
                <c:pt idx="311">
                  <c:v>48591.571770000002</c:v>
                </c:pt>
                <c:pt idx="312">
                  <c:v>38213.888440000002</c:v>
                </c:pt>
                <c:pt idx="313">
                  <c:v>56444.768479999999</c:v>
                </c:pt>
                <c:pt idx="314">
                  <c:v>67080.614199999996</c:v>
                </c:pt>
                <c:pt idx="315">
                  <c:v>83333.810540000006</c:v>
                </c:pt>
                <c:pt idx="316">
                  <c:v>73502.124580000003</c:v>
                </c:pt>
                <c:pt idx="317">
                  <c:v>88816.026949999999</c:v>
                </c:pt>
                <c:pt idx="318">
                  <c:v>70381.374989999997</c:v>
                </c:pt>
                <c:pt idx="319">
                  <c:v>67647.747640000001</c:v>
                </c:pt>
                <c:pt idx="320">
                  <c:v>79781.901259999999</c:v>
                </c:pt>
                <c:pt idx="321">
                  <c:v>64665.391219999998</c:v>
                </c:pt>
                <c:pt idx="322">
                  <c:v>58837.970880000001</c:v>
                </c:pt>
                <c:pt idx="323">
                  <c:v>49607.234660000002</c:v>
                </c:pt>
                <c:pt idx="324">
                  <c:v>67032.164449999997</c:v>
                </c:pt>
                <c:pt idx="325">
                  <c:v>65245.573790000002</c:v>
                </c:pt>
                <c:pt idx="326">
                  <c:v>56174.3433</c:v>
                </c:pt>
                <c:pt idx="327">
                  <c:v>47227.015420000003</c:v>
                </c:pt>
                <c:pt idx="328">
                  <c:v>40300.49467</c:v>
                </c:pt>
                <c:pt idx="329">
                  <c:v>45504.748659999997</c:v>
                </c:pt>
                <c:pt idx="330">
                  <c:v>50017.381540000002</c:v>
                </c:pt>
                <c:pt idx="331">
                  <c:v>66226.729019999999</c:v>
                </c:pt>
                <c:pt idx="332">
                  <c:v>41361.950449999997</c:v>
                </c:pt>
                <c:pt idx="333">
                  <c:v>56687.412729999996</c:v>
                </c:pt>
                <c:pt idx="334">
                  <c:v>68114.601689999996</c:v>
                </c:pt>
                <c:pt idx="335">
                  <c:v>51086.884819999999</c:v>
                </c:pt>
                <c:pt idx="336">
                  <c:v>71921.450379999995</c:v>
                </c:pt>
                <c:pt idx="337">
                  <c:v>56807.01728</c:v>
                </c:pt>
                <c:pt idx="338">
                  <c:v>43019.847500000003</c:v>
                </c:pt>
                <c:pt idx="339">
                  <c:v>63875.209990000003</c:v>
                </c:pt>
                <c:pt idx="340">
                  <c:v>41587.392379999998</c:v>
                </c:pt>
                <c:pt idx="341">
                  <c:v>49661.967120000001</c:v>
                </c:pt>
                <c:pt idx="342">
                  <c:v>92471.176120000004</c:v>
                </c:pt>
                <c:pt idx="343">
                  <c:v>70136.82862</c:v>
                </c:pt>
                <c:pt idx="344">
                  <c:v>52664.717190000003</c:v>
                </c:pt>
                <c:pt idx="345">
                  <c:v>55618.06942</c:v>
                </c:pt>
                <c:pt idx="346">
                  <c:v>54912.440430000002</c:v>
                </c:pt>
                <c:pt idx="347">
                  <c:v>56692.780440000002</c:v>
                </c:pt>
                <c:pt idx="348">
                  <c:v>63561.045250000003</c:v>
                </c:pt>
                <c:pt idx="349">
                  <c:v>62788.935290000001</c:v>
                </c:pt>
                <c:pt idx="350">
                  <c:v>38453.860330000003</c:v>
                </c:pt>
                <c:pt idx="351">
                  <c:v>59486.270729999997</c:v>
                </c:pt>
                <c:pt idx="352">
                  <c:v>68149.630560000005</c:v>
                </c:pt>
                <c:pt idx="353">
                  <c:v>49393.467839999998</c:v>
                </c:pt>
                <c:pt idx="354">
                  <c:v>72262.202449999997</c:v>
                </c:pt>
                <c:pt idx="355">
                  <c:v>64494.395349999999</c:v>
                </c:pt>
                <c:pt idx="356">
                  <c:v>54362.703070000003</c:v>
                </c:pt>
                <c:pt idx="357">
                  <c:v>55657.65681</c:v>
                </c:pt>
                <c:pt idx="358">
                  <c:v>73512.412689999997</c:v>
                </c:pt>
                <c:pt idx="359">
                  <c:v>70621.523929999996</c:v>
                </c:pt>
                <c:pt idx="360">
                  <c:v>70275.687059999997</c:v>
                </c:pt>
                <c:pt idx="361">
                  <c:v>74420.102540000007</c:v>
                </c:pt>
                <c:pt idx="362">
                  <c:v>54395.05356</c:v>
                </c:pt>
                <c:pt idx="363">
                  <c:v>60384.345410000002</c:v>
                </c:pt>
                <c:pt idx="364">
                  <c:v>66813.664000000004</c:v>
                </c:pt>
                <c:pt idx="365">
                  <c:v>84120.954970000006</c:v>
                </c:pt>
                <c:pt idx="366">
                  <c:v>54236.620920000001</c:v>
                </c:pt>
                <c:pt idx="367">
                  <c:v>64426.596129999998</c:v>
                </c:pt>
                <c:pt idx="368">
                  <c:v>71150.198940000002</c:v>
                </c:pt>
                <c:pt idx="369">
                  <c:v>60325.206760000001</c:v>
                </c:pt>
                <c:pt idx="370">
                  <c:v>91083.739180000004</c:v>
                </c:pt>
                <c:pt idx="371">
                  <c:v>60380.22868</c:v>
                </c:pt>
                <c:pt idx="372">
                  <c:v>72948.118119999999</c:v>
                </c:pt>
                <c:pt idx="373">
                  <c:v>74834.571169999996</c:v>
                </c:pt>
                <c:pt idx="374">
                  <c:v>67752.383289999998</c:v>
                </c:pt>
                <c:pt idx="375">
                  <c:v>59205.890350000001</c:v>
                </c:pt>
                <c:pt idx="376">
                  <c:v>64874.03368</c:v>
                </c:pt>
                <c:pt idx="377">
                  <c:v>63305.849629999997</c:v>
                </c:pt>
                <c:pt idx="378">
                  <c:v>74176.207899999994</c:v>
                </c:pt>
                <c:pt idx="379">
                  <c:v>47230.922780000001</c:v>
                </c:pt>
                <c:pt idx="380">
                  <c:v>65980.956170000005</c:v>
                </c:pt>
                <c:pt idx="381">
                  <c:v>51428.663370000002</c:v>
                </c:pt>
                <c:pt idx="382">
                  <c:v>75381.075710000005</c:v>
                </c:pt>
                <c:pt idx="383">
                  <c:v>54742.3946</c:v>
                </c:pt>
                <c:pt idx="384">
                  <c:v>76245.243400000007</c:v>
                </c:pt>
                <c:pt idx="385">
                  <c:v>60409.757870000001</c:v>
                </c:pt>
                <c:pt idx="386">
                  <c:v>57600.596729999997</c:v>
                </c:pt>
                <c:pt idx="387">
                  <c:v>71371.925440000006</c:v>
                </c:pt>
                <c:pt idx="388">
                  <c:v>79444.013009999995</c:v>
                </c:pt>
                <c:pt idx="389">
                  <c:v>47569.44212</c:v>
                </c:pt>
                <c:pt idx="390">
                  <c:v>71193.728029999998</c:v>
                </c:pt>
                <c:pt idx="391">
                  <c:v>46412.821360000002</c:v>
                </c:pt>
                <c:pt idx="392">
                  <c:v>57368.056219999999</c:v>
                </c:pt>
                <c:pt idx="393">
                  <c:v>65826.122910000006</c:v>
                </c:pt>
                <c:pt idx="394">
                  <c:v>61824.879800000002</c:v>
                </c:pt>
                <c:pt idx="395">
                  <c:v>61723.006130000002</c:v>
                </c:pt>
                <c:pt idx="396">
                  <c:v>72310.396229999998</c:v>
                </c:pt>
                <c:pt idx="397">
                  <c:v>67548.774149999997</c:v>
                </c:pt>
                <c:pt idx="398">
                  <c:v>62175.689449999998</c:v>
                </c:pt>
                <c:pt idx="399">
                  <c:v>60584.854579999999</c:v>
                </c:pt>
                <c:pt idx="400">
                  <c:v>66655.414199999999</c:v>
                </c:pt>
                <c:pt idx="401">
                  <c:v>63718.881200000003</c:v>
                </c:pt>
                <c:pt idx="402">
                  <c:v>60862.977489999997</c:v>
                </c:pt>
                <c:pt idx="403">
                  <c:v>67508.122929999998</c:v>
                </c:pt>
                <c:pt idx="404">
                  <c:v>61639.763859999999</c:v>
                </c:pt>
                <c:pt idx="405">
                  <c:v>63172.957289999998</c:v>
                </c:pt>
                <c:pt idx="406">
                  <c:v>58653.659099999997</c:v>
                </c:pt>
                <c:pt idx="407">
                  <c:v>40558.754560000001</c:v>
                </c:pt>
                <c:pt idx="408">
                  <c:v>76870.00765</c:v>
                </c:pt>
                <c:pt idx="409">
                  <c:v>71948.805290000004</c:v>
                </c:pt>
                <c:pt idx="410">
                  <c:v>67629.848190000004</c:v>
                </c:pt>
                <c:pt idx="411">
                  <c:v>67121.321660000001</c:v>
                </c:pt>
                <c:pt idx="412">
                  <c:v>57376.480300000003</c:v>
                </c:pt>
                <c:pt idx="413">
                  <c:v>56944.870770000001</c:v>
                </c:pt>
                <c:pt idx="414">
                  <c:v>60174.057650000002</c:v>
                </c:pt>
                <c:pt idx="415">
                  <c:v>81997.330709999995</c:v>
                </c:pt>
                <c:pt idx="416">
                  <c:v>36960.769939999998</c:v>
                </c:pt>
                <c:pt idx="417">
                  <c:v>64412.43101</c:v>
                </c:pt>
                <c:pt idx="418">
                  <c:v>70076.227639999997</c:v>
                </c:pt>
                <c:pt idx="419">
                  <c:v>72016.924589999995</c:v>
                </c:pt>
                <c:pt idx="420">
                  <c:v>63186.127829999998</c:v>
                </c:pt>
                <c:pt idx="421">
                  <c:v>76086.841220000002</c:v>
                </c:pt>
                <c:pt idx="422">
                  <c:v>74445.727020000006</c:v>
                </c:pt>
                <c:pt idx="423">
                  <c:v>85475.642019999999</c:v>
                </c:pt>
                <c:pt idx="424">
                  <c:v>51111.766049999998</c:v>
                </c:pt>
                <c:pt idx="425">
                  <c:v>79064.955900000001</c:v>
                </c:pt>
                <c:pt idx="426">
                  <c:v>55514.993399999999</c:v>
                </c:pt>
                <c:pt idx="427">
                  <c:v>75901.818289999996</c:v>
                </c:pt>
                <c:pt idx="428">
                  <c:v>56687.939489999997</c:v>
                </c:pt>
                <c:pt idx="429">
                  <c:v>59801.063110000003</c:v>
                </c:pt>
                <c:pt idx="430">
                  <c:v>57303.833250000003</c:v>
                </c:pt>
                <c:pt idx="431">
                  <c:v>43412.863010000001</c:v>
                </c:pt>
                <c:pt idx="432">
                  <c:v>58948.932610000003</c:v>
                </c:pt>
                <c:pt idx="433">
                  <c:v>56086.45033</c:v>
                </c:pt>
                <c:pt idx="434">
                  <c:v>80015.831149999998</c:v>
                </c:pt>
                <c:pt idx="435">
                  <c:v>41409.293899999997</c:v>
                </c:pt>
                <c:pt idx="436">
                  <c:v>40387.920700000002</c:v>
                </c:pt>
                <c:pt idx="437">
                  <c:v>48746.716659999998</c:v>
                </c:pt>
                <c:pt idx="438">
                  <c:v>70230.154980000007</c:v>
                </c:pt>
                <c:pt idx="439">
                  <c:v>64961.393049999999</c:v>
                </c:pt>
                <c:pt idx="440">
                  <c:v>57777.155579999999</c:v>
                </c:pt>
                <c:pt idx="441">
                  <c:v>54447.152750000001</c:v>
                </c:pt>
                <c:pt idx="442">
                  <c:v>59712.311009999998</c:v>
                </c:pt>
                <c:pt idx="443">
                  <c:v>65605.417979999998</c:v>
                </c:pt>
                <c:pt idx="444">
                  <c:v>70467.29492</c:v>
                </c:pt>
                <c:pt idx="445">
                  <c:v>76318.878830000001</c:v>
                </c:pt>
                <c:pt idx="446">
                  <c:v>77657.562430000005</c:v>
                </c:pt>
                <c:pt idx="447">
                  <c:v>60487.901160000001</c:v>
                </c:pt>
                <c:pt idx="448">
                  <c:v>67729.972500000003</c:v>
                </c:pt>
                <c:pt idx="449">
                  <c:v>49463.063499999997</c:v>
                </c:pt>
                <c:pt idx="450">
                  <c:v>65850.476880000002</c:v>
                </c:pt>
                <c:pt idx="451">
                  <c:v>66505.381240000002</c:v>
                </c:pt>
                <c:pt idx="452">
                  <c:v>58260.572319999999</c:v>
                </c:pt>
                <c:pt idx="453">
                  <c:v>45092.740729999998</c:v>
                </c:pt>
                <c:pt idx="454">
                  <c:v>63845.771860000001</c:v>
                </c:pt>
                <c:pt idx="455">
                  <c:v>55293.574999999997</c:v>
                </c:pt>
                <c:pt idx="456">
                  <c:v>87598.015010000003</c:v>
                </c:pt>
                <c:pt idx="457">
                  <c:v>71753.308770000003</c:v>
                </c:pt>
                <c:pt idx="458">
                  <c:v>45368.155610000002</c:v>
                </c:pt>
                <c:pt idx="459">
                  <c:v>45362.669820000003</c:v>
                </c:pt>
                <c:pt idx="460">
                  <c:v>40727.391960000001</c:v>
                </c:pt>
                <c:pt idx="461">
                  <c:v>58632.588750000003</c:v>
                </c:pt>
                <c:pt idx="462">
                  <c:v>66680.274099999995</c:v>
                </c:pt>
                <c:pt idx="463">
                  <c:v>75892.305300000007</c:v>
                </c:pt>
                <c:pt idx="464">
                  <c:v>59297.416310000001</c:v>
                </c:pt>
                <c:pt idx="465">
                  <c:v>92455.728069999997</c:v>
                </c:pt>
                <c:pt idx="466">
                  <c:v>32697.981609999999</c:v>
                </c:pt>
                <c:pt idx="467">
                  <c:v>55418.75606</c:v>
                </c:pt>
                <c:pt idx="468">
                  <c:v>68921.402130000002</c:v>
                </c:pt>
                <c:pt idx="469">
                  <c:v>43739.978289999999</c:v>
                </c:pt>
                <c:pt idx="470">
                  <c:v>81565.959669999997</c:v>
                </c:pt>
                <c:pt idx="471">
                  <c:v>65364.063340000001</c:v>
                </c:pt>
                <c:pt idx="472">
                  <c:v>65019.157010000003</c:v>
                </c:pt>
                <c:pt idx="473">
                  <c:v>58243.179920000002</c:v>
                </c:pt>
                <c:pt idx="474">
                  <c:v>73558.873340000006</c:v>
                </c:pt>
                <c:pt idx="475">
                  <c:v>66088.023690000002</c:v>
                </c:pt>
                <c:pt idx="476">
                  <c:v>54441.724370000004</c:v>
                </c:pt>
                <c:pt idx="477">
                  <c:v>60101.797250000003</c:v>
                </c:pt>
                <c:pt idx="478">
                  <c:v>50153.435449999997</c:v>
                </c:pt>
                <c:pt idx="479">
                  <c:v>61430.934150000001</c:v>
                </c:pt>
                <c:pt idx="480">
                  <c:v>65846.509600000005</c:v>
                </c:pt>
                <c:pt idx="481">
                  <c:v>55433.611870000001</c:v>
                </c:pt>
                <c:pt idx="482">
                  <c:v>62979.60196</c:v>
                </c:pt>
                <c:pt idx="483">
                  <c:v>76523.332580000002</c:v>
                </c:pt>
                <c:pt idx="484">
                  <c:v>63956.161800000002</c:v>
                </c:pt>
                <c:pt idx="485">
                  <c:v>39460.003479999999</c:v>
                </c:pt>
                <c:pt idx="486">
                  <c:v>66923.435360000003</c:v>
                </c:pt>
                <c:pt idx="487">
                  <c:v>50051.14039</c:v>
                </c:pt>
                <c:pt idx="488">
                  <c:v>61575.950199999999</c:v>
                </c:pt>
                <c:pt idx="489">
                  <c:v>64430.073980000001</c:v>
                </c:pt>
                <c:pt idx="490">
                  <c:v>63722.001640000002</c:v>
                </c:pt>
                <c:pt idx="491">
                  <c:v>78518.215270000001</c:v>
                </c:pt>
                <c:pt idx="492">
                  <c:v>72424.801120000004</c:v>
                </c:pt>
                <c:pt idx="493">
                  <c:v>77665.171950000004</c:v>
                </c:pt>
                <c:pt idx="494">
                  <c:v>77345.616330000004</c:v>
                </c:pt>
                <c:pt idx="495">
                  <c:v>71942.402910000004</c:v>
                </c:pt>
                <c:pt idx="496">
                  <c:v>56039.497929999998</c:v>
                </c:pt>
                <c:pt idx="497">
                  <c:v>68888.778049999994</c:v>
                </c:pt>
                <c:pt idx="498">
                  <c:v>49811.990619999997</c:v>
                </c:pt>
                <c:pt idx="499">
                  <c:v>61370.677660000001</c:v>
                </c:pt>
              </c:numCache>
            </c:numRef>
          </c:xVal>
          <c:yVal>
            <c:numRef>
              <c:f>'DESCRIPTIVE STATISTICS'!$R$3:$R$502</c:f>
              <c:numCache>
                <c:formatCode>General</c:formatCode>
                <c:ptCount val="500"/>
                <c:pt idx="0">
                  <c:v>35321.458769999997</c:v>
                </c:pt>
                <c:pt idx="1">
                  <c:v>45115.525659999999</c:v>
                </c:pt>
                <c:pt idx="2">
                  <c:v>42925.709210000001</c:v>
                </c:pt>
                <c:pt idx="3">
                  <c:v>67422.363129999998</c:v>
                </c:pt>
                <c:pt idx="4">
                  <c:v>55915.462480000002</c:v>
                </c:pt>
                <c:pt idx="5">
                  <c:v>56611.997840000004</c:v>
                </c:pt>
                <c:pt idx="6">
                  <c:v>28925.70549</c:v>
                </c:pt>
                <c:pt idx="7">
                  <c:v>47434.982649999998</c:v>
                </c:pt>
                <c:pt idx="8">
                  <c:v>48013.614099999999</c:v>
                </c:pt>
                <c:pt idx="9">
                  <c:v>38189.506009999997</c:v>
                </c:pt>
                <c:pt idx="10">
                  <c:v>59045.51309</c:v>
                </c:pt>
                <c:pt idx="11">
                  <c:v>42288.810460000001</c:v>
                </c:pt>
                <c:pt idx="12">
                  <c:v>28700.0334</c:v>
                </c:pt>
                <c:pt idx="13">
                  <c:v>49258.87571</c:v>
                </c:pt>
                <c:pt idx="14">
                  <c:v>49510.033560000003</c:v>
                </c:pt>
                <c:pt idx="15">
                  <c:v>53017.267229999998</c:v>
                </c:pt>
                <c:pt idx="16">
                  <c:v>41814.720670000002</c:v>
                </c:pt>
                <c:pt idx="17">
                  <c:v>43901.712440000003</c:v>
                </c:pt>
                <c:pt idx="18">
                  <c:v>44633.992409999999</c:v>
                </c:pt>
                <c:pt idx="19">
                  <c:v>54827.52403</c:v>
                </c:pt>
                <c:pt idx="20">
                  <c:v>51130.95379</c:v>
                </c:pt>
                <c:pt idx="21">
                  <c:v>43402.31525</c:v>
                </c:pt>
                <c:pt idx="22">
                  <c:v>47240.86004</c:v>
                </c:pt>
                <c:pt idx="23">
                  <c:v>46635.494319999998</c:v>
                </c:pt>
                <c:pt idx="24">
                  <c:v>45078.40193</c:v>
                </c:pt>
                <c:pt idx="25">
                  <c:v>44387.58412</c:v>
                </c:pt>
                <c:pt idx="26">
                  <c:v>37161.553930000002</c:v>
                </c:pt>
                <c:pt idx="27">
                  <c:v>49091.971850000002</c:v>
                </c:pt>
                <c:pt idx="28">
                  <c:v>58350.318090000001</c:v>
                </c:pt>
                <c:pt idx="29">
                  <c:v>43994.35972</c:v>
                </c:pt>
                <c:pt idx="30">
                  <c:v>17584.569630000002</c:v>
                </c:pt>
                <c:pt idx="31">
                  <c:v>44650.36073</c:v>
                </c:pt>
                <c:pt idx="32">
                  <c:v>66363.893160000007</c:v>
                </c:pt>
                <c:pt idx="33">
                  <c:v>53489.462140000003</c:v>
                </c:pt>
                <c:pt idx="34">
                  <c:v>39810.348169999997</c:v>
                </c:pt>
                <c:pt idx="35">
                  <c:v>51612.143109999997</c:v>
                </c:pt>
                <c:pt idx="36">
                  <c:v>38978.674579999999</c:v>
                </c:pt>
                <c:pt idx="37">
                  <c:v>10092.22509</c:v>
                </c:pt>
                <c:pt idx="38">
                  <c:v>35928.524039999997</c:v>
                </c:pt>
                <c:pt idx="39">
                  <c:v>54823.192210000001</c:v>
                </c:pt>
                <c:pt idx="40">
                  <c:v>45805.671860000002</c:v>
                </c:pt>
                <c:pt idx="41">
                  <c:v>41567.470329999996</c:v>
                </c:pt>
                <c:pt idx="42">
                  <c:v>28031.209849999999</c:v>
                </c:pt>
                <c:pt idx="43">
                  <c:v>27815.738130000002</c:v>
                </c:pt>
                <c:pt idx="44">
                  <c:v>68678.435200000007</c:v>
                </c:pt>
                <c:pt idx="45">
                  <c:v>68925.094469999996</c:v>
                </c:pt>
                <c:pt idx="46">
                  <c:v>34215.761500000001</c:v>
                </c:pt>
                <c:pt idx="47">
                  <c:v>37843.466189999999</c:v>
                </c:pt>
                <c:pt idx="48">
                  <c:v>37883.242310000001</c:v>
                </c:pt>
                <c:pt idx="49">
                  <c:v>48734.357080000002</c:v>
                </c:pt>
                <c:pt idx="50">
                  <c:v>27187.239140000001</c:v>
                </c:pt>
                <c:pt idx="51">
                  <c:v>63738.390650000001</c:v>
                </c:pt>
                <c:pt idx="52">
                  <c:v>48266.755160000001</c:v>
                </c:pt>
                <c:pt idx="53">
                  <c:v>46381.131110000002</c:v>
                </c:pt>
                <c:pt idx="54">
                  <c:v>31978.979899999998</c:v>
                </c:pt>
                <c:pt idx="55">
                  <c:v>48100.290520000002</c:v>
                </c:pt>
                <c:pt idx="56">
                  <c:v>47380.912239999998</c:v>
                </c:pt>
                <c:pt idx="57">
                  <c:v>41425.00116</c:v>
                </c:pt>
                <c:pt idx="58">
                  <c:v>38147.81018</c:v>
                </c:pt>
                <c:pt idx="59">
                  <c:v>32737.801769999998</c:v>
                </c:pt>
                <c:pt idx="60">
                  <c:v>37348.137369999997</c:v>
                </c:pt>
                <c:pt idx="61">
                  <c:v>47483.853159999999</c:v>
                </c:pt>
                <c:pt idx="62">
                  <c:v>49730.533389999997</c:v>
                </c:pt>
                <c:pt idx="63">
                  <c:v>40093.619809999997</c:v>
                </c:pt>
                <c:pt idx="64">
                  <c:v>42297.506200000003</c:v>
                </c:pt>
                <c:pt idx="65">
                  <c:v>52954.931210000002</c:v>
                </c:pt>
                <c:pt idx="66">
                  <c:v>48104.111839999998</c:v>
                </c:pt>
                <c:pt idx="67">
                  <c:v>43680.913269999997</c:v>
                </c:pt>
                <c:pt idx="68">
                  <c:v>52707.968159999997</c:v>
                </c:pt>
                <c:pt idx="69">
                  <c:v>49392.8897</c:v>
                </c:pt>
                <c:pt idx="70">
                  <c:v>30841.001540000001</c:v>
                </c:pt>
                <c:pt idx="71">
                  <c:v>49373.375549999997</c:v>
                </c:pt>
                <c:pt idx="72">
                  <c:v>41903.651709999998</c:v>
                </c:pt>
                <c:pt idx="73">
                  <c:v>45058.8969</c:v>
                </c:pt>
                <c:pt idx="74">
                  <c:v>52991.526669999999</c:v>
                </c:pt>
                <c:pt idx="75">
                  <c:v>50958.081149999998</c:v>
                </c:pt>
                <c:pt idx="76">
                  <c:v>41357.178970000001</c:v>
                </c:pt>
                <c:pt idx="77">
                  <c:v>44434.719169999997</c:v>
                </c:pt>
                <c:pt idx="78">
                  <c:v>38502.423920000001</c:v>
                </c:pt>
                <c:pt idx="79">
                  <c:v>41221.249179999999</c:v>
                </c:pt>
                <c:pt idx="80">
                  <c:v>38399.461389999997</c:v>
                </c:pt>
                <c:pt idx="81">
                  <c:v>41456.680970000001</c:v>
                </c:pt>
                <c:pt idx="82">
                  <c:v>30394.824939999999</c:v>
                </c:pt>
                <c:pt idx="83">
                  <c:v>42384.05128</c:v>
                </c:pt>
                <c:pt idx="84">
                  <c:v>39002.077100000002</c:v>
                </c:pt>
                <c:pt idx="85">
                  <c:v>19553.2739</c:v>
                </c:pt>
                <c:pt idx="86">
                  <c:v>45167.325420000001</c:v>
                </c:pt>
                <c:pt idx="87">
                  <c:v>36019.955600000001</c:v>
                </c:pt>
                <c:pt idx="88">
                  <c:v>50937.938439999998</c:v>
                </c:pt>
                <c:pt idx="89">
                  <c:v>12895.714679999999</c:v>
                </c:pt>
                <c:pt idx="90">
                  <c:v>38955.219190000003</c:v>
                </c:pt>
                <c:pt idx="91">
                  <c:v>51221.04249</c:v>
                </c:pt>
                <c:pt idx="92">
                  <c:v>25971.956730000002</c:v>
                </c:pt>
                <c:pt idx="93">
                  <c:v>60670.336719999999</c:v>
                </c:pt>
                <c:pt idx="94">
                  <c:v>54075.120640000001</c:v>
                </c:pt>
                <c:pt idx="95">
                  <c:v>40004.871420000003</c:v>
                </c:pt>
                <c:pt idx="96">
                  <c:v>61593.520579999997</c:v>
                </c:pt>
                <c:pt idx="97">
                  <c:v>39503.388290000003</c:v>
                </c:pt>
                <c:pt idx="98">
                  <c:v>52474.718390000002</c:v>
                </c:pt>
                <c:pt idx="99">
                  <c:v>42187.682800000002</c:v>
                </c:pt>
                <c:pt idx="100">
                  <c:v>57441.44414</c:v>
                </c:pt>
                <c:pt idx="101">
                  <c:v>22681.716670000002</c:v>
                </c:pt>
                <c:pt idx="102">
                  <c:v>33640.736969999998</c:v>
                </c:pt>
                <c:pt idx="103">
                  <c:v>31540.778679999999</c:v>
                </c:pt>
                <c:pt idx="104">
                  <c:v>60461.242680000003</c:v>
                </c:pt>
                <c:pt idx="105">
                  <c:v>45738.334300000002</c:v>
                </c:pt>
                <c:pt idx="106">
                  <c:v>34803.823949999998</c:v>
                </c:pt>
                <c:pt idx="107">
                  <c:v>34642.602400000003</c:v>
                </c:pt>
                <c:pt idx="108">
                  <c:v>27586.718540000002</c:v>
                </c:pt>
                <c:pt idx="109">
                  <c:v>54973.024949999999</c:v>
                </c:pt>
                <c:pt idx="110">
                  <c:v>49142.511740000002</c:v>
                </c:pt>
                <c:pt idx="111">
                  <c:v>58840.539640000003</c:v>
                </c:pt>
                <c:pt idx="112">
                  <c:v>57306.328659999999</c:v>
                </c:pt>
                <c:pt idx="113">
                  <c:v>51941.675600000002</c:v>
                </c:pt>
                <c:pt idx="114">
                  <c:v>30240.60975</c:v>
                </c:pt>
                <c:pt idx="115">
                  <c:v>67120.898780000003</c:v>
                </c:pt>
                <c:pt idx="116">
                  <c:v>42408.026250000003</c:v>
                </c:pt>
                <c:pt idx="117">
                  <c:v>41451.718430000001</c:v>
                </c:pt>
                <c:pt idx="118">
                  <c:v>42592.886469999998</c:v>
                </c:pt>
                <c:pt idx="119">
                  <c:v>34521.176180000002</c:v>
                </c:pt>
                <c:pt idx="120">
                  <c:v>42213.69644</c:v>
                </c:pt>
                <c:pt idx="121">
                  <c:v>41913.537129999997</c:v>
                </c:pt>
                <c:pt idx="122">
                  <c:v>59416.18101</c:v>
                </c:pt>
                <c:pt idx="123">
                  <c:v>51402.615059999996</c:v>
                </c:pt>
                <c:pt idx="124">
                  <c:v>54755.420380000003</c:v>
                </c:pt>
                <c:pt idx="125">
                  <c:v>47143.44008</c:v>
                </c:pt>
                <c:pt idx="126">
                  <c:v>64391.689059999997</c:v>
                </c:pt>
                <c:pt idx="127">
                  <c:v>37252.551939999998</c:v>
                </c:pt>
                <c:pt idx="128">
                  <c:v>52665.365109999999</c:v>
                </c:pt>
                <c:pt idx="129">
                  <c:v>44001.207060000001</c:v>
                </c:pt>
                <c:pt idx="130">
                  <c:v>51551.679969999997</c:v>
                </c:pt>
                <c:pt idx="131">
                  <c:v>38243.664810000002</c:v>
                </c:pt>
                <c:pt idx="132">
                  <c:v>39766.64804</c:v>
                </c:pt>
                <c:pt idx="133">
                  <c:v>40077.572890000003</c:v>
                </c:pt>
                <c:pt idx="134">
                  <c:v>33131.527340000001</c:v>
                </c:pt>
                <c:pt idx="135">
                  <c:v>48622.660969999997</c:v>
                </c:pt>
                <c:pt idx="136">
                  <c:v>47693.234819999998</c:v>
                </c:pt>
                <c:pt idx="137">
                  <c:v>39410.461600000002</c:v>
                </c:pt>
                <c:pt idx="138">
                  <c:v>33428.401830000003</c:v>
                </c:pt>
                <c:pt idx="139">
                  <c:v>32700.278709999999</c:v>
                </c:pt>
                <c:pt idx="140">
                  <c:v>62864.430110000001</c:v>
                </c:pt>
                <c:pt idx="141">
                  <c:v>29425.830010000001</c:v>
                </c:pt>
                <c:pt idx="142">
                  <c:v>44418.609550000001</c:v>
                </c:pt>
                <c:pt idx="143">
                  <c:v>36645.560899999997</c:v>
                </c:pt>
                <c:pt idx="144">
                  <c:v>53655.538589999996</c:v>
                </c:pt>
                <c:pt idx="145">
                  <c:v>45977.125019999999</c:v>
                </c:pt>
                <c:pt idx="146">
                  <c:v>38504.394439999996</c:v>
                </c:pt>
                <c:pt idx="147">
                  <c:v>47935.939400000003</c:v>
                </c:pt>
                <c:pt idx="148">
                  <c:v>60222.226719999999</c:v>
                </c:pt>
                <c:pt idx="149">
                  <c:v>38930.552340000002</c:v>
                </c:pt>
                <c:pt idx="150">
                  <c:v>27810.218140000001</c:v>
                </c:pt>
                <c:pt idx="151">
                  <c:v>47604.345909999996</c:v>
                </c:pt>
                <c:pt idx="152">
                  <c:v>42356.6895</c:v>
                </c:pt>
                <c:pt idx="153">
                  <c:v>31300.543470000001</c:v>
                </c:pt>
                <c:pt idx="154">
                  <c:v>42369.642469999999</c:v>
                </c:pt>
                <c:pt idx="155">
                  <c:v>31837.22537</c:v>
                </c:pt>
                <c:pt idx="156">
                  <c:v>26499.314180000001</c:v>
                </c:pt>
                <c:pt idx="157">
                  <c:v>38172.836020000002</c:v>
                </c:pt>
                <c:pt idx="158">
                  <c:v>39433.406309999998</c:v>
                </c:pt>
                <c:pt idx="159">
                  <c:v>37714.316590000002</c:v>
                </c:pt>
                <c:pt idx="160">
                  <c:v>57125.415410000001</c:v>
                </c:pt>
                <c:pt idx="161">
                  <c:v>46453.348189999997</c:v>
                </c:pt>
                <c:pt idx="162">
                  <c:v>43855.060769999996</c:v>
                </c:pt>
                <c:pt idx="163">
                  <c:v>55592.703829999999</c:v>
                </c:pt>
                <c:pt idx="164">
                  <c:v>42484.022830000002</c:v>
                </c:pt>
                <c:pt idx="165">
                  <c:v>40879.191070000001</c:v>
                </c:pt>
                <c:pt idx="166">
                  <c:v>20653.214090000001</c:v>
                </c:pt>
                <c:pt idx="167">
                  <c:v>35438.805489999999</c:v>
                </c:pt>
                <c:pt idx="168">
                  <c:v>36112.793460000001</c:v>
                </c:pt>
                <c:pt idx="169">
                  <c:v>38182.304649999998</c:v>
                </c:pt>
                <c:pt idx="170">
                  <c:v>41026.024210000003</c:v>
                </c:pt>
                <c:pt idx="171">
                  <c:v>27889.951969999998</c:v>
                </c:pt>
                <c:pt idx="172">
                  <c:v>43724.489600000001</c:v>
                </c:pt>
                <c:pt idx="173">
                  <c:v>57430.769030000003</c:v>
                </c:pt>
                <c:pt idx="174">
                  <c:v>41104.071080000002</c:v>
                </c:pt>
                <c:pt idx="175">
                  <c:v>49050.853779999998</c:v>
                </c:pt>
                <c:pt idx="176">
                  <c:v>41265.529289999999</c:v>
                </c:pt>
                <c:pt idx="177">
                  <c:v>64545.163390000002</c:v>
                </c:pt>
                <c:pt idx="178">
                  <c:v>29052.095209999999</c:v>
                </c:pt>
                <c:pt idx="179">
                  <c:v>30719.815600000002</c:v>
                </c:pt>
                <c:pt idx="180">
                  <c:v>38763.113060000003</c:v>
                </c:pt>
                <c:pt idx="181">
                  <c:v>39331.201269999998</c:v>
                </c:pt>
                <c:pt idx="182">
                  <c:v>32608.454679999999</c:v>
                </c:pt>
                <c:pt idx="183">
                  <c:v>58045.562570000002</c:v>
                </c:pt>
                <c:pt idx="184">
                  <c:v>54387.277269999999</c:v>
                </c:pt>
                <c:pt idx="185">
                  <c:v>36638.206879999998</c:v>
                </c:pt>
                <c:pt idx="186">
                  <c:v>39522.131289999998</c:v>
                </c:pt>
                <c:pt idx="187">
                  <c:v>42978.346259999998</c:v>
                </c:pt>
                <c:pt idx="188">
                  <c:v>60865.763959999997</c:v>
                </c:pt>
                <c:pt idx="189">
                  <c:v>46380.447319999999</c:v>
                </c:pt>
                <c:pt idx="190">
                  <c:v>56579.903380000003</c:v>
                </c:pt>
                <c:pt idx="191">
                  <c:v>42774.355790000001</c:v>
                </c:pt>
                <c:pt idx="192">
                  <c:v>37879.653850000002</c:v>
                </c:pt>
                <c:pt idx="193">
                  <c:v>45208.425389999997</c:v>
                </c:pt>
                <c:pt idx="194">
                  <c:v>56229.412700000001</c:v>
                </c:pt>
                <c:pt idx="195">
                  <c:v>50455.119350000001</c:v>
                </c:pt>
                <c:pt idx="196">
                  <c:v>49721.310819999999</c:v>
                </c:pt>
                <c:pt idx="197">
                  <c:v>31696.996790000001</c:v>
                </c:pt>
                <c:pt idx="198">
                  <c:v>49220.021800000002</c:v>
                </c:pt>
                <c:pt idx="199">
                  <c:v>46188.835140000003</c:v>
                </c:pt>
                <c:pt idx="200">
                  <c:v>36086.93161</c:v>
                </c:pt>
                <c:pt idx="201">
                  <c:v>43264.049650000001</c:v>
                </c:pt>
                <c:pt idx="202">
                  <c:v>40660.383170000001</c:v>
                </c:pt>
                <c:pt idx="203">
                  <c:v>51683.608590000003</c:v>
                </c:pt>
                <c:pt idx="204">
                  <c:v>44525.020850000001</c:v>
                </c:pt>
                <c:pt idx="205">
                  <c:v>48518.90163</c:v>
                </c:pt>
                <c:pt idx="206">
                  <c:v>45805.30588</c:v>
                </c:pt>
                <c:pt idx="207">
                  <c:v>54850.387419999999</c:v>
                </c:pt>
                <c:pt idx="208">
                  <c:v>32478.44758</c:v>
                </c:pt>
                <c:pt idx="209">
                  <c:v>42209.289479999999</c:v>
                </c:pt>
                <c:pt idx="210">
                  <c:v>55125.932370000002</c:v>
                </c:pt>
                <c:pt idx="211">
                  <c:v>47984.420619999997</c:v>
                </c:pt>
                <c:pt idx="212">
                  <c:v>43405.89086</c:v>
                </c:pt>
                <c:pt idx="213">
                  <c:v>44577.44829</c:v>
                </c:pt>
                <c:pt idx="214">
                  <c:v>37744.542849999998</c:v>
                </c:pt>
                <c:pt idx="215">
                  <c:v>47805.256050000004</c:v>
                </c:pt>
                <c:pt idx="216">
                  <c:v>44846.685570000001</c:v>
                </c:pt>
                <c:pt idx="217">
                  <c:v>46643.265809999997</c:v>
                </c:pt>
                <c:pt idx="218">
                  <c:v>56563.986749999996</c:v>
                </c:pt>
                <c:pt idx="219">
                  <c:v>41673.446170000003</c:v>
                </c:pt>
                <c:pt idx="220">
                  <c:v>61118.469469999996</c:v>
                </c:pt>
                <c:pt idx="221">
                  <c:v>37303.567009999999</c:v>
                </c:pt>
                <c:pt idx="222">
                  <c:v>46892.266170000003</c:v>
                </c:pt>
                <c:pt idx="223">
                  <c:v>56457.740380000003</c:v>
                </c:pt>
                <c:pt idx="224">
                  <c:v>45509.697319999999</c:v>
                </c:pt>
                <c:pt idx="225">
                  <c:v>27625.441439999999</c:v>
                </c:pt>
                <c:pt idx="226">
                  <c:v>46389.502370000002</c:v>
                </c:pt>
                <c:pt idx="227">
                  <c:v>29002.056649999999</c:v>
                </c:pt>
                <c:pt idx="228">
                  <c:v>51355.710599999999</c:v>
                </c:pt>
                <c:pt idx="229">
                  <c:v>42011.199650000002</c:v>
                </c:pt>
                <c:pt idx="230">
                  <c:v>52654.404549999999</c:v>
                </c:pt>
                <c:pt idx="231">
                  <c:v>44432.717470000003</c:v>
                </c:pt>
                <c:pt idx="232">
                  <c:v>46054.602529999996</c:v>
                </c:pt>
                <c:pt idx="233">
                  <c:v>58235.414539999998</c:v>
                </c:pt>
                <c:pt idx="234">
                  <c:v>42990.292549999998</c:v>
                </c:pt>
                <c:pt idx="235">
                  <c:v>50702.18103</c:v>
                </c:pt>
                <c:pt idx="236">
                  <c:v>47009.577409999998</c:v>
                </c:pt>
                <c:pt idx="237">
                  <c:v>49399.970410000002</c:v>
                </c:pt>
                <c:pt idx="238">
                  <c:v>42997.167609999997</c:v>
                </c:pt>
                <c:pt idx="239">
                  <c:v>44434.984190000003</c:v>
                </c:pt>
                <c:pt idx="240">
                  <c:v>46325.509590000001</c:v>
                </c:pt>
                <c:pt idx="241">
                  <c:v>46846.730499999998</c:v>
                </c:pt>
                <c:pt idx="242">
                  <c:v>56499.102019999998</c:v>
                </c:pt>
                <c:pt idx="243">
                  <c:v>42773.759050000001</c:v>
                </c:pt>
                <c:pt idx="244">
                  <c:v>52313.983919999999</c:v>
                </c:pt>
                <c:pt idx="245">
                  <c:v>34139.637300000002</c:v>
                </c:pt>
                <c:pt idx="246">
                  <c:v>60763.247309999999</c:v>
                </c:pt>
                <c:pt idx="247">
                  <c:v>66158.694940000001</c:v>
                </c:pt>
                <c:pt idx="248">
                  <c:v>31215.642100000001</c:v>
                </c:pt>
                <c:pt idx="249">
                  <c:v>46135.27233</c:v>
                </c:pt>
                <c:pt idx="250">
                  <c:v>56973.181049999999</c:v>
                </c:pt>
                <c:pt idx="251">
                  <c:v>24184.074430000001</c:v>
                </c:pt>
                <c:pt idx="252">
                  <c:v>49079.619420000003</c:v>
                </c:pt>
                <c:pt idx="253">
                  <c:v>37093.920330000001</c:v>
                </c:pt>
                <c:pt idx="254">
                  <c:v>43401.566120000003</c:v>
                </c:pt>
                <c:pt idx="255">
                  <c:v>29092.131099999999</c:v>
                </c:pt>
                <c:pt idx="256">
                  <c:v>48349.164570000001</c:v>
                </c:pt>
                <c:pt idx="257">
                  <c:v>33261.000569999997</c:v>
                </c:pt>
                <c:pt idx="258">
                  <c:v>41327.165540000002</c:v>
                </c:pt>
                <c:pt idx="259">
                  <c:v>49336.116280000002</c:v>
                </c:pt>
                <c:pt idx="260">
                  <c:v>51405.55229</c:v>
                </c:pt>
                <c:pt idx="261">
                  <c:v>31249.98803</c:v>
                </c:pt>
                <c:pt idx="262">
                  <c:v>43598.969929999999</c:v>
                </c:pt>
                <c:pt idx="263">
                  <c:v>48300.020570000001</c:v>
                </c:pt>
                <c:pt idx="264">
                  <c:v>54013.47595</c:v>
                </c:pt>
                <c:pt idx="265">
                  <c:v>38674.660380000001</c:v>
                </c:pt>
                <c:pt idx="266">
                  <c:v>37076.825080000002</c:v>
                </c:pt>
                <c:pt idx="267">
                  <c:v>37947.85125</c:v>
                </c:pt>
                <c:pt idx="268">
                  <c:v>41320.072560000001</c:v>
                </c:pt>
                <c:pt idx="269">
                  <c:v>66888.93694</c:v>
                </c:pt>
                <c:pt idx="270">
                  <c:v>12536.93842</c:v>
                </c:pt>
                <c:pt idx="271">
                  <c:v>39549.130389999998</c:v>
                </c:pt>
                <c:pt idx="272">
                  <c:v>52709.081960000003</c:v>
                </c:pt>
                <c:pt idx="273">
                  <c:v>53502.977420000003</c:v>
                </c:pt>
                <c:pt idx="274">
                  <c:v>52116.907910000002</c:v>
                </c:pt>
                <c:pt idx="275">
                  <c:v>38705.658389999997</c:v>
                </c:pt>
                <c:pt idx="276">
                  <c:v>48025.025419999998</c:v>
                </c:pt>
                <c:pt idx="277">
                  <c:v>59483.911829999997</c:v>
                </c:pt>
                <c:pt idx="278">
                  <c:v>35911.64559</c:v>
                </c:pt>
                <c:pt idx="279">
                  <c:v>41034.283430000003</c:v>
                </c:pt>
                <c:pt idx="280">
                  <c:v>51730.174339999998</c:v>
                </c:pt>
                <c:pt idx="281">
                  <c:v>53021.860739999996</c:v>
                </c:pt>
                <c:pt idx="282">
                  <c:v>32828.034769999998</c:v>
                </c:pt>
                <c:pt idx="283">
                  <c:v>29417.646939999999</c:v>
                </c:pt>
                <c:pt idx="284">
                  <c:v>57461.511579999999</c:v>
                </c:pt>
                <c:pt idx="285">
                  <c:v>50441.62427</c:v>
                </c:pt>
                <c:pt idx="286">
                  <c:v>41575.347390000003</c:v>
                </c:pt>
                <c:pt idx="287">
                  <c:v>46412.477809999997</c:v>
                </c:pt>
                <c:pt idx="288">
                  <c:v>47610.117180000001</c:v>
                </c:pt>
                <c:pt idx="289">
                  <c:v>70878.29664</c:v>
                </c:pt>
                <c:pt idx="290">
                  <c:v>55543.384969999999</c:v>
                </c:pt>
                <c:pt idx="291">
                  <c:v>53848.755499999999</c:v>
                </c:pt>
                <c:pt idx="292">
                  <c:v>39904.816129999999</c:v>
                </c:pt>
                <c:pt idx="293">
                  <c:v>44736.410969999997</c:v>
                </c:pt>
                <c:pt idx="294">
                  <c:v>46937.174220000001</c:v>
                </c:pt>
                <c:pt idx="295">
                  <c:v>28440.812679999999</c:v>
                </c:pt>
                <c:pt idx="296">
                  <c:v>38148.001629999999</c:v>
                </c:pt>
                <c:pt idx="297">
                  <c:v>42747.539250000002</c:v>
                </c:pt>
                <c:pt idx="298">
                  <c:v>29670.83337</c:v>
                </c:pt>
                <c:pt idx="299">
                  <c:v>63038.20422</c:v>
                </c:pt>
                <c:pt idx="300">
                  <c:v>63248.761879999998</c:v>
                </c:pt>
                <c:pt idx="301">
                  <c:v>42321.565479999997</c:v>
                </c:pt>
                <c:pt idx="302">
                  <c:v>44463.30502</c:v>
                </c:pt>
                <c:pt idx="303">
                  <c:v>67092.232759999999</c:v>
                </c:pt>
                <c:pt idx="304">
                  <c:v>22091.11839</c:v>
                </c:pt>
                <c:pt idx="305">
                  <c:v>40022.174059999998</c:v>
                </c:pt>
                <c:pt idx="306">
                  <c:v>56071.613770000004</c:v>
                </c:pt>
                <c:pt idx="307">
                  <c:v>49442.121070000001</c:v>
                </c:pt>
                <c:pt idx="308">
                  <c:v>42497.728620000002</c:v>
                </c:pt>
                <c:pt idx="309">
                  <c:v>37084.776210000004</c:v>
                </c:pt>
                <c:pt idx="310">
                  <c:v>51866.48719</c:v>
                </c:pt>
                <c:pt idx="311">
                  <c:v>35716.311329999997</c:v>
                </c:pt>
                <c:pt idx="312">
                  <c:v>39892.933429999997</c:v>
                </c:pt>
                <c:pt idx="313">
                  <c:v>35781.16156</c:v>
                </c:pt>
                <c:pt idx="314">
                  <c:v>42866.212740000003</c:v>
                </c:pt>
                <c:pt idx="315">
                  <c:v>80000</c:v>
                </c:pt>
                <c:pt idx="316">
                  <c:v>60526.977879999999</c:v>
                </c:pt>
                <c:pt idx="317">
                  <c:v>59758.732470000003</c:v>
                </c:pt>
                <c:pt idx="318">
                  <c:v>39606.24598</c:v>
                </c:pt>
                <c:pt idx="319">
                  <c:v>58641.710509999997</c:v>
                </c:pt>
                <c:pt idx="320">
                  <c:v>52983.894110000001</c:v>
                </c:pt>
                <c:pt idx="321">
                  <c:v>50666.881730000001</c:v>
                </c:pt>
                <c:pt idx="322">
                  <c:v>59625.026180000001</c:v>
                </c:pt>
                <c:pt idx="323">
                  <c:v>22630.259819999999</c:v>
                </c:pt>
                <c:pt idx="324">
                  <c:v>41137.894590000004</c:v>
                </c:pt>
                <c:pt idx="325">
                  <c:v>53496.481829999997</c:v>
                </c:pt>
                <c:pt idx="326">
                  <c:v>36543.936419999998</c:v>
                </c:pt>
                <c:pt idx="327">
                  <c:v>43503.973489999997</c:v>
                </c:pt>
                <c:pt idx="328">
                  <c:v>31146.710780000001</c:v>
                </c:pt>
                <c:pt idx="329">
                  <c:v>31526.049309999999</c:v>
                </c:pt>
                <c:pt idx="330">
                  <c:v>31083.702710000001</c:v>
                </c:pt>
                <c:pt idx="331">
                  <c:v>45366.359629999999</c:v>
                </c:pt>
                <c:pt idx="332">
                  <c:v>25252.932209999999</c:v>
                </c:pt>
                <c:pt idx="333">
                  <c:v>39888.597889999997</c:v>
                </c:pt>
                <c:pt idx="334">
                  <c:v>52240.728660000001</c:v>
                </c:pt>
                <c:pt idx="335">
                  <c:v>39911.611599999997</c:v>
                </c:pt>
                <c:pt idx="336">
                  <c:v>45857.753649999999</c:v>
                </c:pt>
                <c:pt idx="337">
                  <c:v>30826.10903</c:v>
                </c:pt>
                <c:pt idx="338">
                  <c:v>39422.793890000001</c:v>
                </c:pt>
                <c:pt idx="339">
                  <c:v>34678.832260000003</c:v>
                </c:pt>
                <c:pt idx="340">
                  <c:v>23517.919829999999</c:v>
                </c:pt>
                <c:pt idx="341">
                  <c:v>28733.68779</c:v>
                </c:pt>
                <c:pt idx="342">
                  <c:v>59096.269780000002</c:v>
                </c:pt>
                <c:pt idx="343">
                  <c:v>50188.866119999999</c:v>
                </c:pt>
                <c:pt idx="344">
                  <c:v>35659.122369999997</c:v>
                </c:pt>
                <c:pt idx="345">
                  <c:v>46398.352039999998</c:v>
                </c:pt>
                <c:pt idx="346">
                  <c:v>32291.189780000001</c:v>
                </c:pt>
                <c:pt idx="347">
                  <c:v>49079.294609999997</c:v>
                </c:pt>
                <c:pt idx="348">
                  <c:v>49348.88394</c:v>
                </c:pt>
                <c:pt idx="349">
                  <c:v>41427.597970000003</c:v>
                </c:pt>
                <c:pt idx="350">
                  <c:v>24221.999370000001</c:v>
                </c:pt>
                <c:pt idx="351">
                  <c:v>44424.076809999999</c:v>
                </c:pt>
                <c:pt idx="352">
                  <c:v>60390.066160000002</c:v>
                </c:pt>
                <c:pt idx="353">
                  <c:v>42793.993199999997</c:v>
                </c:pt>
                <c:pt idx="354">
                  <c:v>46935.727740000002</c:v>
                </c:pt>
                <c:pt idx="355">
                  <c:v>58667.068650000001</c:v>
                </c:pt>
                <c:pt idx="356">
                  <c:v>38042.800649999997</c:v>
                </c:pt>
                <c:pt idx="357">
                  <c:v>39270.579089999999</c:v>
                </c:pt>
                <c:pt idx="358">
                  <c:v>54606.187689999999</c:v>
                </c:pt>
                <c:pt idx="359">
                  <c:v>39083.94268</c:v>
                </c:pt>
                <c:pt idx="360">
                  <c:v>47984.120430000003</c:v>
                </c:pt>
                <c:pt idx="361">
                  <c:v>46082.809930000003</c:v>
                </c:pt>
                <c:pt idx="362">
                  <c:v>30964.07804</c:v>
                </c:pt>
                <c:pt idx="363">
                  <c:v>35726.952989999998</c:v>
                </c:pt>
                <c:pt idx="364">
                  <c:v>49065.163399999998</c:v>
                </c:pt>
                <c:pt idx="365">
                  <c:v>48955.858160000003</c:v>
                </c:pt>
                <c:pt idx="366">
                  <c:v>37183.102930000001</c:v>
                </c:pt>
                <c:pt idx="367">
                  <c:v>46710.52519</c:v>
                </c:pt>
                <c:pt idx="368">
                  <c:v>52889.562570000002</c:v>
                </c:pt>
                <c:pt idx="369">
                  <c:v>29754.662710000001</c:v>
                </c:pt>
                <c:pt idx="370">
                  <c:v>60960.834280000003</c:v>
                </c:pt>
                <c:pt idx="371">
                  <c:v>39975.433019999997</c:v>
                </c:pt>
                <c:pt idx="372">
                  <c:v>38545.80328</c:v>
                </c:pt>
                <c:pt idx="373">
                  <c:v>56764.44728</c:v>
                </c:pt>
                <c:pt idx="374">
                  <c:v>63079.843289999997</c:v>
                </c:pt>
                <c:pt idx="375">
                  <c:v>55700.833890000002</c:v>
                </c:pt>
                <c:pt idx="376">
                  <c:v>36367.184520000003</c:v>
                </c:pt>
                <c:pt idx="377">
                  <c:v>52477.834790000001</c:v>
                </c:pt>
                <c:pt idx="378">
                  <c:v>50296.674959999997</c:v>
                </c:pt>
                <c:pt idx="379">
                  <c:v>37259.843860000001</c:v>
                </c:pt>
                <c:pt idx="380">
                  <c:v>47715.960489999998</c:v>
                </c:pt>
                <c:pt idx="381">
                  <c:v>29540.870129999999</c:v>
                </c:pt>
                <c:pt idx="382">
                  <c:v>60567.188370000003</c:v>
                </c:pt>
                <c:pt idx="383">
                  <c:v>36125.48846</c:v>
                </c:pt>
                <c:pt idx="384">
                  <c:v>57303.871310000002</c:v>
                </c:pt>
                <c:pt idx="385">
                  <c:v>51922.076910000003</c:v>
                </c:pt>
                <c:pt idx="386">
                  <c:v>35848.82935</c:v>
                </c:pt>
                <c:pt idx="387">
                  <c:v>42704.322099999998</c:v>
                </c:pt>
                <c:pt idx="388">
                  <c:v>55174.989459999997</c:v>
                </c:pt>
                <c:pt idx="389">
                  <c:v>26599.908429999999</c:v>
                </c:pt>
                <c:pt idx="390">
                  <c:v>53993.443220000001</c:v>
                </c:pt>
                <c:pt idx="391">
                  <c:v>47970.767670000001</c:v>
                </c:pt>
                <c:pt idx="392">
                  <c:v>43641.657270000003</c:v>
                </c:pt>
                <c:pt idx="393">
                  <c:v>41679.7929</c:v>
                </c:pt>
                <c:pt idx="394">
                  <c:v>63140.050819999997</c:v>
                </c:pt>
                <c:pt idx="395">
                  <c:v>30757.65726</c:v>
                </c:pt>
                <c:pt idx="396">
                  <c:v>65592.220119999998</c:v>
                </c:pt>
                <c:pt idx="397">
                  <c:v>37871.708200000001</c:v>
                </c:pt>
                <c:pt idx="398">
                  <c:v>42919.5196</c:v>
                </c:pt>
                <c:pt idx="399">
                  <c:v>22599.458630000001</c:v>
                </c:pt>
                <c:pt idx="400">
                  <c:v>70598.967680000002</c:v>
                </c:pt>
                <c:pt idx="401">
                  <c:v>43242.582240000003</c:v>
                </c:pt>
                <c:pt idx="402">
                  <c:v>38138.575109999998</c:v>
                </c:pt>
                <c:pt idx="403">
                  <c:v>30419.8</c:v>
                </c:pt>
                <c:pt idx="404">
                  <c:v>63868.94051</c:v>
                </c:pt>
                <c:pt idx="405">
                  <c:v>45112.945469999999</c:v>
                </c:pt>
                <c:pt idx="406">
                  <c:v>44361.875070000002</c:v>
                </c:pt>
                <c:pt idx="407">
                  <c:v>19525.298269999999</c:v>
                </c:pt>
                <c:pt idx="408">
                  <c:v>49991.606970000001</c:v>
                </c:pt>
                <c:pt idx="409">
                  <c:v>61731.714260000001</c:v>
                </c:pt>
                <c:pt idx="410">
                  <c:v>41769.382879999997</c:v>
                </c:pt>
                <c:pt idx="411">
                  <c:v>46402.535830000001</c:v>
                </c:pt>
                <c:pt idx="412">
                  <c:v>37376.634389999999</c:v>
                </c:pt>
                <c:pt idx="413">
                  <c:v>33766.641300000003</c:v>
                </c:pt>
                <c:pt idx="414">
                  <c:v>30667.609270000001</c:v>
                </c:pt>
                <c:pt idx="415">
                  <c:v>52056.414779999999</c:v>
                </c:pt>
                <c:pt idx="416">
                  <c:v>30736.5798</c:v>
                </c:pt>
                <c:pt idx="417">
                  <c:v>39439.45349</c:v>
                </c:pt>
                <c:pt idx="418">
                  <c:v>38174.874329999999</c:v>
                </c:pt>
                <c:pt idx="419">
                  <c:v>40589.862500000003</c:v>
                </c:pt>
                <c:pt idx="420">
                  <c:v>62028.711920000002</c:v>
                </c:pt>
                <c:pt idx="421">
                  <c:v>48465.272109999998</c:v>
                </c:pt>
                <c:pt idx="422">
                  <c:v>40095.049800000001</c:v>
                </c:pt>
                <c:pt idx="423">
                  <c:v>49568.476849999999</c:v>
                </c:pt>
                <c:pt idx="424">
                  <c:v>31408.62631</c:v>
                </c:pt>
                <c:pt idx="425">
                  <c:v>47719.47741</c:v>
                </c:pt>
                <c:pt idx="426">
                  <c:v>35784.42411</c:v>
                </c:pt>
                <c:pt idx="427">
                  <c:v>42905.53815</c:v>
                </c:pt>
                <c:pt idx="428">
                  <c:v>48516.843350000003</c:v>
                </c:pt>
                <c:pt idx="429">
                  <c:v>45593.6849</c:v>
                </c:pt>
                <c:pt idx="430">
                  <c:v>32061.646700000001</c:v>
                </c:pt>
                <c:pt idx="431">
                  <c:v>32208.375220000002</c:v>
                </c:pt>
                <c:pt idx="432">
                  <c:v>35475.00344</c:v>
                </c:pt>
                <c:pt idx="433">
                  <c:v>29519.561839999998</c:v>
                </c:pt>
                <c:pt idx="434">
                  <c:v>55420.566680000004</c:v>
                </c:pt>
                <c:pt idx="435">
                  <c:v>42139.645279999997</c:v>
                </c:pt>
                <c:pt idx="436">
                  <c:v>50539.901689999999</c:v>
                </c:pt>
                <c:pt idx="437">
                  <c:v>34922.428460000003</c:v>
                </c:pt>
                <c:pt idx="438">
                  <c:v>43898.273300000001</c:v>
                </c:pt>
                <c:pt idx="439">
                  <c:v>39135.030229999997</c:v>
                </c:pt>
                <c:pt idx="440">
                  <c:v>41147.466789999999</c:v>
                </c:pt>
                <c:pt idx="441">
                  <c:v>24134.592049999999</c:v>
                </c:pt>
                <c:pt idx="442">
                  <c:v>42705.113109999998</c:v>
                </c:pt>
                <c:pt idx="443">
                  <c:v>38901.609250000001</c:v>
                </c:pt>
                <c:pt idx="444">
                  <c:v>28645.394250000001</c:v>
                </c:pt>
                <c:pt idx="445">
                  <c:v>52150.417860000001</c:v>
                </c:pt>
                <c:pt idx="446">
                  <c:v>66648.250769999999</c:v>
                </c:pt>
                <c:pt idx="447">
                  <c:v>42909.271289999997</c:v>
                </c:pt>
                <c:pt idx="448">
                  <c:v>49248.105949999997</c:v>
                </c:pt>
                <c:pt idx="449">
                  <c:v>27303.171040000001</c:v>
                </c:pt>
                <c:pt idx="450">
                  <c:v>47869.825929999999</c:v>
                </c:pt>
                <c:pt idx="451">
                  <c:v>59984.163610000003</c:v>
                </c:pt>
                <c:pt idx="452">
                  <c:v>45271.460809999997</c:v>
                </c:pt>
                <c:pt idx="453">
                  <c:v>9000</c:v>
                </c:pt>
                <c:pt idx="454">
                  <c:v>46012.106160000003</c:v>
                </c:pt>
                <c:pt idx="455">
                  <c:v>32967.201910000003</c:v>
                </c:pt>
                <c:pt idx="456">
                  <c:v>48785.158389999997</c:v>
                </c:pt>
                <c:pt idx="457">
                  <c:v>45824.565600000002</c:v>
                </c:pt>
                <c:pt idx="458">
                  <c:v>40102.114170000001</c:v>
                </c:pt>
                <c:pt idx="459">
                  <c:v>35457.1486</c:v>
                </c:pt>
                <c:pt idx="460">
                  <c:v>29556.7932</c:v>
                </c:pt>
                <c:pt idx="461">
                  <c:v>38243.062279999998</c:v>
                </c:pt>
                <c:pt idx="462">
                  <c:v>44430.633229999999</c:v>
                </c:pt>
                <c:pt idx="463">
                  <c:v>51046.422259999999</c:v>
                </c:pt>
                <c:pt idx="464">
                  <c:v>52570.365169999997</c:v>
                </c:pt>
                <c:pt idx="465">
                  <c:v>61404.225780000001</c:v>
                </c:pt>
                <c:pt idx="466">
                  <c:v>28463.643260000001</c:v>
                </c:pt>
                <c:pt idx="467">
                  <c:v>27586.200779999999</c:v>
                </c:pt>
                <c:pt idx="468">
                  <c:v>47979.485489999999</c:v>
                </c:pt>
                <c:pt idx="469">
                  <c:v>28164.860390000002</c:v>
                </c:pt>
                <c:pt idx="470">
                  <c:v>69669.474019999994</c:v>
                </c:pt>
                <c:pt idx="471">
                  <c:v>48052.650909999997</c:v>
                </c:pt>
                <c:pt idx="472">
                  <c:v>37364.23474</c:v>
                </c:pt>
                <c:pt idx="473">
                  <c:v>44500.819360000001</c:v>
                </c:pt>
                <c:pt idx="474">
                  <c:v>35139.247929999998</c:v>
                </c:pt>
                <c:pt idx="475">
                  <c:v>55167.373610000002</c:v>
                </c:pt>
                <c:pt idx="476">
                  <c:v>48383.690710000003</c:v>
                </c:pt>
                <c:pt idx="477">
                  <c:v>35823.554709999997</c:v>
                </c:pt>
                <c:pt idx="478">
                  <c:v>36517.70996</c:v>
                </c:pt>
                <c:pt idx="479">
                  <c:v>53110.880519999999</c:v>
                </c:pt>
                <c:pt idx="480">
                  <c:v>53049.445670000001</c:v>
                </c:pt>
                <c:pt idx="481">
                  <c:v>21471.113669999999</c:v>
                </c:pt>
                <c:pt idx="482">
                  <c:v>45015.679530000001</c:v>
                </c:pt>
                <c:pt idx="483">
                  <c:v>55377.876969999998</c:v>
                </c:pt>
                <c:pt idx="484">
                  <c:v>56510.132940000003</c:v>
                </c:pt>
                <c:pt idx="485">
                  <c:v>47443.744429999999</c:v>
                </c:pt>
                <c:pt idx="486">
                  <c:v>41489.641230000001</c:v>
                </c:pt>
                <c:pt idx="487">
                  <c:v>32553.534230000001</c:v>
                </c:pt>
                <c:pt idx="488">
                  <c:v>41984.62412</c:v>
                </c:pt>
                <c:pt idx="489">
                  <c:v>59538.403270000003</c:v>
                </c:pt>
                <c:pt idx="490">
                  <c:v>41352.470710000001</c:v>
                </c:pt>
                <c:pt idx="491">
                  <c:v>52785.169470000001</c:v>
                </c:pt>
                <c:pt idx="492">
                  <c:v>60117.67886</c:v>
                </c:pt>
                <c:pt idx="493">
                  <c:v>47760.664270000001</c:v>
                </c:pt>
                <c:pt idx="494">
                  <c:v>64188.268620000003</c:v>
                </c:pt>
                <c:pt idx="495">
                  <c:v>48901.443420000003</c:v>
                </c:pt>
                <c:pt idx="496">
                  <c:v>31491.414570000001</c:v>
                </c:pt>
                <c:pt idx="497">
                  <c:v>64147.28888</c:v>
                </c:pt>
                <c:pt idx="498">
                  <c:v>45442.153530000003</c:v>
                </c:pt>
                <c:pt idx="499">
                  <c:v>45107.225659999996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D9-446A-89EA-7B1A3AC37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1495823"/>
        <c:axId val="433775391"/>
      </c:scatterChart>
      <c:valAx>
        <c:axId val="4514958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775391"/>
        <c:crosses val="autoZero"/>
        <c:crossBetween val="midCat"/>
      </c:valAx>
      <c:valAx>
        <c:axId val="433775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4958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Annual Salary vs </a:t>
            </a:r>
            <a:r>
              <a:rPr lang="id-ID"/>
              <a:t>Car Purchase Amount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'DESCRIPTIVE STATISTICS'!$R$2</c:f>
              <c:strCache>
                <c:ptCount val="1"/>
                <c:pt idx="0">
                  <c:v>Car Purchase Amount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'DESCRIPTIVE STATISTICS'!$O$3:$O$502</c:f>
              <c:numCache>
                <c:formatCode>General</c:formatCode>
                <c:ptCount val="500"/>
                <c:pt idx="0">
                  <c:v>62812.093009999997</c:v>
                </c:pt>
                <c:pt idx="1">
                  <c:v>66646.892919999998</c:v>
                </c:pt>
                <c:pt idx="2">
                  <c:v>53798.551119999996</c:v>
                </c:pt>
                <c:pt idx="3">
                  <c:v>79370.037979999994</c:v>
                </c:pt>
                <c:pt idx="4">
                  <c:v>59729.151299999998</c:v>
                </c:pt>
                <c:pt idx="5">
                  <c:v>68499.851620000001</c:v>
                </c:pt>
                <c:pt idx="6">
                  <c:v>39814.521999999997</c:v>
                </c:pt>
                <c:pt idx="7">
                  <c:v>51752.234450000004</c:v>
                </c:pt>
                <c:pt idx="8">
                  <c:v>58139.259100000003</c:v>
                </c:pt>
                <c:pt idx="9">
                  <c:v>53457.101320000002</c:v>
                </c:pt>
                <c:pt idx="10">
                  <c:v>73348.707450000002</c:v>
                </c:pt>
                <c:pt idx="11">
                  <c:v>55421.657330000002</c:v>
                </c:pt>
                <c:pt idx="12">
                  <c:v>37336.338300000003</c:v>
                </c:pt>
                <c:pt idx="13">
                  <c:v>68304.472980000006</c:v>
                </c:pt>
                <c:pt idx="14">
                  <c:v>72776.003819999998</c:v>
                </c:pt>
                <c:pt idx="15">
                  <c:v>64662.300609999998</c:v>
                </c:pt>
                <c:pt idx="16">
                  <c:v>63259.878369999999</c:v>
                </c:pt>
                <c:pt idx="17">
                  <c:v>52682.064010000002</c:v>
                </c:pt>
                <c:pt idx="18">
                  <c:v>54503.144229999998</c:v>
                </c:pt>
                <c:pt idx="19">
                  <c:v>55368.237159999997</c:v>
                </c:pt>
                <c:pt idx="20">
                  <c:v>63435.863039999997</c:v>
                </c:pt>
                <c:pt idx="21">
                  <c:v>64347.345309999997</c:v>
                </c:pt>
                <c:pt idx="22">
                  <c:v>65176.690549999999</c:v>
                </c:pt>
                <c:pt idx="23">
                  <c:v>52027.638370000001</c:v>
                </c:pt>
                <c:pt idx="24">
                  <c:v>69612.012300000002</c:v>
                </c:pt>
                <c:pt idx="25">
                  <c:v>53065.571750000003</c:v>
                </c:pt>
                <c:pt idx="26">
                  <c:v>82842.533850000007</c:v>
                </c:pt>
                <c:pt idx="27">
                  <c:v>61388.627090000002</c:v>
                </c:pt>
                <c:pt idx="28">
                  <c:v>100000</c:v>
                </c:pt>
                <c:pt idx="29">
                  <c:v>62891.865559999998</c:v>
                </c:pt>
                <c:pt idx="30">
                  <c:v>39627.124799999998</c:v>
                </c:pt>
                <c:pt idx="31">
                  <c:v>68859.564889999994</c:v>
                </c:pt>
                <c:pt idx="32">
                  <c:v>82358.22683</c:v>
                </c:pt>
                <c:pt idx="33">
                  <c:v>67904.398950000003</c:v>
                </c:pt>
                <c:pt idx="34">
                  <c:v>65311.682249999998</c:v>
                </c:pt>
                <c:pt idx="35">
                  <c:v>59593.2624</c:v>
                </c:pt>
                <c:pt idx="36">
                  <c:v>47460.548089999997</c:v>
                </c:pt>
                <c:pt idx="37">
                  <c:v>43131.784110000001</c:v>
                </c:pt>
                <c:pt idx="38">
                  <c:v>52263.698060000002</c:v>
                </c:pt>
                <c:pt idx="39">
                  <c:v>80959.533100000001</c:v>
                </c:pt>
                <c:pt idx="40">
                  <c:v>66417.665970000002</c:v>
                </c:pt>
                <c:pt idx="41">
                  <c:v>58457.414920000003</c:v>
                </c:pt>
                <c:pt idx="42">
                  <c:v>50571.459690000003</c:v>
                </c:pt>
                <c:pt idx="43">
                  <c:v>50943.162559999997</c:v>
                </c:pt>
                <c:pt idx="44">
                  <c:v>79792.130959999995</c:v>
                </c:pt>
                <c:pt idx="45">
                  <c:v>70787.27764</c:v>
                </c:pt>
                <c:pt idx="46">
                  <c:v>56098.507729999998</c:v>
                </c:pt>
                <c:pt idx="47">
                  <c:v>57478.379220000003</c:v>
                </c:pt>
                <c:pt idx="48">
                  <c:v>60181.406329999998</c:v>
                </c:pt>
                <c:pt idx="49">
                  <c:v>74445.081680000003</c:v>
                </c:pt>
                <c:pt idx="50">
                  <c:v>38406.778899999998</c:v>
                </c:pt>
                <c:pt idx="51">
                  <c:v>64616.688099999999</c:v>
                </c:pt>
                <c:pt idx="52">
                  <c:v>68107.93144</c:v>
                </c:pt>
                <c:pt idx="53">
                  <c:v>72471.815319999994</c:v>
                </c:pt>
                <c:pt idx="54">
                  <c:v>35069.418859999998</c:v>
                </c:pt>
                <c:pt idx="55">
                  <c:v>52422.946909999999</c:v>
                </c:pt>
                <c:pt idx="56">
                  <c:v>84467.789879999997</c:v>
                </c:pt>
                <c:pt idx="57">
                  <c:v>51419.507769999997</c:v>
                </c:pt>
                <c:pt idx="58">
                  <c:v>46609.516259999997</c:v>
                </c:pt>
                <c:pt idx="59">
                  <c:v>55207.456789999997</c:v>
                </c:pt>
                <c:pt idx="60">
                  <c:v>46689.4159</c:v>
                </c:pt>
                <c:pt idx="61">
                  <c:v>71847.254400000005</c:v>
                </c:pt>
                <c:pt idx="62">
                  <c:v>69236.686079999999</c:v>
                </c:pt>
                <c:pt idx="63">
                  <c:v>54006.778509999996</c:v>
                </c:pt>
                <c:pt idx="64">
                  <c:v>47228.359989999997</c:v>
                </c:pt>
                <c:pt idx="65">
                  <c:v>70187.503280000004</c:v>
                </c:pt>
                <c:pt idx="66">
                  <c:v>62262.948450000004</c:v>
                </c:pt>
                <c:pt idx="67">
                  <c:v>59195.828990000002</c:v>
                </c:pt>
                <c:pt idx="68">
                  <c:v>48716.672709999999</c:v>
                </c:pt>
                <c:pt idx="69">
                  <c:v>66478.009669999999</c:v>
                </c:pt>
                <c:pt idx="70">
                  <c:v>50280.004500000003</c:v>
                </c:pt>
                <c:pt idx="71">
                  <c:v>57393.828719999998</c:v>
                </c:pt>
                <c:pt idx="72">
                  <c:v>63429.931409999997</c:v>
                </c:pt>
                <c:pt idx="73">
                  <c:v>59139.210800000001</c:v>
                </c:pt>
                <c:pt idx="74">
                  <c:v>67015.193719999996</c:v>
                </c:pt>
                <c:pt idx="75">
                  <c:v>69157.452099999995</c:v>
                </c:pt>
                <c:pt idx="76">
                  <c:v>50867.940069999997</c:v>
                </c:pt>
                <c:pt idx="77">
                  <c:v>53450.90036</c:v>
                </c:pt>
                <c:pt idx="78">
                  <c:v>70463.990839999999</c:v>
                </c:pt>
                <c:pt idx="79">
                  <c:v>52697.151919999997</c:v>
                </c:pt>
                <c:pt idx="80">
                  <c:v>71055.419240000003</c:v>
                </c:pt>
                <c:pt idx="81">
                  <c:v>55406.462149999999</c:v>
                </c:pt>
                <c:pt idx="82">
                  <c:v>48567.074619999999</c:v>
                </c:pt>
                <c:pt idx="83">
                  <c:v>69506.621270000003</c:v>
                </c:pt>
                <c:pt idx="84">
                  <c:v>69453.716589999996</c:v>
                </c:pt>
                <c:pt idx="85">
                  <c:v>36929.351240000004</c:v>
                </c:pt>
                <c:pt idx="86">
                  <c:v>63087.95261</c:v>
                </c:pt>
                <c:pt idx="87">
                  <c:v>50889.340539999997</c:v>
                </c:pt>
                <c:pt idx="88">
                  <c:v>58065.256939999999</c:v>
                </c:pt>
                <c:pt idx="89">
                  <c:v>20000</c:v>
                </c:pt>
                <c:pt idx="90">
                  <c:v>60536.204059999996</c:v>
                </c:pt>
                <c:pt idx="91">
                  <c:v>50667.697590000003</c:v>
                </c:pt>
                <c:pt idx="92">
                  <c:v>44376.622210000001</c:v>
                </c:pt>
                <c:pt idx="93">
                  <c:v>75958.283490000002</c:v>
                </c:pt>
                <c:pt idx="94">
                  <c:v>70896.728529999993</c:v>
                </c:pt>
                <c:pt idx="95">
                  <c:v>56009.730730000003</c:v>
                </c:pt>
                <c:pt idx="96">
                  <c:v>90556.626860000004</c:v>
                </c:pt>
                <c:pt idx="97">
                  <c:v>71716.456619999997</c:v>
                </c:pt>
                <c:pt idx="98">
                  <c:v>68502.109429999997</c:v>
                </c:pt>
                <c:pt idx="99">
                  <c:v>46261.426659999997</c:v>
                </c:pt>
                <c:pt idx="100">
                  <c:v>61858.190770000001</c:v>
                </c:pt>
                <c:pt idx="101">
                  <c:v>49483.832620000001</c:v>
                </c:pt>
                <c:pt idx="102">
                  <c:v>68289.182289999997</c:v>
                </c:pt>
                <c:pt idx="103">
                  <c:v>47399.22827</c:v>
                </c:pt>
                <c:pt idx="104">
                  <c:v>63975.060899999997</c:v>
                </c:pt>
                <c:pt idx="105">
                  <c:v>75460.523620000007</c:v>
                </c:pt>
                <c:pt idx="106">
                  <c:v>51075.461179999998</c:v>
                </c:pt>
                <c:pt idx="107">
                  <c:v>42433.546190000001</c:v>
                </c:pt>
                <c:pt idx="108">
                  <c:v>61922.897100000002</c:v>
                </c:pt>
                <c:pt idx="109">
                  <c:v>69946.939240000007</c:v>
                </c:pt>
                <c:pt idx="110">
                  <c:v>73476.422489999997</c:v>
                </c:pt>
                <c:pt idx="111">
                  <c:v>75571.201879999993</c:v>
                </c:pt>
                <c:pt idx="112">
                  <c:v>82573.011320000005</c:v>
                </c:pt>
                <c:pt idx="113">
                  <c:v>50649.644919999999</c:v>
                </c:pt>
                <c:pt idx="114">
                  <c:v>53427.461920000002</c:v>
                </c:pt>
                <c:pt idx="115">
                  <c:v>75247.180609999996</c:v>
                </c:pt>
                <c:pt idx="116">
                  <c:v>69175.194029999999</c:v>
                </c:pt>
                <c:pt idx="117">
                  <c:v>84171.167189999993</c:v>
                </c:pt>
                <c:pt idx="118">
                  <c:v>45721.66835</c:v>
                </c:pt>
                <c:pt idx="119">
                  <c:v>54355.7595</c:v>
                </c:pt>
                <c:pt idx="120">
                  <c:v>77206.483859999993</c:v>
                </c:pt>
                <c:pt idx="121">
                  <c:v>57005.185949999999</c:v>
                </c:pt>
                <c:pt idx="122">
                  <c:v>65809.107820000005</c:v>
                </c:pt>
                <c:pt idx="123">
                  <c:v>65468.144200000002</c:v>
                </c:pt>
                <c:pt idx="124">
                  <c:v>60991.824430000001</c:v>
                </c:pt>
                <c:pt idx="125">
                  <c:v>61809.074509999999</c:v>
                </c:pt>
                <c:pt idx="126">
                  <c:v>66905.476439999999</c:v>
                </c:pt>
                <c:pt idx="127">
                  <c:v>65131.25015</c:v>
                </c:pt>
                <c:pt idx="128">
                  <c:v>83626.307830000005</c:v>
                </c:pt>
                <c:pt idx="129">
                  <c:v>64328.278919999997</c:v>
                </c:pt>
                <c:pt idx="130">
                  <c:v>69255.987529999999</c:v>
                </c:pt>
                <c:pt idx="131">
                  <c:v>60575.126040000003</c:v>
                </c:pt>
                <c:pt idx="132">
                  <c:v>63729.125679999997</c:v>
                </c:pt>
                <c:pt idx="133">
                  <c:v>64315.736709999997</c:v>
                </c:pt>
                <c:pt idx="134">
                  <c:v>51419.016439999999</c:v>
                </c:pt>
                <c:pt idx="135">
                  <c:v>53870.484830000001</c:v>
                </c:pt>
                <c:pt idx="136">
                  <c:v>56895.231529999997</c:v>
                </c:pt>
                <c:pt idx="137">
                  <c:v>52534.207779999997</c:v>
                </c:pt>
                <c:pt idx="138">
                  <c:v>52632.971239999999</c:v>
                </c:pt>
                <c:pt idx="139">
                  <c:v>42375.214240000001</c:v>
                </c:pt>
                <c:pt idx="140">
                  <c:v>65617.291750000004</c:v>
                </c:pt>
                <c:pt idx="141">
                  <c:v>49398.74439</c:v>
                </c:pt>
                <c:pt idx="142">
                  <c:v>63869.649279999998</c:v>
                </c:pt>
                <c:pt idx="143">
                  <c:v>60871.182480000003</c:v>
                </c:pt>
                <c:pt idx="144">
                  <c:v>68090.508700000006</c:v>
                </c:pt>
                <c:pt idx="145">
                  <c:v>54122.878270000001</c:v>
                </c:pt>
                <c:pt idx="146">
                  <c:v>59316.937039999997</c:v>
                </c:pt>
                <c:pt idx="147">
                  <c:v>38779.183960000002</c:v>
                </c:pt>
                <c:pt idx="148">
                  <c:v>88292.732050000006</c:v>
                </c:pt>
                <c:pt idx="149">
                  <c:v>68688.401989999998</c:v>
                </c:pt>
                <c:pt idx="150">
                  <c:v>51906.85022</c:v>
                </c:pt>
                <c:pt idx="151">
                  <c:v>52373.794459999997</c:v>
                </c:pt>
                <c:pt idx="152">
                  <c:v>73768.124530000001</c:v>
                </c:pt>
                <c:pt idx="153">
                  <c:v>55576.840680000001</c:v>
                </c:pt>
                <c:pt idx="154">
                  <c:v>59689.814380000003</c:v>
                </c:pt>
                <c:pt idx="155">
                  <c:v>55381.532249999997</c:v>
                </c:pt>
                <c:pt idx="156">
                  <c:v>34154.776539999999</c:v>
                </c:pt>
                <c:pt idx="157">
                  <c:v>54382.748099999997</c:v>
                </c:pt>
                <c:pt idx="158">
                  <c:v>65919.597309999997</c:v>
                </c:pt>
                <c:pt idx="159">
                  <c:v>39488.455820000003</c:v>
                </c:pt>
                <c:pt idx="160">
                  <c:v>72637.844819999998</c:v>
                </c:pt>
                <c:pt idx="161">
                  <c:v>67247.076979999998</c:v>
                </c:pt>
                <c:pt idx="162">
                  <c:v>71271.844070000006</c:v>
                </c:pt>
                <c:pt idx="163">
                  <c:v>71693.447419999997</c:v>
                </c:pt>
                <c:pt idx="164">
                  <c:v>57860.531029999998</c:v>
                </c:pt>
                <c:pt idx="165">
                  <c:v>69142.08412</c:v>
                </c:pt>
                <c:pt idx="166">
                  <c:v>52477.664940000002</c:v>
                </c:pt>
                <c:pt idx="167">
                  <c:v>47592.047489999997</c:v>
                </c:pt>
                <c:pt idx="168">
                  <c:v>48123.369830000003</c:v>
                </c:pt>
                <c:pt idx="169">
                  <c:v>76916.415150000001</c:v>
                </c:pt>
                <c:pt idx="170">
                  <c:v>65714.464689999993</c:v>
                </c:pt>
                <c:pt idx="171">
                  <c:v>40346.064910000001</c:v>
                </c:pt>
                <c:pt idx="172">
                  <c:v>71148.202480000007</c:v>
                </c:pt>
                <c:pt idx="173">
                  <c:v>81757.668560000006</c:v>
                </c:pt>
                <c:pt idx="174">
                  <c:v>64867.149109999998</c:v>
                </c:pt>
                <c:pt idx="175">
                  <c:v>70051.940329999998</c:v>
                </c:pt>
                <c:pt idx="176">
                  <c:v>62043.166230000003</c:v>
                </c:pt>
                <c:pt idx="177">
                  <c:v>85186.48921</c:v>
                </c:pt>
                <c:pt idx="178">
                  <c:v>47127.416319999997</c:v>
                </c:pt>
                <c:pt idx="179">
                  <c:v>61177.08698</c:v>
                </c:pt>
                <c:pt idx="180">
                  <c:v>57770.364880000001</c:v>
                </c:pt>
                <c:pt idx="181">
                  <c:v>60432.40367</c:v>
                </c:pt>
                <c:pt idx="182">
                  <c:v>58999.888579999999</c:v>
                </c:pt>
                <c:pt idx="183">
                  <c:v>62645.955159999998</c:v>
                </c:pt>
                <c:pt idx="184">
                  <c:v>68782.157179999995</c:v>
                </c:pt>
                <c:pt idx="185">
                  <c:v>67545.963820000004</c:v>
                </c:pt>
                <c:pt idx="186">
                  <c:v>42415.488669999999</c:v>
                </c:pt>
                <c:pt idx="187">
                  <c:v>44617.983139999997</c:v>
                </c:pt>
                <c:pt idx="188">
                  <c:v>72226.560299999997</c:v>
                </c:pt>
                <c:pt idx="189">
                  <c:v>48958.905350000001</c:v>
                </c:pt>
                <c:pt idx="190">
                  <c:v>86067.835269999996</c:v>
                </c:pt>
                <c:pt idx="191">
                  <c:v>65554.401800000007</c:v>
                </c:pt>
                <c:pt idx="192">
                  <c:v>69248.495299999995</c:v>
                </c:pt>
                <c:pt idx="193">
                  <c:v>59331.235549999998</c:v>
                </c:pt>
                <c:pt idx="194">
                  <c:v>52323.2448</c:v>
                </c:pt>
                <c:pt idx="195">
                  <c:v>63552.851750000002</c:v>
                </c:pt>
                <c:pt idx="196">
                  <c:v>75116.10613</c:v>
                </c:pt>
                <c:pt idx="197">
                  <c:v>38284.020129999997</c:v>
                </c:pt>
                <c:pt idx="198">
                  <c:v>55293.507769999997</c:v>
                </c:pt>
                <c:pt idx="199">
                  <c:v>63210.762349999997</c:v>
                </c:pt>
                <c:pt idx="200">
                  <c:v>54918.387490000001</c:v>
                </c:pt>
                <c:pt idx="201">
                  <c:v>57262.795810000003</c:v>
                </c:pt>
                <c:pt idx="202">
                  <c:v>72299.950100000002</c:v>
                </c:pt>
                <c:pt idx="203">
                  <c:v>50241.489849999998</c:v>
                </c:pt>
                <c:pt idx="204">
                  <c:v>65834.568889999995</c:v>
                </c:pt>
                <c:pt idx="205">
                  <c:v>60382.178849999997</c:v>
                </c:pt>
                <c:pt idx="206">
                  <c:v>68691.170859999998</c:v>
                </c:pt>
                <c:pt idx="207">
                  <c:v>65446.656869999999</c:v>
                </c:pt>
                <c:pt idx="208">
                  <c:v>42978.342839999998</c:v>
                </c:pt>
                <c:pt idx="209">
                  <c:v>58143.062850000002</c:v>
                </c:pt>
                <c:pt idx="210">
                  <c:v>61666.285199999998</c:v>
                </c:pt>
                <c:pt idx="211">
                  <c:v>64854.339659999998</c:v>
                </c:pt>
                <c:pt idx="212">
                  <c:v>45757.155680000003</c:v>
                </c:pt>
                <c:pt idx="213">
                  <c:v>73096.509269999995</c:v>
                </c:pt>
                <c:pt idx="214">
                  <c:v>67249.05932</c:v>
                </c:pt>
                <c:pt idx="215">
                  <c:v>77165.812969999999</c:v>
                </c:pt>
                <c:pt idx="216">
                  <c:v>72316.182860000001</c:v>
                </c:pt>
                <c:pt idx="217">
                  <c:v>68431.270550000001</c:v>
                </c:pt>
                <c:pt idx="218">
                  <c:v>62311.116410000002</c:v>
                </c:pt>
                <c:pt idx="219">
                  <c:v>53229.145470000003</c:v>
                </c:pt>
                <c:pt idx="220">
                  <c:v>77662.1109</c:v>
                </c:pt>
                <c:pt idx="221">
                  <c:v>69494.697830000005</c:v>
                </c:pt>
                <c:pt idx="222">
                  <c:v>61063.356310000003</c:v>
                </c:pt>
                <c:pt idx="223">
                  <c:v>79368.917409999995</c:v>
                </c:pt>
                <c:pt idx="224">
                  <c:v>61693.443520000001</c:v>
                </c:pt>
                <c:pt idx="225">
                  <c:v>47211.668120000002</c:v>
                </c:pt>
                <c:pt idx="226">
                  <c:v>69897.752909999996</c:v>
                </c:pt>
                <c:pt idx="227">
                  <c:v>63675.932630000003</c:v>
                </c:pt>
                <c:pt idx="228">
                  <c:v>72302.032229999997</c:v>
                </c:pt>
                <c:pt idx="229">
                  <c:v>63687.498800000001</c:v>
                </c:pt>
                <c:pt idx="230">
                  <c:v>63678.15468</c:v>
                </c:pt>
                <c:pt idx="231">
                  <c:v>77435.465450000003</c:v>
                </c:pt>
                <c:pt idx="232">
                  <c:v>62721.405140000003</c:v>
                </c:pt>
                <c:pt idx="233">
                  <c:v>70842.835179999995</c:v>
                </c:pt>
                <c:pt idx="234">
                  <c:v>55285.986250000002</c:v>
                </c:pt>
                <c:pt idx="235">
                  <c:v>72002.055200000003</c:v>
                </c:pt>
                <c:pt idx="236">
                  <c:v>41434.512580000002</c:v>
                </c:pt>
                <c:pt idx="237">
                  <c:v>60404.38394</c:v>
                </c:pt>
                <c:pt idx="238">
                  <c:v>65239.064680000003</c:v>
                </c:pt>
                <c:pt idx="239">
                  <c:v>62939.128510000002</c:v>
                </c:pt>
                <c:pt idx="240">
                  <c:v>60608.403129999999</c:v>
                </c:pt>
                <c:pt idx="241">
                  <c:v>56118.396009999997</c:v>
                </c:pt>
                <c:pt idx="242">
                  <c:v>86706.333329999994</c:v>
                </c:pt>
                <c:pt idx="243">
                  <c:v>41236.364970000002</c:v>
                </c:pt>
                <c:pt idx="244">
                  <c:v>77146.275980000006</c:v>
                </c:pt>
                <c:pt idx="245">
                  <c:v>56437.304040000003</c:v>
                </c:pt>
                <c:pt idx="246">
                  <c:v>70703.850130000006</c:v>
                </c:pt>
                <c:pt idx="247">
                  <c:v>69810.462650000001</c:v>
                </c:pt>
                <c:pt idx="248">
                  <c:v>54279.395969999998</c:v>
                </c:pt>
                <c:pt idx="249">
                  <c:v>70334.42787</c:v>
                </c:pt>
                <c:pt idx="250">
                  <c:v>59168.007510000003</c:v>
                </c:pt>
                <c:pt idx="251">
                  <c:v>61889.616179999997</c:v>
                </c:pt>
                <c:pt idx="252">
                  <c:v>66013.951740000004</c:v>
                </c:pt>
                <c:pt idx="253">
                  <c:v>55434.040459999997</c:v>
                </c:pt>
                <c:pt idx="254">
                  <c:v>68499.694470000002</c:v>
                </c:pt>
                <c:pt idx="255">
                  <c:v>54749.886449999998</c:v>
                </c:pt>
                <c:pt idx="256">
                  <c:v>74590.254950000002</c:v>
                </c:pt>
                <c:pt idx="257">
                  <c:v>67772.666459999993</c:v>
                </c:pt>
                <c:pt idx="258">
                  <c:v>62563.578249999999</c:v>
                </c:pt>
                <c:pt idx="259">
                  <c:v>70361.015039999998</c:v>
                </c:pt>
                <c:pt idx="260">
                  <c:v>74810.894709999993</c:v>
                </c:pt>
                <c:pt idx="261">
                  <c:v>49346.404999999999</c:v>
                </c:pt>
                <c:pt idx="262">
                  <c:v>73426.085210000005</c:v>
                </c:pt>
                <c:pt idx="263">
                  <c:v>47684.463060000002</c:v>
                </c:pt>
                <c:pt idx="264">
                  <c:v>72939.831950000007</c:v>
                </c:pt>
                <c:pt idx="265">
                  <c:v>72277.826090000002</c:v>
                </c:pt>
                <c:pt idx="266">
                  <c:v>53921.333509999997</c:v>
                </c:pt>
                <c:pt idx="267">
                  <c:v>65312.967550000001</c:v>
                </c:pt>
                <c:pt idx="268">
                  <c:v>55619.341520000002</c:v>
                </c:pt>
                <c:pt idx="269">
                  <c:v>70914.599929999997</c:v>
                </c:pt>
                <c:pt idx="270">
                  <c:v>33422.996829999996</c:v>
                </c:pt>
                <c:pt idx="271">
                  <c:v>53382.426930000001</c:v>
                </c:pt>
                <c:pt idx="272">
                  <c:v>74173.392389999994</c:v>
                </c:pt>
                <c:pt idx="273">
                  <c:v>53587.12801</c:v>
                </c:pt>
                <c:pt idx="274">
                  <c:v>58011.633900000001</c:v>
                </c:pt>
                <c:pt idx="275">
                  <c:v>69171.952810000003</c:v>
                </c:pt>
                <c:pt idx="276">
                  <c:v>66779.913740000004</c:v>
                </c:pt>
                <c:pt idx="277">
                  <c:v>79173.076700000005</c:v>
                </c:pt>
                <c:pt idx="278">
                  <c:v>63065.121639999998</c:v>
                </c:pt>
                <c:pt idx="279">
                  <c:v>65530.364009999998</c:v>
                </c:pt>
                <c:pt idx="280">
                  <c:v>63732.393100000001</c:v>
                </c:pt>
                <c:pt idx="281">
                  <c:v>62689.539640000003</c:v>
                </c:pt>
                <c:pt idx="282">
                  <c:v>51539.93045</c:v>
                </c:pt>
                <c:pt idx="283">
                  <c:v>59060.086640000001</c:v>
                </c:pt>
                <c:pt idx="284">
                  <c:v>62713.781490000001</c:v>
                </c:pt>
                <c:pt idx="285">
                  <c:v>44747.661319999999</c:v>
                </c:pt>
                <c:pt idx="286">
                  <c:v>65529.703329999997</c:v>
                </c:pt>
                <c:pt idx="287">
                  <c:v>62426.523789999999</c:v>
                </c:pt>
                <c:pt idx="288">
                  <c:v>73498.307149999993</c:v>
                </c:pt>
                <c:pt idx="289">
                  <c:v>86565.156409999996</c:v>
                </c:pt>
                <c:pt idx="290">
                  <c:v>46549.163289999997</c:v>
                </c:pt>
                <c:pt idx="291">
                  <c:v>70111.539799999999</c:v>
                </c:pt>
                <c:pt idx="292">
                  <c:v>66747.668569999994</c:v>
                </c:pt>
                <c:pt idx="293">
                  <c:v>72025.676800000001</c:v>
                </c:pt>
                <c:pt idx="294">
                  <c:v>70737.293829999995</c:v>
                </c:pt>
                <c:pt idx="295">
                  <c:v>57455.760900000001</c:v>
                </c:pt>
                <c:pt idx="296">
                  <c:v>60657.593549999998</c:v>
                </c:pt>
                <c:pt idx="297">
                  <c:v>50694.427069999998</c:v>
                </c:pt>
                <c:pt idx="298">
                  <c:v>55369.72784</c:v>
                </c:pt>
                <c:pt idx="299">
                  <c:v>82425.646789999999</c:v>
                </c:pt>
                <c:pt idx="300">
                  <c:v>82094.107120000001</c:v>
                </c:pt>
                <c:pt idx="301">
                  <c:v>74090.512990000003</c:v>
                </c:pt>
                <c:pt idx="302">
                  <c:v>73935.742010000002</c:v>
                </c:pt>
                <c:pt idx="303">
                  <c:v>75719.229860000007</c:v>
                </c:pt>
                <c:pt idx="304">
                  <c:v>47054.142460000003</c:v>
                </c:pt>
                <c:pt idx="305">
                  <c:v>42003.016170000003</c:v>
                </c:pt>
                <c:pt idx="306">
                  <c:v>74418.55717</c:v>
                </c:pt>
                <c:pt idx="307">
                  <c:v>52786.197099999998</c:v>
                </c:pt>
                <c:pt idx="308">
                  <c:v>78804.998240000001</c:v>
                </c:pt>
                <c:pt idx="309">
                  <c:v>66932.47176</c:v>
                </c:pt>
                <c:pt idx="310">
                  <c:v>56066.076849999998</c:v>
                </c:pt>
                <c:pt idx="311">
                  <c:v>48591.571770000002</c:v>
                </c:pt>
                <c:pt idx="312">
                  <c:v>38213.888440000002</c:v>
                </c:pt>
                <c:pt idx="313">
                  <c:v>56444.768479999999</c:v>
                </c:pt>
                <c:pt idx="314">
                  <c:v>67080.614199999996</c:v>
                </c:pt>
                <c:pt idx="315">
                  <c:v>83333.810540000006</c:v>
                </c:pt>
                <c:pt idx="316">
                  <c:v>73502.124580000003</c:v>
                </c:pt>
                <c:pt idx="317">
                  <c:v>88816.026949999999</c:v>
                </c:pt>
                <c:pt idx="318">
                  <c:v>70381.374989999997</c:v>
                </c:pt>
                <c:pt idx="319">
                  <c:v>67647.747640000001</c:v>
                </c:pt>
                <c:pt idx="320">
                  <c:v>79781.901259999999</c:v>
                </c:pt>
                <c:pt idx="321">
                  <c:v>64665.391219999998</c:v>
                </c:pt>
                <c:pt idx="322">
                  <c:v>58837.970880000001</c:v>
                </c:pt>
                <c:pt idx="323">
                  <c:v>49607.234660000002</c:v>
                </c:pt>
                <c:pt idx="324">
                  <c:v>67032.164449999997</c:v>
                </c:pt>
                <c:pt idx="325">
                  <c:v>65245.573790000002</c:v>
                </c:pt>
                <c:pt idx="326">
                  <c:v>56174.3433</c:v>
                </c:pt>
                <c:pt idx="327">
                  <c:v>47227.015420000003</c:v>
                </c:pt>
                <c:pt idx="328">
                  <c:v>40300.49467</c:v>
                </c:pt>
                <c:pt idx="329">
                  <c:v>45504.748659999997</c:v>
                </c:pt>
                <c:pt idx="330">
                  <c:v>50017.381540000002</c:v>
                </c:pt>
                <c:pt idx="331">
                  <c:v>66226.729019999999</c:v>
                </c:pt>
                <c:pt idx="332">
                  <c:v>41361.950449999997</c:v>
                </c:pt>
                <c:pt idx="333">
                  <c:v>56687.412729999996</c:v>
                </c:pt>
                <c:pt idx="334">
                  <c:v>68114.601689999996</c:v>
                </c:pt>
                <c:pt idx="335">
                  <c:v>51086.884819999999</c:v>
                </c:pt>
                <c:pt idx="336">
                  <c:v>71921.450379999995</c:v>
                </c:pt>
                <c:pt idx="337">
                  <c:v>56807.01728</c:v>
                </c:pt>
                <c:pt idx="338">
                  <c:v>43019.847500000003</c:v>
                </c:pt>
                <c:pt idx="339">
                  <c:v>63875.209990000003</c:v>
                </c:pt>
                <c:pt idx="340">
                  <c:v>41587.392379999998</c:v>
                </c:pt>
                <c:pt idx="341">
                  <c:v>49661.967120000001</c:v>
                </c:pt>
                <c:pt idx="342">
                  <c:v>92471.176120000004</c:v>
                </c:pt>
                <c:pt idx="343">
                  <c:v>70136.82862</c:v>
                </c:pt>
                <c:pt idx="344">
                  <c:v>52664.717190000003</c:v>
                </c:pt>
                <c:pt idx="345">
                  <c:v>55618.06942</c:v>
                </c:pt>
                <c:pt idx="346">
                  <c:v>54912.440430000002</c:v>
                </c:pt>
                <c:pt idx="347">
                  <c:v>56692.780440000002</c:v>
                </c:pt>
                <c:pt idx="348">
                  <c:v>63561.045250000003</c:v>
                </c:pt>
                <c:pt idx="349">
                  <c:v>62788.935290000001</c:v>
                </c:pt>
                <c:pt idx="350">
                  <c:v>38453.860330000003</c:v>
                </c:pt>
                <c:pt idx="351">
                  <c:v>59486.270729999997</c:v>
                </c:pt>
                <c:pt idx="352">
                  <c:v>68149.630560000005</c:v>
                </c:pt>
                <c:pt idx="353">
                  <c:v>49393.467839999998</c:v>
                </c:pt>
                <c:pt idx="354">
                  <c:v>72262.202449999997</c:v>
                </c:pt>
                <c:pt idx="355">
                  <c:v>64494.395349999999</c:v>
                </c:pt>
                <c:pt idx="356">
                  <c:v>54362.703070000003</c:v>
                </c:pt>
                <c:pt idx="357">
                  <c:v>55657.65681</c:v>
                </c:pt>
                <c:pt idx="358">
                  <c:v>73512.412689999997</c:v>
                </c:pt>
                <c:pt idx="359">
                  <c:v>70621.523929999996</c:v>
                </c:pt>
                <c:pt idx="360">
                  <c:v>70275.687059999997</c:v>
                </c:pt>
                <c:pt idx="361">
                  <c:v>74420.102540000007</c:v>
                </c:pt>
                <c:pt idx="362">
                  <c:v>54395.05356</c:v>
                </c:pt>
                <c:pt idx="363">
                  <c:v>60384.345410000002</c:v>
                </c:pt>
                <c:pt idx="364">
                  <c:v>66813.664000000004</c:v>
                </c:pt>
                <c:pt idx="365">
                  <c:v>84120.954970000006</c:v>
                </c:pt>
                <c:pt idx="366">
                  <c:v>54236.620920000001</c:v>
                </c:pt>
                <c:pt idx="367">
                  <c:v>64426.596129999998</c:v>
                </c:pt>
                <c:pt idx="368">
                  <c:v>71150.198940000002</c:v>
                </c:pt>
                <c:pt idx="369">
                  <c:v>60325.206760000001</c:v>
                </c:pt>
                <c:pt idx="370">
                  <c:v>91083.739180000004</c:v>
                </c:pt>
                <c:pt idx="371">
                  <c:v>60380.22868</c:v>
                </c:pt>
                <c:pt idx="372">
                  <c:v>72948.118119999999</c:v>
                </c:pt>
                <c:pt idx="373">
                  <c:v>74834.571169999996</c:v>
                </c:pt>
                <c:pt idx="374">
                  <c:v>67752.383289999998</c:v>
                </c:pt>
                <c:pt idx="375">
                  <c:v>59205.890350000001</c:v>
                </c:pt>
                <c:pt idx="376">
                  <c:v>64874.03368</c:v>
                </c:pt>
                <c:pt idx="377">
                  <c:v>63305.849629999997</c:v>
                </c:pt>
                <c:pt idx="378">
                  <c:v>74176.207899999994</c:v>
                </c:pt>
                <c:pt idx="379">
                  <c:v>47230.922780000001</c:v>
                </c:pt>
                <c:pt idx="380">
                  <c:v>65980.956170000005</c:v>
                </c:pt>
                <c:pt idx="381">
                  <c:v>51428.663370000002</c:v>
                </c:pt>
                <c:pt idx="382">
                  <c:v>75381.075710000005</c:v>
                </c:pt>
                <c:pt idx="383">
                  <c:v>54742.3946</c:v>
                </c:pt>
                <c:pt idx="384">
                  <c:v>76245.243400000007</c:v>
                </c:pt>
                <c:pt idx="385">
                  <c:v>60409.757870000001</c:v>
                </c:pt>
                <c:pt idx="386">
                  <c:v>57600.596729999997</c:v>
                </c:pt>
                <c:pt idx="387">
                  <c:v>71371.925440000006</c:v>
                </c:pt>
                <c:pt idx="388">
                  <c:v>79444.013009999995</c:v>
                </c:pt>
                <c:pt idx="389">
                  <c:v>47569.44212</c:v>
                </c:pt>
                <c:pt idx="390">
                  <c:v>71193.728029999998</c:v>
                </c:pt>
                <c:pt idx="391">
                  <c:v>46412.821360000002</c:v>
                </c:pt>
                <c:pt idx="392">
                  <c:v>57368.056219999999</c:v>
                </c:pt>
                <c:pt idx="393">
                  <c:v>65826.122910000006</c:v>
                </c:pt>
                <c:pt idx="394">
                  <c:v>61824.879800000002</c:v>
                </c:pt>
                <c:pt idx="395">
                  <c:v>61723.006130000002</c:v>
                </c:pt>
                <c:pt idx="396">
                  <c:v>72310.396229999998</c:v>
                </c:pt>
                <c:pt idx="397">
                  <c:v>67548.774149999997</c:v>
                </c:pt>
                <c:pt idx="398">
                  <c:v>62175.689449999998</c:v>
                </c:pt>
                <c:pt idx="399">
                  <c:v>60584.854579999999</c:v>
                </c:pt>
                <c:pt idx="400">
                  <c:v>66655.414199999999</c:v>
                </c:pt>
                <c:pt idx="401">
                  <c:v>63718.881200000003</c:v>
                </c:pt>
                <c:pt idx="402">
                  <c:v>60862.977489999997</c:v>
                </c:pt>
                <c:pt idx="403">
                  <c:v>67508.122929999998</c:v>
                </c:pt>
                <c:pt idx="404">
                  <c:v>61639.763859999999</c:v>
                </c:pt>
                <c:pt idx="405">
                  <c:v>63172.957289999998</c:v>
                </c:pt>
                <c:pt idx="406">
                  <c:v>58653.659099999997</c:v>
                </c:pt>
                <c:pt idx="407">
                  <c:v>40558.754560000001</c:v>
                </c:pt>
                <c:pt idx="408">
                  <c:v>76870.00765</c:v>
                </c:pt>
                <c:pt idx="409">
                  <c:v>71948.805290000004</c:v>
                </c:pt>
                <c:pt idx="410">
                  <c:v>67629.848190000004</c:v>
                </c:pt>
                <c:pt idx="411">
                  <c:v>67121.321660000001</c:v>
                </c:pt>
                <c:pt idx="412">
                  <c:v>57376.480300000003</c:v>
                </c:pt>
                <c:pt idx="413">
                  <c:v>56944.870770000001</c:v>
                </c:pt>
                <c:pt idx="414">
                  <c:v>60174.057650000002</c:v>
                </c:pt>
                <c:pt idx="415">
                  <c:v>81997.330709999995</c:v>
                </c:pt>
                <c:pt idx="416">
                  <c:v>36960.769939999998</c:v>
                </c:pt>
                <c:pt idx="417">
                  <c:v>64412.43101</c:v>
                </c:pt>
                <c:pt idx="418">
                  <c:v>70076.227639999997</c:v>
                </c:pt>
                <c:pt idx="419">
                  <c:v>72016.924589999995</c:v>
                </c:pt>
                <c:pt idx="420">
                  <c:v>63186.127829999998</c:v>
                </c:pt>
                <c:pt idx="421">
                  <c:v>76086.841220000002</c:v>
                </c:pt>
                <c:pt idx="422">
                  <c:v>74445.727020000006</c:v>
                </c:pt>
                <c:pt idx="423">
                  <c:v>85475.642019999999</c:v>
                </c:pt>
                <c:pt idx="424">
                  <c:v>51111.766049999998</c:v>
                </c:pt>
                <c:pt idx="425">
                  <c:v>79064.955900000001</c:v>
                </c:pt>
                <c:pt idx="426">
                  <c:v>55514.993399999999</c:v>
                </c:pt>
                <c:pt idx="427">
                  <c:v>75901.818289999996</c:v>
                </c:pt>
                <c:pt idx="428">
                  <c:v>56687.939489999997</c:v>
                </c:pt>
                <c:pt idx="429">
                  <c:v>59801.063110000003</c:v>
                </c:pt>
                <c:pt idx="430">
                  <c:v>57303.833250000003</c:v>
                </c:pt>
                <c:pt idx="431">
                  <c:v>43412.863010000001</c:v>
                </c:pt>
                <c:pt idx="432">
                  <c:v>58948.932610000003</c:v>
                </c:pt>
                <c:pt idx="433">
                  <c:v>56086.45033</c:v>
                </c:pt>
                <c:pt idx="434">
                  <c:v>80015.831149999998</c:v>
                </c:pt>
                <c:pt idx="435">
                  <c:v>41409.293899999997</c:v>
                </c:pt>
                <c:pt idx="436">
                  <c:v>40387.920700000002</c:v>
                </c:pt>
                <c:pt idx="437">
                  <c:v>48746.716659999998</c:v>
                </c:pt>
                <c:pt idx="438">
                  <c:v>70230.154980000007</c:v>
                </c:pt>
                <c:pt idx="439">
                  <c:v>64961.393049999999</c:v>
                </c:pt>
                <c:pt idx="440">
                  <c:v>57777.155579999999</c:v>
                </c:pt>
                <c:pt idx="441">
                  <c:v>54447.152750000001</c:v>
                </c:pt>
                <c:pt idx="442">
                  <c:v>59712.311009999998</c:v>
                </c:pt>
                <c:pt idx="443">
                  <c:v>65605.417979999998</c:v>
                </c:pt>
                <c:pt idx="444">
                  <c:v>70467.29492</c:v>
                </c:pt>
                <c:pt idx="445">
                  <c:v>76318.878830000001</c:v>
                </c:pt>
                <c:pt idx="446">
                  <c:v>77657.562430000005</c:v>
                </c:pt>
                <c:pt idx="447">
                  <c:v>60487.901160000001</c:v>
                </c:pt>
                <c:pt idx="448">
                  <c:v>67729.972500000003</c:v>
                </c:pt>
                <c:pt idx="449">
                  <c:v>49463.063499999997</c:v>
                </c:pt>
                <c:pt idx="450">
                  <c:v>65850.476880000002</c:v>
                </c:pt>
                <c:pt idx="451">
                  <c:v>66505.381240000002</c:v>
                </c:pt>
                <c:pt idx="452">
                  <c:v>58260.572319999999</c:v>
                </c:pt>
                <c:pt idx="453">
                  <c:v>45092.740729999998</c:v>
                </c:pt>
                <c:pt idx="454">
                  <c:v>63845.771860000001</c:v>
                </c:pt>
                <c:pt idx="455">
                  <c:v>55293.574999999997</c:v>
                </c:pt>
                <c:pt idx="456">
                  <c:v>87598.015010000003</c:v>
                </c:pt>
                <c:pt idx="457">
                  <c:v>71753.308770000003</c:v>
                </c:pt>
                <c:pt idx="458">
                  <c:v>45368.155610000002</c:v>
                </c:pt>
                <c:pt idx="459">
                  <c:v>45362.669820000003</c:v>
                </c:pt>
                <c:pt idx="460">
                  <c:v>40727.391960000001</c:v>
                </c:pt>
                <c:pt idx="461">
                  <c:v>58632.588750000003</c:v>
                </c:pt>
                <c:pt idx="462">
                  <c:v>66680.274099999995</c:v>
                </c:pt>
                <c:pt idx="463">
                  <c:v>75892.305300000007</c:v>
                </c:pt>
                <c:pt idx="464">
                  <c:v>59297.416310000001</c:v>
                </c:pt>
                <c:pt idx="465">
                  <c:v>92455.728069999997</c:v>
                </c:pt>
                <c:pt idx="466">
                  <c:v>32697.981609999999</c:v>
                </c:pt>
                <c:pt idx="467">
                  <c:v>55418.75606</c:v>
                </c:pt>
                <c:pt idx="468">
                  <c:v>68921.402130000002</c:v>
                </c:pt>
                <c:pt idx="469">
                  <c:v>43739.978289999999</c:v>
                </c:pt>
                <c:pt idx="470">
                  <c:v>81565.959669999997</c:v>
                </c:pt>
                <c:pt idx="471">
                  <c:v>65364.063340000001</c:v>
                </c:pt>
                <c:pt idx="472">
                  <c:v>65019.157010000003</c:v>
                </c:pt>
                <c:pt idx="473">
                  <c:v>58243.179920000002</c:v>
                </c:pt>
                <c:pt idx="474">
                  <c:v>73558.873340000006</c:v>
                </c:pt>
                <c:pt idx="475">
                  <c:v>66088.023690000002</c:v>
                </c:pt>
                <c:pt idx="476">
                  <c:v>54441.724370000004</c:v>
                </c:pt>
                <c:pt idx="477">
                  <c:v>60101.797250000003</c:v>
                </c:pt>
                <c:pt idx="478">
                  <c:v>50153.435449999997</c:v>
                </c:pt>
                <c:pt idx="479">
                  <c:v>61430.934150000001</c:v>
                </c:pt>
                <c:pt idx="480">
                  <c:v>65846.509600000005</c:v>
                </c:pt>
                <c:pt idx="481">
                  <c:v>55433.611870000001</c:v>
                </c:pt>
                <c:pt idx="482">
                  <c:v>62979.60196</c:v>
                </c:pt>
                <c:pt idx="483">
                  <c:v>76523.332580000002</c:v>
                </c:pt>
                <c:pt idx="484">
                  <c:v>63956.161800000002</c:v>
                </c:pt>
                <c:pt idx="485">
                  <c:v>39460.003479999999</c:v>
                </c:pt>
                <c:pt idx="486">
                  <c:v>66923.435360000003</c:v>
                </c:pt>
                <c:pt idx="487">
                  <c:v>50051.14039</c:v>
                </c:pt>
                <c:pt idx="488">
                  <c:v>61575.950199999999</c:v>
                </c:pt>
                <c:pt idx="489">
                  <c:v>64430.073980000001</c:v>
                </c:pt>
                <c:pt idx="490">
                  <c:v>63722.001640000002</c:v>
                </c:pt>
                <c:pt idx="491">
                  <c:v>78518.215270000001</c:v>
                </c:pt>
                <c:pt idx="492">
                  <c:v>72424.801120000004</c:v>
                </c:pt>
                <c:pt idx="493">
                  <c:v>77665.171950000004</c:v>
                </c:pt>
                <c:pt idx="494">
                  <c:v>77345.616330000004</c:v>
                </c:pt>
                <c:pt idx="495">
                  <c:v>71942.402910000004</c:v>
                </c:pt>
                <c:pt idx="496">
                  <c:v>56039.497929999998</c:v>
                </c:pt>
                <c:pt idx="497">
                  <c:v>68888.778049999994</c:v>
                </c:pt>
                <c:pt idx="498">
                  <c:v>49811.990619999997</c:v>
                </c:pt>
                <c:pt idx="499">
                  <c:v>61370.677660000001</c:v>
                </c:pt>
              </c:numCache>
            </c:numRef>
          </c:xVal>
          <c:yVal>
            <c:numRef>
              <c:f>'DESCRIPTIVE STATISTICS'!$R$3:$R$502</c:f>
              <c:numCache>
                <c:formatCode>General</c:formatCode>
                <c:ptCount val="500"/>
                <c:pt idx="0">
                  <c:v>35321.458769999997</c:v>
                </c:pt>
                <c:pt idx="1">
                  <c:v>45115.525659999999</c:v>
                </c:pt>
                <c:pt idx="2">
                  <c:v>42925.709210000001</c:v>
                </c:pt>
                <c:pt idx="3">
                  <c:v>67422.363129999998</c:v>
                </c:pt>
                <c:pt idx="4">
                  <c:v>55915.462480000002</c:v>
                </c:pt>
                <c:pt idx="5">
                  <c:v>56611.997840000004</c:v>
                </c:pt>
                <c:pt idx="6">
                  <c:v>28925.70549</c:v>
                </c:pt>
                <c:pt idx="7">
                  <c:v>47434.982649999998</c:v>
                </c:pt>
                <c:pt idx="8">
                  <c:v>48013.614099999999</c:v>
                </c:pt>
                <c:pt idx="9">
                  <c:v>38189.506009999997</c:v>
                </c:pt>
                <c:pt idx="10">
                  <c:v>59045.51309</c:v>
                </c:pt>
                <c:pt idx="11">
                  <c:v>42288.810460000001</c:v>
                </c:pt>
                <c:pt idx="12">
                  <c:v>28700.0334</c:v>
                </c:pt>
                <c:pt idx="13">
                  <c:v>49258.87571</c:v>
                </c:pt>
                <c:pt idx="14">
                  <c:v>49510.033560000003</c:v>
                </c:pt>
                <c:pt idx="15">
                  <c:v>53017.267229999998</c:v>
                </c:pt>
                <c:pt idx="16">
                  <c:v>41814.720670000002</c:v>
                </c:pt>
                <c:pt idx="17">
                  <c:v>43901.712440000003</c:v>
                </c:pt>
                <c:pt idx="18">
                  <c:v>44633.992409999999</c:v>
                </c:pt>
                <c:pt idx="19">
                  <c:v>54827.52403</c:v>
                </c:pt>
                <c:pt idx="20">
                  <c:v>51130.95379</c:v>
                </c:pt>
                <c:pt idx="21">
                  <c:v>43402.31525</c:v>
                </c:pt>
                <c:pt idx="22">
                  <c:v>47240.86004</c:v>
                </c:pt>
                <c:pt idx="23">
                  <c:v>46635.494319999998</c:v>
                </c:pt>
                <c:pt idx="24">
                  <c:v>45078.40193</c:v>
                </c:pt>
                <c:pt idx="25">
                  <c:v>44387.58412</c:v>
                </c:pt>
                <c:pt idx="26">
                  <c:v>37161.553930000002</c:v>
                </c:pt>
                <c:pt idx="27">
                  <c:v>49091.971850000002</c:v>
                </c:pt>
                <c:pt idx="28">
                  <c:v>58350.318090000001</c:v>
                </c:pt>
                <c:pt idx="29">
                  <c:v>43994.35972</c:v>
                </c:pt>
                <c:pt idx="30">
                  <c:v>17584.569630000002</c:v>
                </c:pt>
                <c:pt idx="31">
                  <c:v>44650.36073</c:v>
                </c:pt>
                <c:pt idx="32">
                  <c:v>66363.893160000007</c:v>
                </c:pt>
                <c:pt idx="33">
                  <c:v>53489.462140000003</c:v>
                </c:pt>
                <c:pt idx="34">
                  <c:v>39810.348169999997</c:v>
                </c:pt>
                <c:pt idx="35">
                  <c:v>51612.143109999997</c:v>
                </c:pt>
                <c:pt idx="36">
                  <c:v>38978.674579999999</c:v>
                </c:pt>
                <c:pt idx="37">
                  <c:v>10092.22509</c:v>
                </c:pt>
                <c:pt idx="38">
                  <c:v>35928.524039999997</c:v>
                </c:pt>
                <c:pt idx="39">
                  <c:v>54823.192210000001</c:v>
                </c:pt>
                <c:pt idx="40">
                  <c:v>45805.671860000002</c:v>
                </c:pt>
                <c:pt idx="41">
                  <c:v>41567.470329999996</c:v>
                </c:pt>
                <c:pt idx="42">
                  <c:v>28031.209849999999</c:v>
                </c:pt>
                <c:pt idx="43">
                  <c:v>27815.738130000002</c:v>
                </c:pt>
                <c:pt idx="44">
                  <c:v>68678.435200000007</c:v>
                </c:pt>
                <c:pt idx="45">
                  <c:v>68925.094469999996</c:v>
                </c:pt>
                <c:pt idx="46">
                  <c:v>34215.761500000001</c:v>
                </c:pt>
                <c:pt idx="47">
                  <c:v>37843.466189999999</c:v>
                </c:pt>
                <c:pt idx="48">
                  <c:v>37883.242310000001</c:v>
                </c:pt>
                <c:pt idx="49">
                  <c:v>48734.357080000002</c:v>
                </c:pt>
                <c:pt idx="50">
                  <c:v>27187.239140000001</c:v>
                </c:pt>
                <c:pt idx="51">
                  <c:v>63738.390650000001</c:v>
                </c:pt>
                <c:pt idx="52">
                  <c:v>48266.755160000001</c:v>
                </c:pt>
                <c:pt idx="53">
                  <c:v>46381.131110000002</c:v>
                </c:pt>
                <c:pt idx="54">
                  <c:v>31978.979899999998</c:v>
                </c:pt>
                <c:pt idx="55">
                  <c:v>48100.290520000002</c:v>
                </c:pt>
                <c:pt idx="56">
                  <c:v>47380.912239999998</c:v>
                </c:pt>
                <c:pt idx="57">
                  <c:v>41425.00116</c:v>
                </c:pt>
                <c:pt idx="58">
                  <c:v>38147.81018</c:v>
                </c:pt>
                <c:pt idx="59">
                  <c:v>32737.801769999998</c:v>
                </c:pt>
                <c:pt idx="60">
                  <c:v>37348.137369999997</c:v>
                </c:pt>
                <c:pt idx="61">
                  <c:v>47483.853159999999</c:v>
                </c:pt>
                <c:pt idx="62">
                  <c:v>49730.533389999997</c:v>
                </c:pt>
                <c:pt idx="63">
                  <c:v>40093.619809999997</c:v>
                </c:pt>
                <c:pt idx="64">
                  <c:v>42297.506200000003</c:v>
                </c:pt>
                <c:pt idx="65">
                  <c:v>52954.931210000002</c:v>
                </c:pt>
                <c:pt idx="66">
                  <c:v>48104.111839999998</c:v>
                </c:pt>
                <c:pt idx="67">
                  <c:v>43680.913269999997</c:v>
                </c:pt>
                <c:pt idx="68">
                  <c:v>52707.968159999997</c:v>
                </c:pt>
                <c:pt idx="69">
                  <c:v>49392.8897</c:v>
                </c:pt>
                <c:pt idx="70">
                  <c:v>30841.001540000001</c:v>
                </c:pt>
                <c:pt idx="71">
                  <c:v>49373.375549999997</c:v>
                </c:pt>
                <c:pt idx="72">
                  <c:v>41903.651709999998</c:v>
                </c:pt>
                <c:pt idx="73">
                  <c:v>45058.8969</c:v>
                </c:pt>
                <c:pt idx="74">
                  <c:v>52991.526669999999</c:v>
                </c:pt>
                <c:pt idx="75">
                  <c:v>50958.081149999998</c:v>
                </c:pt>
                <c:pt idx="76">
                  <c:v>41357.178970000001</c:v>
                </c:pt>
                <c:pt idx="77">
                  <c:v>44434.719169999997</c:v>
                </c:pt>
                <c:pt idx="78">
                  <c:v>38502.423920000001</c:v>
                </c:pt>
                <c:pt idx="79">
                  <c:v>41221.249179999999</c:v>
                </c:pt>
                <c:pt idx="80">
                  <c:v>38399.461389999997</c:v>
                </c:pt>
                <c:pt idx="81">
                  <c:v>41456.680970000001</c:v>
                </c:pt>
                <c:pt idx="82">
                  <c:v>30394.824939999999</c:v>
                </c:pt>
                <c:pt idx="83">
                  <c:v>42384.05128</c:v>
                </c:pt>
                <c:pt idx="84">
                  <c:v>39002.077100000002</c:v>
                </c:pt>
                <c:pt idx="85">
                  <c:v>19553.2739</c:v>
                </c:pt>
                <c:pt idx="86">
                  <c:v>45167.325420000001</c:v>
                </c:pt>
                <c:pt idx="87">
                  <c:v>36019.955600000001</c:v>
                </c:pt>
                <c:pt idx="88">
                  <c:v>50937.938439999998</c:v>
                </c:pt>
                <c:pt idx="89">
                  <c:v>12895.714679999999</c:v>
                </c:pt>
                <c:pt idx="90">
                  <c:v>38955.219190000003</c:v>
                </c:pt>
                <c:pt idx="91">
                  <c:v>51221.04249</c:v>
                </c:pt>
                <c:pt idx="92">
                  <c:v>25971.956730000002</c:v>
                </c:pt>
                <c:pt idx="93">
                  <c:v>60670.336719999999</c:v>
                </c:pt>
                <c:pt idx="94">
                  <c:v>54075.120640000001</c:v>
                </c:pt>
                <c:pt idx="95">
                  <c:v>40004.871420000003</c:v>
                </c:pt>
                <c:pt idx="96">
                  <c:v>61593.520579999997</c:v>
                </c:pt>
                <c:pt idx="97">
                  <c:v>39503.388290000003</c:v>
                </c:pt>
                <c:pt idx="98">
                  <c:v>52474.718390000002</c:v>
                </c:pt>
                <c:pt idx="99">
                  <c:v>42187.682800000002</c:v>
                </c:pt>
                <c:pt idx="100">
                  <c:v>57441.44414</c:v>
                </c:pt>
                <c:pt idx="101">
                  <c:v>22681.716670000002</c:v>
                </c:pt>
                <c:pt idx="102">
                  <c:v>33640.736969999998</c:v>
                </c:pt>
                <c:pt idx="103">
                  <c:v>31540.778679999999</c:v>
                </c:pt>
                <c:pt idx="104">
                  <c:v>60461.242680000003</c:v>
                </c:pt>
                <c:pt idx="105">
                  <c:v>45738.334300000002</c:v>
                </c:pt>
                <c:pt idx="106">
                  <c:v>34803.823949999998</c:v>
                </c:pt>
                <c:pt idx="107">
                  <c:v>34642.602400000003</c:v>
                </c:pt>
                <c:pt idx="108">
                  <c:v>27586.718540000002</c:v>
                </c:pt>
                <c:pt idx="109">
                  <c:v>54973.024949999999</c:v>
                </c:pt>
                <c:pt idx="110">
                  <c:v>49142.511740000002</c:v>
                </c:pt>
                <c:pt idx="111">
                  <c:v>58840.539640000003</c:v>
                </c:pt>
                <c:pt idx="112">
                  <c:v>57306.328659999999</c:v>
                </c:pt>
                <c:pt idx="113">
                  <c:v>51941.675600000002</c:v>
                </c:pt>
                <c:pt idx="114">
                  <c:v>30240.60975</c:v>
                </c:pt>
                <c:pt idx="115">
                  <c:v>67120.898780000003</c:v>
                </c:pt>
                <c:pt idx="116">
                  <c:v>42408.026250000003</c:v>
                </c:pt>
                <c:pt idx="117">
                  <c:v>41451.718430000001</c:v>
                </c:pt>
                <c:pt idx="118">
                  <c:v>42592.886469999998</c:v>
                </c:pt>
                <c:pt idx="119">
                  <c:v>34521.176180000002</c:v>
                </c:pt>
                <c:pt idx="120">
                  <c:v>42213.69644</c:v>
                </c:pt>
                <c:pt idx="121">
                  <c:v>41913.537129999997</c:v>
                </c:pt>
                <c:pt idx="122">
                  <c:v>59416.18101</c:v>
                </c:pt>
                <c:pt idx="123">
                  <c:v>51402.615059999996</c:v>
                </c:pt>
                <c:pt idx="124">
                  <c:v>54755.420380000003</c:v>
                </c:pt>
                <c:pt idx="125">
                  <c:v>47143.44008</c:v>
                </c:pt>
                <c:pt idx="126">
                  <c:v>64391.689059999997</c:v>
                </c:pt>
                <c:pt idx="127">
                  <c:v>37252.551939999998</c:v>
                </c:pt>
                <c:pt idx="128">
                  <c:v>52665.365109999999</c:v>
                </c:pt>
                <c:pt idx="129">
                  <c:v>44001.207060000001</c:v>
                </c:pt>
                <c:pt idx="130">
                  <c:v>51551.679969999997</c:v>
                </c:pt>
                <c:pt idx="131">
                  <c:v>38243.664810000002</c:v>
                </c:pt>
                <c:pt idx="132">
                  <c:v>39766.64804</c:v>
                </c:pt>
                <c:pt idx="133">
                  <c:v>40077.572890000003</c:v>
                </c:pt>
                <c:pt idx="134">
                  <c:v>33131.527340000001</c:v>
                </c:pt>
                <c:pt idx="135">
                  <c:v>48622.660969999997</c:v>
                </c:pt>
                <c:pt idx="136">
                  <c:v>47693.234819999998</c:v>
                </c:pt>
                <c:pt idx="137">
                  <c:v>39410.461600000002</c:v>
                </c:pt>
                <c:pt idx="138">
                  <c:v>33428.401830000003</c:v>
                </c:pt>
                <c:pt idx="139">
                  <c:v>32700.278709999999</c:v>
                </c:pt>
                <c:pt idx="140">
                  <c:v>62864.430110000001</c:v>
                </c:pt>
                <c:pt idx="141">
                  <c:v>29425.830010000001</c:v>
                </c:pt>
                <c:pt idx="142">
                  <c:v>44418.609550000001</c:v>
                </c:pt>
                <c:pt idx="143">
                  <c:v>36645.560899999997</c:v>
                </c:pt>
                <c:pt idx="144">
                  <c:v>53655.538589999996</c:v>
                </c:pt>
                <c:pt idx="145">
                  <c:v>45977.125019999999</c:v>
                </c:pt>
                <c:pt idx="146">
                  <c:v>38504.394439999996</c:v>
                </c:pt>
                <c:pt idx="147">
                  <c:v>47935.939400000003</c:v>
                </c:pt>
                <c:pt idx="148">
                  <c:v>60222.226719999999</c:v>
                </c:pt>
                <c:pt idx="149">
                  <c:v>38930.552340000002</c:v>
                </c:pt>
                <c:pt idx="150">
                  <c:v>27810.218140000001</c:v>
                </c:pt>
                <c:pt idx="151">
                  <c:v>47604.345909999996</c:v>
                </c:pt>
                <c:pt idx="152">
                  <c:v>42356.6895</c:v>
                </c:pt>
                <c:pt idx="153">
                  <c:v>31300.543470000001</c:v>
                </c:pt>
                <c:pt idx="154">
                  <c:v>42369.642469999999</c:v>
                </c:pt>
                <c:pt idx="155">
                  <c:v>31837.22537</c:v>
                </c:pt>
                <c:pt idx="156">
                  <c:v>26499.314180000001</c:v>
                </c:pt>
                <c:pt idx="157">
                  <c:v>38172.836020000002</c:v>
                </c:pt>
                <c:pt idx="158">
                  <c:v>39433.406309999998</c:v>
                </c:pt>
                <c:pt idx="159">
                  <c:v>37714.316590000002</c:v>
                </c:pt>
                <c:pt idx="160">
                  <c:v>57125.415410000001</c:v>
                </c:pt>
                <c:pt idx="161">
                  <c:v>46453.348189999997</c:v>
                </c:pt>
                <c:pt idx="162">
                  <c:v>43855.060769999996</c:v>
                </c:pt>
                <c:pt idx="163">
                  <c:v>55592.703829999999</c:v>
                </c:pt>
                <c:pt idx="164">
                  <c:v>42484.022830000002</c:v>
                </c:pt>
                <c:pt idx="165">
                  <c:v>40879.191070000001</c:v>
                </c:pt>
                <c:pt idx="166">
                  <c:v>20653.214090000001</c:v>
                </c:pt>
                <c:pt idx="167">
                  <c:v>35438.805489999999</c:v>
                </c:pt>
                <c:pt idx="168">
                  <c:v>36112.793460000001</c:v>
                </c:pt>
                <c:pt idx="169">
                  <c:v>38182.304649999998</c:v>
                </c:pt>
                <c:pt idx="170">
                  <c:v>41026.024210000003</c:v>
                </c:pt>
                <c:pt idx="171">
                  <c:v>27889.951969999998</c:v>
                </c:pt>
                <c:pt idx="172">
                  <c:v>43724.489600000001</c:v>
                </c:pt>
                <c:pt idx="173">
                  <c:v>57430.769030000003</c:v>
                </c:pt>
                <c:pt idx="174">
                  <c:v>41104.071080000002</c:v>
                </c:pt>
                <c:pt idx="175">
                  <c:v>49050.853779999998</c:v>
                </c:pt>
                <c:pt idx="176">
                  <c:v>41265.529289999999</c:v>
                </c:pt>
                <c:pt idx="177">
                  <c:v>64545.163390000002</c:v>
                </c:pt>
                <c:pt idx="178">
                  <c:v>29052.095209999999</c:v>
                </c:pt>
                <c:pt idx="179">
                  <c:v>30719.815600000002</c:v>
                </c:pt>
                <c:pt idx="180">
                  <c:v>38763.113060000003</c:v>
                </c:pt>
                <c:pt idx="181">
                  <c:v>39331.201269999998</c:v>
                </c:pt>
                <c:pt idx="182">
                  <c:v>32608.454679999999</c:v>
                </c:pt>
                <c:pt idx="183">
                  <c:v>58045.562570000002</c:v>
                </c:pt>
                <c:pt idx="184">
                  <c:v>54387.277269999999</c:v>
                </c:pt>
                <c:pt idx="185">
                  <c:v>36638.206879999998</c:v>
                </c:pt>
                <c:pt idx="186">
                  <c:v>39522.131289999998</c:v>
                </c:pt>
                <c:pt idx="187">
                  <c:v>42978.346259999998</c:v>
                </c:pt>
                <c:pt idx="188">
                  <c:v>60865.763959999997</c:v>
                </c:pt>
                <c:pt idx="189">
                  <c:v>46380.447319999999</c:v>
                </c:pt>
                <c:pt idx="190">
                  <c:v>56579.903380000003</c:v>
                </c:pt>
                <c:pt idx="191">
                  <c:v>42774.355790000001</c:v>
                </c:pt>
                <c:pt idx="192">
                  <c:v>37879.653850000002</c:v>
                </c:pt>
                <c:pt idx="193">
                  <c:v>45208.425389999997</c:v>
                </c:pt>
                <c:pt idx="194">
                  <c:v>56229.412700000001</c:v>
                </c:pt>
                <c:pt idx="195">
                  <c:v>50455.119350000001</c:v>
                </c:pt>
                <c:pt idx="196">
                  <c:v>49721.310819999999</c:v>
                </c:pt>
                <c:pt idx="197">
                  <c:v>31696.996790000001</c:v>
                </c:pt>
                <c:pt idx="198">
                  <c:v>49220.021800000002</c:v>
                </c:pt>
                <c:pt idx="199">
                  <c:v>46188.835140000003</c:v>
                </c:pt>
                <c:pt idx="200">
                  <c:v>36086.93161</c:v>
                </c:pt>
                <c:pt idx="201">
                  <c:v>43264.049650000001</c:v>
                </c:pt>
                <c:pt idx="202">
                  <c:v>40660.383170000001</c:v>
                </c:pt>
                <c:pt idx="203">
                  <c:v>51683.608590000003</c:v>
                </c:pt>
                <c:pt idx="204">
                  <c:v>44525.020850000001</c:v>
                </c:pt>
                <c:pt idx="205">
                  <c:v>48518.90163</c:v>
                </c:pt>
                <c:pt idx="206">
                  <c:v>45805.30588</c:v>
                </c:pt>
                <c:pt idx="207">
                  <c:v>54850.387419999999</c:v>
                </c:pt>
                <c:pt idx="208">
                  <c:v>32478.44758</c:v>
                </c:pt>
                <c:pt idx="209">
                  <c:v>42209.289479999999</c:v>
                </c:pt>
                <c:pt idx="210">
                  <c:v>55125.932370000002</c:v>
                </c:pt>
                <c:pt idx="211">
                  <c:v>47984.420619999997</c:v>
                </c:pt>
                <c:pt idx="212">
                  <c:v>43405.89086</c:v>
                </c:pt>
                <c:pt idx="213">
                  <c:v>44577.44829</c:v>
                </c:pt>
                <c:pt idx="214">
                  <c:v>37744.542849999998</c:v>
                </c:pt>
                <c:pt idx="215">
                  <c:v>47805.256050000004</c:v>
                </c:pt>
                <c:pt idx="216">
                  <c:v>44846.685570000001</c:v>
                </c:pt>
                <c:pt idx="217">
                  <c:v>46643.265809999997</c:v>
                </c:pt>
                <c:pt idx="218">
                  <c:v>56563.986749999996</c:v>
                </c:pt>
                <c:pt idx="219">
                  <c:v>41673.446170000003</c:v>
                </c:pt>
                <c:pt idx="220">
                  <c:v>61118.469469999996</c:v>
                </c:pt>
                <c:pt idx="221">
                  <c:v>37303.567009999999</c:v>
                </c:pt>
                <c:pt idx="222">
                  <c:v>46892.266170000003</c:v>
                </c:pt>
                <c:pt idx="223">
                  <c:v>56457.740380000003</c:v>
                </c:pt>
                <c:pt idx="224">
                  <c:v>45509.697319999999</c:v>
                </c:pt>
                <c:pt idx="225">
                  <c:v>27625.441439999999</c:v>
                </c:pt>
                <c:pt idx="226">
                  <c:v>46389.502370000002</c:v>
                </c:pt>
                <c:pt idx="227">
                  <c:v>29002.056649999999</c:v>
                </c:pt>
                <c:pt idx="228">
                  <c:v>51355.710599999999</c:v>
                </c:pt>
                <c:pt idx="229">
                  <c:v>42011.199650000002</c:v>
                </c:pt>
                <c:pt idx="230">
                  <c:v>52654.404549999999</c:v>
                </c:pt>
                <c:pt idx="231">
                  <c:v>44432.717470000003</c:v>
                </c:pt>
                <c:pt idx="232">
                  <c:v>46054.602529999996</c:v>
                </c:pt>
                <c:pt idx="233">
                  <c:v>58235.414539999998</c:v>
                </c:pt>
                <c:pt idx="234">
                  <c:v>42990.292549999998</c:v>
                </c:pt>
                <c:pt idx="235">
                  <c:v>50702.18103</c:v>
                </c:pt>
                <c:pt idx="236">
                  <c:v>47009.577409999998</c:v>
                </c:pt>
                <c:pt idx="237">
                  <c:v>49399.970410000002</c:v>
                </c:pt>
                <c:pt idx="238">
                  <c:v>42997.167609999997</c:v>
                </c:pt>
                <c:pt idx="239">
                  <c:v>44434.984190000003</c:v>
                </c:pt>
                <c:pt idx="240">
                  <c:v>46325.509590000001</c:v>
                </c:pt>
                <c:pt idx="241">
                  <c:v>46846.730499999998</c:v>
                </c:pt>
                <c:pt idx="242">
                  <c:v>56499.102019999998</c:v>
                </c:pt>
                <c:pt idx="243">
                  <c:v>42773.759050000001</c:v>
                </c:pt>
                <c:pt idx="244">
                  <c:v>52313.983919999999</c:v>
                </c:pt>
                <c:pt idx="245">
                  <c:v>34139.637300000002</c:v>
                </c:pt>
                <c:pt idx="246">
                  <c:v>60763.247309999999</c:v>
                </c:pt>
                <c:pt idx="247">
                  <c:v>66158.694940000001</c:v>
                </c:pt>
                <c:pt idx="248">
                  <c:v>31215.642100000001</c:v>
                </c:pt>
                <c:pt idx="249">
                  <c:v>46135.27233</c:v>
                </c:pt>
                <c:pt idx="250">
                  <c:v>56973.181049999999</c:v>
                </c:pt>
                <c:pt idx="251">
                  <c:v>24184.074430000001</c:v>
                </c:pt>
                <c:pt idx="252">
                  <c:v>49079.619420000003</c:v>
                </c:pt>
                <c:pt idx="253">
                  <c:v>37093.920330000001</c:v>
                </c:pt>
                <c:pt idx="254">
                  <c:v>43401.566120000003</c:v>
                </c:pt>
                <c:pt idx="255">
                  <c:v>29092.131099999999</c:v>
                </c:pt>
                <c:pt idx="256">
                  <c:v>48349.164570000001</c:v>
                </c:pt>
                <c:pt idx="257">
                  <c:v>33261.000569999997</c:v>
                </c:pt>
                <c:pt idx="258">
                  <c:v>41327.165540000002</c:v>
                </c:pt>
                <c:pt idx="259">
                  <c:v>49336.116280000002</c:v>
                </c:pt>
                <c:pt idx="260">
                  <c:v>51405.55229</c:v>
                </c:pt>
                <c:pt idx="261">
                  <c:v>31249.98803</c:v>
                </c:pt>
                <c:pt idx="262">
                  <c:v>43598.969929999999</c:v>
                </c:pt>
                <c:pt idx="263">
                  <c:v>48300.020570000001</c:v>
                </c:pt>
                <c:pt idx="264">
                  <c:v>54013.47595</c:v>
                </c:pt>
                <c:pt idx="265">
                  <c:v>38674.660380000001</c:v>
                </c:pt>
                <c:pt idx="266">
                  <c:v>37076.825080000002</c:v>
                </c:pt>
                <c:pt idx="267">
                  <c:v>37947.85125</c:v>
                </c:pt>
                <c:pt idx="268">
                  <c:v>41320.072560000001</c:v>
                </c:pt>
                <c:pt idx="269">
                  <c:v>66888.93694</c:v>
                </c:pt>
                <c:pt idx="270">
                  <c:v>12536.93842</c:v>
                </c:pt>
                <c:pt idx="271">
                  <c:v>39549.130389999998</c:v>
                </c:pt>
                <c:pt idx="272">
                  <c:v>52709.081960000003</c:v>
                </c:pt>
                <c:pt idx="273">
                  <c:v>53502.977420000003</c:v>
                </c:pt>
                <c:pt idx="274">
                  <c:v>52116.907910000002</c:v>
                </c:pt>
                <c:pt idx="275">
                  <c:v>38705.658389999997</c:v>
                </c:pt>
                <c:pt idx="276">
                  <c:v>48025.025419999998</c:v>
                </c:pt>
                <c:pt idx="277">
                  <c:v>59483.911829999997</c:v>
                </c:pt>
                <c:pt idx="278">
                  <c:v>35911.64559</c:v>
                </c:pt>
                <c:pt idx="279">
                  <c:v>41034.283430000003</c:v>
                </c:pt>
                <c:pt idx="280">
                  <c:v>51730.174339999998</c:v>
                </c:pt>
                <c:pt idx="281">
                  <c:v>53021.860739999996</c:v>
                </c:pt>
                <c:pt idx="282">
                  <c:v>32828.034769999998</c:v>
                </c:pt>
                <c:pt idx="283">
                  <c:v>29417.646939999999</c:v>
                </c:pt>
                <c:pt idx="284">
                  <c:v>57461.511579999999</c:v>
                </c:pt>
                <c:pt idx="285">
                  <c:v>50441.62427</c:v>
                </c:pt>
                <c:pt idx="286">
                  <c:v>41575.347390000003</c:v>
                </c:pt>
                <c:pt idx="287">
                  <c:v>46412.477809999997</c:v>
                </c:pt>
                <c:pt idx="288">
                  <c:v>47610.117180000001</c:v>
                </c:pt>
                <c:pt idx="289">
                  <c:v>70878.29664</c:v>
                </c:pt>
                <c:pt idx="290">
                  <c:v>55543.384969999999</c:v>
                </c:pt>
                <c:pt idx="291">
                  <c:v>53848.755499999999</c:v>
                </c:pt>
                <c:pt idx="292">
                  <c:v>39904.816129999999</c:v>
                </c:pt>
                <c:pt idx="293">
                  <c:v>44736.410969999997</c:v>
                </c:pt>
                <c:pt idx="294">
                  <c:v>46937.174220000001</c:v>
                </c:pt>
                <c:pt idx="295">
                  <c:v>28440.812679999999</c:v>
                </c:pt>
                <c:pt idx="296">
                  <c:v>38148.001629999999</c:v>
                </c:pt>
                <c:pt idx="297">
                  <c:v>42747.539250000002</c:v>
                </c:pt>
                <c:pt idx="298">
                  <c:v>29670.83337</c:v>
                </c:pt>
                <c:pt idx="299">
                  <c:v>63038.20422</c:v>
                </c:pt>
                <c:pt idx="300">
                  <c:v>63248.761879999998</c:v>
                </c:pt>
                <c:pt idx="301">
                  <c:v>42321.565479999997</c:v>
                </c:pt>
                <c:pt idx="302">
                  <c:v>44463.30502</c:v>
                </c:pt>
                <c:pt idx="303">
                  <c:v>67092.232759999999</c:v>
                </c:pt>
                <c:pt idx="304">
                  <c:v>22091.11839</c:v>
                </c:pt>
                <c:pt idx="305">
                  <c:v>40022.174059999998</c:v>
                </c:pt>
                <c:pt idx="306">
                  <c:v>56071.613770000004</c:v>
                </c:pt>
                <c:pt idx="307">
                  <c:v>49442.121070000001</c:v>
                </c:pt>
                <c:pt idx="308">
                  <c:v>42497.728620000002</c:v>
                </c:pt>
                <c:pt idx="309">
                  <c:v>37084.776210000004</c:v>
                </c:pt>
                <c:pt idx="310">
                  <c:v>51866.48719</c:v>
                </c:pt>
                <c:pt idx="311">
                  <c:v>35716.311329999997</c:v>
                </c:pt>
                <c:pt idx="312">
                  <c:v>39892.933429999997</c:v>
                </c:pt>
                <c:pt idx="313">
                  <c:v>35781.16156</c:v>
                </c:pt>
                <c:pt idx="314">
                  <c:v>42866.212740000003</c:v>
                </c:pt>
                <c:pt idx="315">
                  <c:v>80000</c:v>
                </c:pt>
                <c:pt idx="316">
                  <c:v>60526.977879999999</c:v>
                </c:pt>
                <c:pt idx="317">
                  <c:v>59758.732470000003</c:v>
                </c:pt>
                <c:pt idx="318">
                  <c:v>39606.24598</c:v>
                </c:pt>
                <c:pt idx="319">
                  <c:v>58641.710509999997</c:v>
                </c:pt>
                <c:pt idx="320">
                  <c:v>52983.894110000001</c:v>
                </c:pt>
                <c:pt idx="321">
                  <c:v>50666.881730000001</c:v>
                </c:pt>
                <c:pt idx="322">
                  <c:v>59625.026180000001</c:v>
                </c:pt>
                <c:pt idx="323">
                  <c:v>22630.259819999999</c:v>
                </c:pt>
                <c:pt idx="324">
                  <c:v>41137.894590000004</c:v>
                </c:pt>
                <c:pt idx="325">
                  <c:v>53496.481829999997</c:v>
                </c:pt>
                <c:pt idx="326">
                  <c:v>36543.936419999998</c:v>
                </c:pt>
                <c:pt idx="327">
                  <c:v>43503.973489999997</c:v>
                </c:pt>
                <c:pt idx="328">
                  <c:v>31146.710780000001</c:v>
                </c:pt>
                <c:pt idx="329">
                  <c:v>31526.049309999999</c:v>
                </c:pt>
                <c:pt idx="330">
                  <c:v>31083.702710000001</c:v>
                </c:pt>
                <c:pt idx="331">
                  <c:v>45366.359629999999</c:v>
                </c:pt>
                <c:pt idx="332">
                  <c:v>25252.932209999999</c:v>
                </c:pt>
                <c:pt idx="333">
                  <c:v>39888.597889999997</c:v>
                </c:pt>
                <c:pt idx="334">
                  <c:v>52240.728660000001</c:v>
                </c:pt>
                <c:pt idx="335">
                  <c:v>39911.611599999997</c:v>
                </c:pt>
                <c:pt idx="336">
                  <c:v>45857.753649999999</c:v>
                </c:pt>
                <c:pt idx="337">
                  <c:v>30826.10903</c:v>
                </c:pt>
                <c:pt idx="338">
                  <c:v>39422.793890000001</c:v>
                </c:pt>
                <c:pt idx="339">
                  <c:v>34678.832260000003</c:v>
                </c:pt>
                <c:pt idx="340">
                  <c:v>23517.919829999999</c:v>
                </c:pt>
                <c:pt idx="341">
                  <c:v>28733.68779</c:v>
                </c:pt>
                <c:pt idx="342">
                  <c:v>59096.269780000002</c:v>
                </c:pt>
                <c:pt idx="343">
                  <c:v>50188.866119999999</c:v>
                </c:pt>
                <c:pt idx="344">
                  <c:v>35659.122369999997</c:v>
                </c:pt>
                <c:pt idx="345">
                  <c:v>46398.352039999998</c:v>
                </c:pt>
                <c:pt idx="346">
                  <c:v>32291.189780000001</c:v>
                </c:pt>
                <c:pt idx="347">
                  <c:v>49079.294609999997</c:v>
                </c:pt>
                <c:pt idx="348">
                  <c:v>49348.88394</c:v>
                </c:pt>
                <c:pt idx="349">
                  <c:v>41427.597970000003</c:v>
                </c:pt>
                <c:pt idx="350">
                  <c:v>24221.999370000001</c:v>
                </c:pt>
                <c:pt idx="351">
                  <c:v>44424.076809999999</c:v>
                </c:pt>
                <c:pt idx="352">
                  <c:v>60390.066160000002</c:v>
                </c:pt>
                <c:pt idx="353">
                  <c:v>42793.993199999997</c:v>
                </c:pt>
                <c:pt idx="354">
                  <c:v>46935.727740000002</c:v>
                </c:pt>
                <c:pt idx="355">
                  <c:v>58667.068650000001</c:v>
                </c:pt>
                <c:pt idx="356">
                  <c:v>38042.800649999997</c:v>
                </c:pt>
                <c:pt idx="357">
                  <c:v>39270.579089999999</c:v>
                </c:pt>
                <c:pt idx="358">
                  <c:v>54606.187689999999</c:v>
                </c:pt>
                <c:pt idx="359">
                  <c:v>39083.94268</c:v>
                </c:pt>
                <c:pt idx="360">
                  <c:v>47984.120430000003</c:v>
                </c:pt>
                <c:pt idx="361">
                  <c:v>46082.809930000003</c:v>
                </c:pt>
                <c:pt idx="362">
                  <c:v>30964.07804</c:v>
                </c:pt>
                <c:pt idx="363">
                  <c:v>35726.952989999998</c:v>
                </c:pt>
                <c:pt idx="364">
                  <c:v>49065.163399999998</c:v>
                </c:pt>
                <c:pt idx="365">
                  <c:v>48955.858160000003</c:v>
                </c:pt>
                <c:pt idx="366">
                  <c:v>37183.102930000001</c:v>
                </c:pt>
                <c:pt idx="367">
                  <c:v>46710.52519</c:v>
                </c:pt>
                <c:pt idx="368">
                  <c:v>52889.562570000002</c:v>
                </c:pt>
                <c:pt idx="369">
                  <c:v>29754.662710000001</c:v>
                </c:pt>
                <c:pt idx="370">
                  <c:v>60960.834280000003</c:v>
                </c:pt>
                <c:pt idx="371">
                  <c:v>39975.433019999997</c:v>
                </c:pt>
                <c:pt idx="372">
                  <c:v>38545.80328</c:v>
                </c:pt>
                <c:pt idx="373">
                  <c:v>56764.44728</c:v>
                </c:pt>
                <c:pt idx="374">
                  <c:v>63079.843289999997</c:v>
                </c:pt>
                <c:pt idx="375">
                  <c:v>55700.833890000002</c:v>
                </c:pt>
                <c:pt idx="376">
                  <c:v>36367.184520000003</c:v>
                </c:pt>
                <c:pt idx="377">
                  <c:v>52477.834790000001</c:v>
                </c:pt>
                <c:pt idx="378">
                  <c:v>50296.674959999997</c:v>
                </c:pt>
                <c:pt idx="379">
                  <c:v>37259.843860000001</c:v>
                </c:pt>
                <c:pt idx="380">
                  <c:v>47715.960489999998</c:v>
                </c:pt>
                <c:pt idx="381">
                  <c:v>29540.870129999999</c:v>
                </c:pt>
                <c:pt idx="382">
                  <c:v>60567.188370000003</c:v>
                </c:pt>
                <c:pt idx="383">
                  <c:v>36125.48846</c:v>
                </c:pt>
                <c:pt idx="384">
                  <c:v>57303.871310000002</c:v>
                </c:pt>
                <c:pt idx="385">
                  <c:v>51922.076910000003</c:v>
                </c:pt>
                <c:pt idx="386">
                  <c:v>35848.82935</c:v>
                </c:pt>
                <c:pt idx="387">
                  <c:v>42704.322099999998</c:v>
                </c:pt>
                <c:pt idx="388">
                  <c:v>55174.989459999997</c:v>
                </c:pt>
                <c:pt idx="389">
                  <c:v>26599.908429999999</c:v>
                </c:pt>
                <c:pt idx="390">
                  <c:v>53993.443220000001</c:v>
                </c:pt>
                <c:pt idx="391">
                  <c:v>47970.767670000001</c:v>
                </c:pt>
                <c:pt idx="392">
                  <c:v>43641.657270000003</c:v>
                </c:pt>
                <c:pt idx="393">
                  <c:v>41679.7929</c:v>
                </c:pt>
                <c:pt idx="394">
                  <c:v>63140.050819999997</c:v>
                </c:pt>
                <c:pt idx="395">
                  <c:v>30757.65726</c:v>
                </c:pt>
                <c:pt idx="396">
                  <c:v>65592.220119999998</c:v>
                </c:pt>
                <c:pt idx="397">
                  <c:v>37871.708200000001</c:v>
                </c:pt>
                <c:pt idx="398">
                  <c:v>42919.5196</c:v>
                </c:pt>
                <c:pt idx="399">
                  <c:v>22599.458630000001</c:v>
                </c:pt>
                <c:pt idx="400">
                  <c:v>70598.967680000002</c:v>
                </c:pt>
                <c:pt idx="401">
                  <c:v>43242.582240000003</c:v>
                </c:pt>
                <c:pt idx="402">
                  <c:v>38138.575109999998</c:v>
                </c:pt>
                <c:pt idx="403">
                  <c:v>30419.8</c:v>
                </c:pt>
                <c:pt idx="404">
                  <c:v>63868.94051</c:v>
                </c:pt>
                <c:pt idx="405">
                  <c:v>45112.945469999999</c:v>
                </c:pt>
                <c:pt idx="406">
                  <c:v>44361.875070000002</c:v>
                </c:pt>
                <c:pt idx="407">
                  <c:v>19525.298269999999</c:v>
                </c:pt>
                <c:pt idx="408">
                  <c:v>49991.606970000001</c:v>
                </c:pt>
                <c:pt idx="409">
                  <c:v>61731.714260000001</c:v>
                </c:pt>
                <c:pt idx="410">
                  <c:v>41769.382879999997</c:v>
                </c:pt>
                <c:pt idx="411">
                  <c:v>46402.535830000001</c:v>
                </c:pt>
                <c:pt idx="412">
                  <c:v>37376.634389999999</c:v>
                </c:pt>
                <c:pt idx="413">
                  <c:v>33766.641300000003</c:v>
                </c:pt>
                <c:pt idx="414">
                  <c:v>30667.609270000001</c:v>
                </c:pt>
                <c:pt idx="415">
                  <c:v>52056.414779999999</c:v>
                </c:pt>
                <c:pt idx="416">
                  <c:v>30736.5798</c:v>
                </c:pt>
                <c:pt idx="417">
                  <c:v>39439.45349</c:v>
                </c:pt>
                <c:pt idx="418">
                  <c:v>38174.874329999999</c:v>
                </c:pt>
                <c:pt idx="419">
                  <c:v>40589.862500000003</c:v>
                </c:pt>
                <c:pt idx="420">
                  <c:v>62028.711920000002</c:v>
                </c:pt>
                <c:pt idx="421">
                  <c:v>48465.272109999998</c:v>
                </c:pt>
                <c:pt idx="422">
                  <c:v>40095.049800000001</c:v>
                </c:pt>
                <c:pt idx="423">
                  <c:v>49568.476849999999</c:v>
                </c:pt>
                <c:pt idx="424">
                  <c:v>31408.62631</c:v>
                </c:pt>
                <c:pt idx="425">
                  <c:v>47719.47741</c:v>
                </c:pt>
                <c:pt idx="426">
                  <c:v>35784.42411</c:v>
                </c:pt>
                <c:pt idx="427">
                  <c:v>42905.53815</c:v>
                </c:pt>
                <c:pt idx="428">
                  <c:v>48516.843350000003</c:v>
                </c:pt>
                <c:pt idx="429">
                  <c:v>45593.6849</c:v>
                </c:pt>
                <c:pt idx="430">
                  <c:v>32061.646700000001</c:v>
                </c:pt>
                <c:pt idx="431">
                  <c:v>32208.375220000002</c:v>
                </c:pt>
                <c:pt idx="432">
                  <c:v>35475.00344</c:v>
                </c:pt>
                <c:pt idx="433">
                  <c:v>29519.561839999998</c:v>
                </c:pt>
                <c:pt idx="434">
                  <c:v>55420.566680000004</c:v>
                </c:pt>
                <c:pt idx="435">
                  <c:v>42139.645279999997</c:v>
                </c:pt>
                <c:pt idx="436">
                  <c:v>50539.901689999999</c:v>
                </c:pt>
                <c:pt idx="437">
                  <c:v>34922.428460000003</c:v>
                </c:pt>
                <c:pt idx="438">
                  <c:v>43898.273300000001</c:v>
                </c:pt>
                <c:pt idx="439">
                  <c:v>39135.030229999997</c:v>
                </c:pt>
                <c:pt idx="440">
                  <c:v>41147.466789999999</c:v>
                </c:pt>
                <c:pt idx="441">
                  <c:v>24134.592049999999</c:v>
                </c:pt>
                <c:pt idx="442">
                  <c:v>42705.113109999998</c:v>
                </c:pt>
                <c:pt idx="443">
                  <c:v>38901.609250000001</c:v>
                </c:pt>
                <c:pt idx="444">
                  <c:v>28645.394250000001</c:v>
                </c:pt>
                <c:pt idx="445">
                  <c:v>52150.417860000001</c:v>
                </c:pt>
                <c:pt idx="446">
                  <c:v>66648.250769999999</c:v>
                </c:pt>
                <c:pt idx="447">
                  <c:v>42909.271289999997</c:v>
                </c:pt>
                <c:pt idx="448">
                  <c:v>49248.105949999997</c:v>
                </c:pt>
                <c:pt idx="449">
                  <c:v>27303.171040000001</c:v>
                </c:pt>
                <c:pt idx="450">
                  <c:v>47869.825929999999</c:v>
                </c:pt>
                <c:pt idx="451">
                  <c:v>59984.163610000003</c:v>
                </c:pt>
                <c:pt idx="452">
                  <c:v>45271.460809999997</c:v>
                </c:pt>
                <c:pt idx="453">
                  <c:v>9000</c:v>
                </c:pt>
                <c:pt idx="454">
                  <c:v>46012.106160000003</c:v>
                </c:pt>
                <c:pt idx="455">
                  <c:v>32967.201910000003</c:v>
                </c:pt>
                <c:pt idx="456">
                  <c:v>48785.158389999997</c:v>
                </c:pt>
                <c:pt idx="457">
                  <c:v>45824.565600000002</c:v>
                </c:pt>
                <c:pt idx="458">
                  <c:v>40102.114170000001</c:v>
                </c:pt>
                <c:pt idx="459">
                  <c:v>35457.1486</c:v>
                </c:pt>
                <c:pt idx="460">
                  <c:v>29556.7932</c:v>
                </c:pt>
                <c:pt idx="461">
                  <c:v>38243.062279999998</c:v>
                </c:pt>
                <c:pt idx="462">
                  <c:v>44430.633229999999</c:v>
                </c:pt>
                <c:pt idx="463">
                  <c:v>51046.422259999999</c:v>
                </c:pt>
                <c:pt idx="464">
                  <c:v>52570.365169999997</c:v>
                </c:pt>
                <c:pt idx="465">
                  <c:v>61404.225780000001</c:v>
                </c:pt>
                <c:pt idx="466">
                  <c:v>28463.643260000001</c:v>
                </c:pt>
                <c:pt idx="467">
                  <c:v>27586.200779999999</c:v>
                </c:pt>
                <c:pt idx="468">
                  <c:v>47979.485489999999</c:v>
                </c:pt>
                <c:pt idx="469">
                  <c:v>28164.860390000002</c:v>
                </c:pt>
                <c:pt idx="470">
                  <c:v>69669.474019999994</c:v>
                </c:pt>
                <c:pt idx="471">
                  <c:v>48052.650909999997</c:v>
                </c:pt>
                <c:pt idx="472">
                  <c:v>37364.23474</c:v>
                </c:pt>
                <c:pt idx="473">
                  <c:v>44500.819360000001</c:v>
                </c:pt>
                <c:pt idx="474">
                  <c:v>35139.247929999998</c:v>
                </c:pt>
                <c:pt idx="475">
                  <c:v>55167.373610000002</c:v>
                </c:pt>
                <c:pt idx="476">
                  <c:v>48383.690710000003</c:v>
                </c:pt>
                <c:pt idx="477">
                  <c:v>35823.554709999997</c:v>
                </c:pt>
                <c:pt idx="478">
                  <c:v>36517.70996</c:v>
                </c:pt>
                <c:pt idx="479">
                  <c:v>53110.880519999999</c:v>
                </c:pt>
                <c:pt idx="480">
                  <c:v>53049.445670000001</c:v>
                </c:pt>
                <c:pt idx="481">
                  <c:v>21471.113669999999</c:v>
                </c:pt>
                <c:pt idx="482">
                  <c:v>45015.679530000001</c:v>
                </c:pt>
                <c:pt idx="483">
                  <c:v>55377.876969999998</c:v>
                </c:pt>
                <c:pt idx="484">
                  <c:v>56510.132940000003</c:v>
                </c:pt>
                <c:pt idx="485">
                  <c:v>47443.744429999999</c:v>
                </c:pt>
                <c:pt idx="486">
                  <c:v>41489.641230000001</c:v>
                </c:pt>
                <c:pt idx="487">
                  <c:v>32553.534230000001</c:v>
                </c:pt>
                <c:pt idx="488">
                  <c:v>41984.62412</c:v>
                </c:pt>
                <c:pt idx="489">
                  <c:v>59538.403270000003</c:v>
                </c:pt>
                <c:pt idx="490">
                  <c:v>41352.470710000001</c:v>
                </c:pt>
                <c:pt idx="491">
                  <c:v>52785.169470000001</c:v>
                </c:pt>
                <c:pt idx="492">
                  <c:v>60117.67886</c:v>
                </c:pt>
                <c:pt idx="493">
                  <c:v>47760.664270000001</c:v>
                </c:pt>
                <c:pt idx="494">
                  <c:v>64188.268620000003</c:v>
                </c:pt>
                <c:pt idx="495">
                  <c:v>48901.443420000003</c:v>
                </c:pt>
                <c:pt idx="496">
                  <c:v>31491.414570000001</c:v>
                </c:pt>
                <c:pt idx="497">
                  <c:v>64147.28888</c:v>
                </c:pt>
                <c:pt idx="498">
                  <c:v>45442.153530000003</c:v>
                </c:pt>
                <c:pt idx="499">
                  <c:v>45107.225659999996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9CE-48A9-94A8-BD009B1A94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1495823"/>
        <c:axId val="433775391"/>
      </c:scatterChart>
      <c:valAx>
        <c:axId val="4514958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775391"/>
        <c:crosses val="autoZero"/>
        <c:crossBetween val="midCat"/>
      </c:valAx>
      <c:valAx>
        <c:axId val="433775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4958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'LINEAR REGRESSION'!$E$2</c:f>
              <c:strCache>
                <c:ptCount val="1"/>
                <c:pt idx="0">
                  <c:v>Car Purchase Amount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1">
                    <a:alpha val="60000"/>
                  </a:schemeClr>
                </a:solidFill>
              </a:ln>
              <a:effectLst/>
            </c:spPr>
          </c:marker>
          <c:trendline>
            <c:spPr>
              <a:ln w="15875" cap="rnd">
                <a:solidFill>
                  <a:srgbClr val="FF0000"/>
                </a:solidFill>
              </a:ln>
              <a:effectLst/>
            </c:spPr>
            <c:trendlineType val="linear"/>
            <c:forward val="10"/>
            <c:backward val="0.5"/>
            <c:dispRSqr val="1"/>
            <c:dispEq val="1"/>
            <c:trendlineLbl>
              <c:layout>
                <c:manualLayout>
                  <c:x val="0.1996988188976378"/>
                  <c:y val="-0.1547061825605132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'LINEAR REGRESSION'!$B$3:$B$502</c:f>
              <c:numCache>
                <c:formatCode>General</c:formatCode>
                <c:ptCount val="500"/>
                <c:pt idx="0">
                  <c:v>62812.093009999997</c:v>
                </c:pt>
                <c:pt idx="1">
                  <c:v>66646.892919999998</c:v>
                </c:pt>
                <c:pt idx="2">
                  <c:v>53798.551119999996</c:v>
                </c:pt>
                <c:pt idx="3">
                  <c:v>53457.101320000002</c:v>
                </c:pt>
                <c:pt idx="4">
                  <c:v>37336.338300000003</c:v>
                </c:pt>
                <c:pt idx="5">
                  <c:v>69612.012300000002</c:v>
                </c:pt>
                <c:pt idx="6">
                  <c:v>82842.533850000007</c:v>
                </c:pt>
                <c:pt idx="7">
                  <c:v>62891.865559999998</c:v>
                </c:pt>
                <c:pt idx="8">
                  <c:v>39627.124799999998</c:v>
                </c:pt>
                <c:pt idx="9">
                  <c:v>68859.564889999994</c:v>
                </c:pt>
                <c:pt idx="10">
                  <c:v>43131.784110000001</c:v>
                </c:pt>
                <c:pt idx="11">
                  <c:v>66417.665970000002</c:v>
                </c:pt>
                <c:pt idx="12">
                  <c:v>50571.459690000003</c:v>
                </c:pt>
                <c:pt idx="13">
                  <c:v>50943.162559999997</c:v>
                </c:pt>
                <c:pt idx="14">
                  <c:v>56098.507729999998</c:v>
                </c:pt>
                <c:pt idx="15">
                  <c:v>60181.406329999998</c:v>
                </c:pt>
                <c:pt idx="16">
                  <c:v>74445.081680000003</c:v>
                </c:pt>
                <c:pt idx="17">
                  <c:v>38406.778899999998</c:v>
                </c:pt>
                <c:pt idx="18">
                  <c:v>72471.815319999994</c:v>
                </c:pt>
                <c:pt idx="19">
                  <c:v>84467.789879999997</c:v>
                </c:pt>
                <c:pt idx="20">
                  <c:v>51419.507769999997</c:v>
                </c:pt>
                <c:pt idx="21">
                  <c:v>55207.456789999997</c:v>
                </c:pt>
                <c:pt idx="22">
                  <c:v>46689.4159</c:v>
                </c:pt>
                <c:pt idx="23">
                  <c:v>71847.254400000005</c:v>
                </c:pt>
                <c:pt idx="24">
                  <c:v>70187.503280000004</c:v>
                </c:pt>
                <c:pt idx="25">
                  <c:v>59195.828990000002</c:v>
                </c:pt>
                <c:pt idx="26">
                  <c:v>63429.931409999997</c:v>
                </c:pt>
                <c:pt idx="27">
                  <c:v>70463.990839999999</c:v>
                </c:pt>
                <c:pt idx="28">
                  <c:v>71055.419240000003</c:v>
                </c:pt>
                <c:pt idx="29">
                  <c:v>55406.462149999999</c:v>
                </c:pt>
                <c:pt idx="30">
                  <c:v>48567.074619999999</c:v>
                </c:pt>
                <c:pt idx="31">
                  <c:v>69506.621270000003</c:v>
                </c:pt>
                <c:pt idx="32">
                  <c:v>69453.716589999996</c:v>
                </c:pt>
                <c:pt idx="33">
                  <c:v>36929.351240000004</c:v>
                </c:pt>
                <c:pt idx="34">
                  <c:v>63087.95261</c:v>
                </c:pt>
                <c:pt idx="35">
                  <c:v>50889.340539999997</c:v>
                </c:pt>
                <c:pt idx="36">
                  <c:v>20000</c:v>
                </c:pt>
                <c:pt idx="37">
                  <c:v>44376.622210000001</c:v>
                </c:pt>
                <c:pt idx="38">
                  <c:v>71716.456619999997</c:v>
                </c:pt>
                <c:pt idx="39">
                  <c:v>46261.426659999997</c:v>
                </c:pt>
                <c:pt idx="40">
                  <c:v>49483.832620000001</c:v>
                </c:pt>
                <c:pt idx="41">
                  <c:v>68289.182289999997</c:v>
                </c:pt>
                <c:pt idx="42">
                  <c:v>47399.22827</c:v>
                </c:pt>
                <c:pt idx="43">
                  <c:v>75460.523620000007</c:v>
                </c:pt>
                <c:pt idx="44">
                  <c:v>51075.461179999998</c:v>
                </c:pt>
                <c:pt idx="45">
                  <c:v>61922.897100000002</c:v>
                </c:pt>
                <c:pt idx="46">
                  <c:v>69946.939240000007</c:v>
                </c:pt>
                <c:pt idx="47">
                  <c:v>82573.011320000005</c:v>
                </c:pt>
                <c:pt idx="48">
                  <c:v>53427.461920000002</c:v>
                </c:pt>
                <c:pt idx="49">
                  <c:v>69175.194029999999</c:v>
                </c:pt>
                <c:pt idx="50">
                  <c:v>84171.167189999993</c:v>
                </c:pt>
                <c:pt idx="51">
                  <c:v>45721.66835</c:v>
                </c:pt>
                <c:pt idx="52">
                  <c:v>54355.7595</c:v>
                </c:pt>
                <c:pt idx="53">
                  <c:v>77206.483859999993</c:v>
                </c:pt>
                <c:pt idx="54">
                  <c:v>64328.278919999997</c:v>
                </c:pt>
                <c:pt idx="55">
                  <c:v>64315.736709999997</c:v>
                </c:pt>
                <c:pt idx="56">
                  <c:v>51419.016439999999</c:v>
                </c:pt>
                <c:pt idx="57">
                  <c:v>42375.214240000001</c:v>
                </c:pt>
                <c:pt idx="58">
                  <c:v>60871.182480000003</c:v>
                </c:pt>
                <c:pt idx="59">
                  <c:v>59316.937039999997</c:v>
                </c:pt>
                <c:pt idx="60">
                  <c:v>68688.401989999998</c:v>
                </c:pt>
                <c:pt idx="61">
                  <c:v>73768.124530000001</c:v>
                </c:pt>
                <c:pt idx="62">
                  <c:v>55576.840680000001</c:v>
                </c:pt>
                <c:pt idx="63">
                  <c:v>65919.597309999997</c:v>
                </c:pt>
                <c:pt idx="64">
                  <c:v>71271.844070000006</c:v>
                </c:pt>
                <c:pt idx="65">
                  <c:v>69142.08412</c:v>
                </c:pt>
                <c:pt idx="66">
                  <c:v>52477.664940000002</c:v>
                </c:pt>
                <c:pt idx="67">
                  <c:v>47592.047489999997</c:v>
                </c:pt>
                <c:pt idx="68">
                  <c:v>76916.415150000001</c:v>
                </c:pt>
                <c:pt idx="69">
                  <c:v>65714.464689999993</c:v>
                </c:pt>
                <c:pt idx="70">
                  <c:v>71148.202480000007</c:v>
                </c:pt>
                <c:pt idx="71">
                  <c:v>64867.149109999998</c:v>
                </c:pt>
                <c:pt idx="72">
                  <c:v>70051.940329999998</c:v>
                </c:pt>
                <c:pt idx="73">
                  <c:v>47127.416319999997</c:v>
                </c:pt>
                <c:pt idx="74">
                  <c:v>61177.08698</c:v>
                </c:pt>
                <c:pt idx="75">
                  <c:v>60432.40367</c:v>
                </c:pt>
                <c:pt idx="76">
                  <c:v>58999.888579999999</c:v>
                </c:pt>
                <c:pt idx="77">
                  <c:v>67545.963820000004</c:v>
                </c:pt>
                <c:pt idx="78">
                  <c:v>65554.401800000007</c:v>
                </c:pt>
                <c:pt idx="79">
                  <c:v>69248.495299999995</c:v>
                </c:pt>
                <c:pt idx="80">
                  <c:v>38284.020129999997</c:v>
                </c:pt>
                <c:pt idx="81">
                  <c:v>63210.762349999997</c:v>
                </c:pt>
                <c:pt idx="82">
                  <c:v>54918.387490000001</c:v>
                </c:pt>
                <c:pt idx="83">
                  <c:v>72299.950100000002</c:v>
                </c:pt>
                <c:pt idx="84">
                  <c:v>68691.170859999998</c:v>
                </c:pt>
                <c:pt idx="85">
                  <c:v>42978.342839999998</c:v>
                </c:pt>
                <c:pt idx="86">
                  <c:v>67249.05932</c:v>
                </c:pt>
                <c:pt idx="87">
                  <c:v>77165.812969999999</c:v>
                </c:pt>
                <c:pt idx="88">
                  <c:v>69494.697830000005</c:v>
                </c:pt>
                <c:pt idx="89">
                  <c:v>79368.917409999995</c:v>
                </c:pt>
                <c:pt idx="90">
                  <c:v>61693.443520000001</c:v>
                </c:pt>
                <c:pt idx="91">
                  <c:v>47211.668120000002</c:v>
                </c:pt>
                <c:pt idx="92">
                  <c:v>69897.752909999996</c:v>
                </c:pt>
                <c:pt idx="93">
                  <c:v>63675.932630000003</c:v>
                </c:pt>
                <c:pt idx="94">
                  <c:v>55285.986250000002</c:v>
                </c:pt>
                <c:pt idx="95">
                  <c:v>72002.055200000003</c:v>
                </c:pt>
                <c:pt idx="96">
                  <c:v>56437.304040000003</c:v>
                </c:pt>
                <c:pt idx="97">
                  <c:v>70334.42787</c:v>
                </c:pt>
                <c:pt idx="98">
                  <c:v>61889.616179999997</c:v>
                </c:pt>
                <c:pt idx="99">
                  <c:v>66013.951740000004</c:v>
                </c:pt>
                <c:pt idx="100">
                  <c:v>54749.886449999998</c:v>
                </c:pt>
                <c:pt idx="101">
                  <c:v>74590.254950000002</c:v>
                </c:pt>
                <c:pt idx="102">
                  <c:v>67772.666459999993</c:v>
                </c:pt>
                <c:pt idx="103">
                  <c:v>62563.578249999999</c:v>
                </c:pt>
                <c:pt idx="104">
                  <c:v>70361.015039999998</c:v>
                </c:pt>
                <c:pt idx="105">
                  <c:v>49346.404999999999</c:v>
                </c:pt>
                <c:pt idx="106">
                  <c:v>73426.085210000005</c:v>
                </c:pt>
                <c:pt idx="107">
                  <c:v>72277.826090000002</c:v>
                </c:pt>
                <c:pt idx="108">
                  <c:v>53921.333509999997</c:v>
                </c:pt>
                <c:pt idx="109">
                  <c:v>65312.967550000001</c:v>
                </c:pt>
                <c:pt idx="110">
                  <c:v>33422.996829999996</c:v>
                </c:pt>
                <c:pt idx="111">
                  <c:v>69171.952810000003</c:v>
                </c:pt>
                <c:pt idx="112">
                  <c:v>63065.121639999998</c:v>
                </c:pt>
                <c:pt idx="113">
                  <c:v>51539.93045</c:v>
                </c:pt>
                <c:pt idx="114">
                  <c:v>59060.086640000001</c:v>
                </c:pt>
                <c:pt idx="115">
                  <c:v>65529.703329999997</c:v>
                </c:pt>
                <c:pt idx="116">
                  <c:v>62426.523789999999</c:v>
                </c:pt>
                <c:pt idx="117">
                  <c:v>73498.307149999993</c:v>
                </c:pt>
                <c:pt idx="118">
                  <c:v>57455.760900000001</c:v>
                </c:pt>
                <c:pt idx="119">
                  <c:v>60657.593549999998</c:v>
                </c:pt>
                <c:pt idx="120">
                  <c:v>55369.72784</c:v>
                </c:pt>
                <c:pt idx="121">
                  <c:v>74090.512990000003</c:v>
                </c:pt>
                <c:pt idx="122">
                  <c:v>73935.742010000002</c:v>
                </c:pt>
                <c:pt idx="123">
                  <c:v>47054.142460000003</c:v>
                </c:pt>
                <c:pt idx="124">
                  <c:v>78804.998240000001</c:v>
                </c:pt>
                <c:pt idx="125">
                  <c:v>66932.47176</c:v>
                </c:pt>
                <c:pt idx="126">
                  <c:v>70381.374989999997</c:v>
                </c:pt>
                <c:pt idx="127">
                  <c:v>49607.234660000002</c:v>
                </c:pt>
                <c:pt idx="128">
                  <c:v>67032.164449999997</c:v>
                </c:pt>
                <c:pt idx="129">
                  <c:v>56174.3433</c:v>
                </c:pt>
                <c:pt idx="130">
                  <c:v>40300.49467</c:v>
                </c:pt>
                <c:pt idx="131">
                  <c:v>45504.748659999997</c:v>
                </c:pt>
                <c:pt idx="132">
                  <c:v>41361.950449999997</c:v>
                </c:pt>
                <c:pt idx="133">
                  <c:v>56807.01728</c:v>
                </c:pt>
                <c:pt idx="134">
                  <c:v>63875.209990000003</c:v>
                </c:pt>
                <c:pt idx="135">
                  <c:v>41587.392379999998</c:v>
                </c:pt>
                <c:pt idx="136">
                  <c:v>49661.967120000001</c:v>
                </c:pt>
                <c:pt idx="137">
                  <c:v>92471.176120000004</c:v>
                </c:pt>
                <c:pt idx="138">
                  <c:v>70136.82862</c:v>
                </c:pt>
                <c:pt idx="139">
                  <c:v>52664.717190000003</c:v>
                </c:pt>
                <c:pt idx="140">
                  <c:v>55618.06942</c:v>
                </c:pt>
                <c:pt idx="141">
                  <c:v>54912.440430000002</c:v>
                </c:pt>
                <c:pt idx="142">
                  <c:v>38453.860330000003</c:v>
                </c:pt>
                <c:pt idx="143">
                  <c:v>70621.523929999996</c:v>
                </c:pt>
                <c:pt idx="144">
                  <c:v>74420.102540000007</c:v>
                </c:pt>
                <c:pt idx="145">
                  <c:v>54395.05356</c:v>
                </c:pt>
                <c:pt idx="146">
                  <c:v>60384.345410000002</c:v>
                </c:pt>
                <c:pt idx="147">
                  <c:v>66813.664000000004</c:v>
                </c:pt>
                <c:pt idx="148">
                  <c:v>54236.620920000001</c:v>
                </c:pt>
                <c:pt idx="149">
                  <c:v>60325.206760000001</c:v>
                </c:pt>
                <c:pt idx="150">
                  <c:v>60380.22868</c:v>
                </c:pt>
                <c:pt idx="151">
                  <c:v>72948.118119999999</c:v>
                </c:pt>
                <c:pt idx="152">
                  <c:v>74834.571169999996</c:v>
                </c:pt>
                <c:pt idx="153">
                  <c:v>64874.03368</c:v>
                </c:pt>
                <c:pt idx="154">
                  <c:v>63305.849629999997</c:v>
                </c:pt>
                <c:pt idx="155">
                  <c:v>47230.922780000001</c:v>
                </c:pt>
                <c:pt idx="156">
                  <c:v>51428.663370000002</c:v>
                </c:pt>
                <c:pt idx="157">
                  <c:v>54742.3946</c:v>
                </c:pt>
                <c:pt idx="158">
                  <c:v>76245.243400000007</c:v>
                </c:pt>
                <c:pt idx="159">
                  <c:v>71371.925440000006</c:v>
                </c:pt>
                <c:pt idx="160">
                  <c:v>79444.013009999995</c:v>
                </c:pt>
                <c:pt idx="161">
                  <c:v>47569.44212</c:v>
                </c:pt>
                <c:pt idx="162">
                  <c:v>71193.728029999998</c:v>
                </c:pt>
                <c:pt idx="163">
                  <c:v>65826.122910000006</c:v>
                </c:pt>
                <c:pt idx="164">
                  <c:v>61723.006130000002</c:v>
                </c:pt>
                <c:pt idx="165">
                  <c:v>67548.774149999997</c:v>
                </c:pt>
                <c:pt idx="166">
                  <c:v>60584.854579999999</c:v>
                </c:pt>
                <c:pt idx="167">
                  <c:v>60862.977489999997</c:v>
                </c:pt>
                <c:pt idx="168">
                  <c:v>67508.122929999998</c:v>
                </c:pt>
                <c:pt idx="169">
                  <c:v>40558.754560000001</c:v>
                </c:pt>
                <c:pt idx="170">
                  <c:v>67121.321660000001</c:v>
                </c:pt>
                <c:pt idx="171">
                  <c:v>57376.480300000003</c:v>
                </c:pt>
                <c:pt idx="172">
                  <c:v>60174.057650000002</c:v>
                </c:pt>
                <c:pt idx="173">
                  <c:v>36960.769939999998</c:v>
                </c:pt>
                <c:pt idx="174">
                  <c:v>64412.43101</c:v>
                </c:pt>
                <c:pt idx="175">
                  <c:v>70076.227639999997</c:v>
                </c:pt>
                <c:pt idx="176">
                  <c:v>72016.924589999995</c:v>
                </c:pt>
                <c:pt idx="177">
                  <c:v>76086.841220000002</c:v>
                </c:pt>
                <c:pt idx="178">
                  <c:v>74445.727020000006</c:v>
                </c:pt>
                <c:pt idx="179">
                  <c:v>85475.642019999999</c:v>
                </c:pt>
                <c:pt idx="180">
                  <c:v>51111.766049999998</c:v>
                </c:pt>
                <c:pt idx="181">
                  <c:v>79064.955900000001</c:v>
                </c:pt>
                <c:pt idx="182">
                  <c:v>55514.993399999999</c:v>
                </c:pt>
                <c:pt idx="183">
                  <c:v>75901.818289999996</c:v>
                </c:pt>
                <c:pt idx="184">
                  <c:v>56687.939489999997</c:v>
                </c:pt>
                <c:pt idx="185">
                  <c:v>59801.063110000003</c:v>
                </c:pt>
                <c:pt idx="186">
                  <c:v>57303.833250000003</c:v>
                </c:pt>
                <c:pt idx="187">
                  <c:v>56086.45033</c:v>
                </c:pt>
                <c:pt idx="188">
                  <c:v>70230.154980000007</c:v>
                </c:pt>
                <c:pt idx="189">
                  <c:v>64961.393049999999</c:v>
                </c:pt>
                <c:pt idx="190">
                  <c:v>57777.155579999999</c:v>
                </c:pt>
                <c:pt idx="191">
                  <c:v>54447.152750000001</c:v>
                </c:pt>
                <c:pt idx="192">
                  <c:v>59712.311009999998</c:v>
                </c:pt>
                <c:pt idx="193">
                  <c:v>65605.417979999998</c:v>
                </c:pt>
                <c:pt idx="194">
                  <c:v>70467.29492</c:v>
                </c:pt>
                <c:pt idx="195">
                  <c:v>60487.901160000001</c:v>
                </c:pt>
                <c:pt idx="196">
                  <c:v>49463.063499999997</c:v>
                </c:pt>
                <c:pt idx="197">
                  <c:v>45092.740729999998</c:v>
                </c:pt>
                <c:pt idx="198">
                  <c:v>87598.015010000003</c:v>
                </c:pt>
                <c:pt idx="199">
                  <c:v>71753.308770000003</c:v>
                </c:pt>
                <c:pt idx="200">
                  <c:v>40727.391960000001</c:v>
                </c:pt>
                <c:pt idx="201">
                  <c:v>58632.588750000003</c:v>
                </c:pt>
                <c:pt idx="202">
                  <c:v>66680.274099999995</c:v>
                </c:pt>
                <c:pt idx="203">
                  <c:v>55418.75606</c:v>
                </c:pt>
                <c:pt idx="204">
                  <c:v>68921.402130000002</c:v>
                </c:pt>
                <c:pt idx="205">
                  <c:v>43739.978289999999</c:v>
                </c:pt>
                <c:pt idx="206">
                  <c:v>65364.063340000001</c:v>
                </c:pt>
                <c:pt idx="207">
                  <c:v>65019.157010000003</c:v>
                </c:pt>
                <c:pt idx="208">
                  <c:v>58243.179920000002</c:v>
                </c:pt>
                <c:pt idx="209">
                  <c:v>73558.873340000006</c:v>
                </c:pt>
                <c:pt idx="210">
                  <c:v>60101.797250000003</c:v>
                </c:pt>
                <c:pt idx="211">
                  <c:v>55433.611870000001</c:v>
                </c:pt>
                <c:pt idx="212">
                  <c:v>76523.332580000002</c:v>
                </c:pt>
                <c:pt idx="213">
                  <c:v>66923.435360000003</c:v>
                </c:pt>
                <c:pt idx="214">
                  <c:v>50051.14039</c:v>
                </c:pt>
                <c:pt idx="215">
                  <c:v>61575.950199999999</c:v>
                </c:pt>
                <c:pt idx="216">
                  <c:v>77665.171950000004</c:v>
                </c:pt>
                <c:pt idx="217">
                  <c:v>71942.402910000004</c:v>
                </c:pt>
                <c:pt idx="218">
                  <c:v>56039.497929999998</c:v>
                </c:pt>
                <c:pt idx="219">
                  <c:v>79370.037979999994</c:v>
                </c:pt>
                <c:pt idx="220">
                  <c:v>59729.151299999998</c:v>
                </c:pt>
                <c:pt idx="221">
                  <c:v>68499.851620000001</c:v>
                </c:pt>
                <c:pt idx="222">
                  <c:v>39814.521999999997</c:v>
                </c:pt>
                <c:pt idx="223">
                  <c:v>51752.234450000004</c:v>
                </c:pt>
                <c:pt idx="224">
                  <c:v>58139.259100000003</c:v>
                </c:pt>
                <c:pt idx="225">
                  <c:v>73348.707450000002</c:v>
                </c:pt>
                <c:pt idx="226">
                  <c:v>55421.657330000002</c:v>
                </c:pt>
                <c:pt idx="227">
                  <c:v>68304.472980000006</c:v>
                </c:pt>
                <c:pt idx="228">
                  <c:v>72776.003819999998</c:v>
                </c:pt>
                <c:pt idx="229">
                  <c:v>64662.300609999998</c:v>
                </c:pt>
                <c:pt idx="230">
                  <c:v>63259.878369999999</c:v>
                </c:pt>
                <c:pt idx="231">
                  <c:v>52682.064010000002</c:v>
                </c:pt>
                <c:pt idx="232">
                  <c:v>54503.144229999998</c:v>
                </c:pt>
                <c:pt idx="233">
                  <c:v>55368.237159999997</c:v>
                </c:pt>
                <c:pt idx="234">
                  <c:v>63435.863039999997</c:v>
                </c:pt>
                <c:pt idx="235">
                  <c:v>64347.345309999997</c:v>
                </c:pt>
                <c:pt idx="236">
                  <c:v>65176.690549999999</c:v>
                </c:pt>
                <c:pt idx="237">
                  <c:v>52027.638370000001</c:v>
                </c:pt>
                <c:pt idx="238">
                  <c:v>53065.571750000003</c:v>
                </c:pt>
                <c:pt idx="239">
                  <c:v>61388.627090000002</c:v>
                </c:pt>
                <c:pt idx="240">
                  <c:v>100000</c:v>
                </c:pt>
                <c:pt idx="241">
                  <c:v>82358.22683</c:v>
                </c:pt>
                <c:pt idx="242">
                  <c:v>67904.398950000003</c:v>
                </c:pt>
                <c:pt idx="243">
                  <c:v>65311.682249999998</c:v>
                </c:pt>
                <c:pt idx="244">
                  <c:v>59593.2624</c:v>
                </c:pt>
                <c:pt idx="245">
                  <c:v>47460.548089999997</c:v>
                </c:pt>
                <c:pt idx="246">
                  <c:v>52263.698060000002</c:v>
                </c:pt>
                <c:pt idx="247">
                  <c:v>80959.533100000001</c:v>
                </c:pt>
                <c:pt idx="248">
                  <c:v>58457.414920000003</c:v>
                </c:pt>
                <c:pt idx="249">
                  <c:v>79792.130959999995</c:v>
                </c:pt>
                <c:pt idx="250">
                  <c:v>70787.27764</c:v>
                </c:pt>
                <c:pt idx="251">
                  <c:v>57478.379220000003</c:v>
                </c:pt>
                <c:pt idx="252">
                  <c:v>64616.688099999999</c:v>
                </c:pt>
                <c:pt idx="253">
                  <c:v>68107.93144</c:v>
                </c:pt>
                <c:pt idx="254">
                  <c:v>35069.418859999998</c:v>
                </c:pt>
                <c:pt idx="255">
                  <c:v>52422.946909999999</c:v>
                </c:pt>
                <c:pt idx="256">
                  <c:v>46609.516259999997</c:v>
                </c:pt>
                <c:pt idx="257">
                  <c:v>69236.686079999999</c:v>
                </c:pt>
                <c:pt idx="258">
                  <c:v>54006.778509999996</c:v>
                </c:pt>
                <c:pt idx="259">
                  <c:v>47228.359989999997</c:v>
                </c:pt>
                <c:pt idx="260">
                  <c:v>62262.948450000004</c:v>
                </c:pt>
                <c:pt idx="261">
                  <c:v>48716.672709999999</c:v>
                </c:pt>
                <c:pt idx="262">
                  <c:v>66478.009669999999</c:v>
                </c:pt>
                <c:pt idx="263">
                  <c:v>50280.004500000003</c:v>
                </c:pt>
                <c:pt idx="264">
                  <c:v>57393.828719999998</c:v>
                </c:pt>
                <c:pt idx="265">
                  <c:v>59139.210800000001</c:v>
                </c:pt>
                <c:pt idx="266">
                  <c:v>67015.193719999996</c:v>
                </c:pt>
                <c:pt idx="267">
                  <c:v>69157.452099999995</c:v>
                </c:pt>
                <c:pt idx="268">
                  <c:v>50867.940069999997</c:v>
                </c:pt>
                <c:pt idx="269">
                  <c:v>53450.90036</c:v>
                </c:pt>
                <c:pt idx="270">
                  <c:v>52697.151919999997</c:v>
                </c:pt>
                <c:pt idx="271">
                  <c:v>58065.256939999999</c:v>
                </c:pt>
                <c:pt idx="272">
                  <c:v>60536.204059999996</c:v>
                </c:pt>
                <c:pt idx="273">
                  <c:v>50667.697590000003</c:v>
                </c:pt>
                <c:pt idx="274">
                  <c:v>75958.283490000002</c:v>
                </c:pt>
                <c:pt idx="275">
                  <c:v>70896.728529999993</c:v>
                </c:pt>
                <c:pt idx="276">
                  <c:v>56009.730730000003</c:v>
                </c:pt>
                <c:pt idx="277">
                  <c:v>90556.626860000004</c:v>
                </c:pt>
                <c:pt idx="278">
                  <c:v>68502.109429999997</c:v>
                </c:pt>
                <c:pt idx="279">
                  <c:v>61858.190770000001</c:v>
                </c:pt>
                <c:pt idx="280">
                  <c:v>63975.060899999997</c:v>
                </c:pt>
                <c:pt idx="281">
                  <c:v>42433.546190000001</c:v>
                </c:pt>
                <c:pt idx="282">
                  <c:v>73476.422489999997</c:v>
                </c:pt>
                <c:pt idx="283">
                  <c:v>75571.201879999993</c:v>
                </c:pt>
                <c:pt idx="284">
                  <c:v>50649.644919999999</c:v>
                </c:pt>
                <c:pt idx="285">
                  <c:v>75247.180609999996</c:v>
                </c:pt>
                <c:pt idx="286">
                  <c:v>57005.185949999999</c:v>
                </c:pt>
                <c:pt idx="287">
                  <c:v>65809.107820000005</c:v>
                </c:pt>
                <c:pt idx="288">
                  <c:v>65468.144200000002</c:v>
                </c:pt>
                <c:pt idx="289">
                  <c:v>60991.824430000001</c:v>
                </c:pt>
                <c:pt idx="290">
                  <c:v>61809.074509999999</c:v>
                </c:pt>
                <c:pt idx="291">
                  <c:v>66905.476439999999</c:v>
                </c:pt>
                <c:pt idx="292">
                  <c:v>65131.25015</c:v>
                </c:pt>
                <c:pt idx="293">
                  <c:v>83626.307830000005</c:v>
                </c:pt>
                <c:pt idx="294">
                  <c:v>69255.987529999999</c:v>
                </c:pt>
                <c:pt idx="295">
                  <c:v>60575.126040000003</c:v>
                </c:pt>
                <c:pt idx="296">
                  <c:v>63729.125679999997</c:v>
                </c:pt>
                <c:pt idx="297">
                  <c:v>53870.484830000001</c:v>
                </c:pt>
                <c:pt idx="298">
                  <c:v>56895.231529999997</c:v>
                </c:pt>
                <c:pt idx="299">
                  <c:v>52534.207779999997</c:v>
                </c:pt>
                <c:pt idx="300">
                  <c:v>52632.971239999999</c:v>
                </c:pt>
                <c:pt idx="301">
                  <c:v>65617.291750000004</c:v>
                </c:pt>
                <c:pt idx="302">
                  <c:v>49398.74439</c:v>
                </c:pt>
                <c:pt idx="303">
                  <c:v>63869.649279999998</c:v>
                </c:pt>
                <c:pt idx="304">
                  <c:v>68090.508700000006</c:v>
                </c:pt>
                <c:pt idx="305">
                  <c:v>54122.878270000001</c:v>
                </c:pt>
                <c:pt idx="306">
                  <c:v>38779.183960000002</c:v>
                </c:pt>
                <c:pt idx="307">
                  <c:v>88292.732050000006</c:v>
                </c:pt>
                <c:pt idx="308">
                  <c:v>51906.85022</c:v>
                </c:pt>
                <c:pt idx="309">
                  <c:v>52373.794459999997</c:v>
                </c:pt>
                <c:pt idx="310">
                  <c:v>59689.814380000003</c:v>
                </c:pt>
                <c:pt idx="311">
                  <c:v>55381.532249999997</c:v>
                </c:pt>
                <c:pt idx="312">
                  <c:v>34154.776539999999</c:v>
                </c:pt>
                <c:pt idx="313">
                  <c:v>54382.748099999997</c:v>
                </c:pt>
                <c:pt idx="314">
                  <c:v>39488.455820000003</c:v>
                </c:pt>
                <c:pt idx="315">
                  <c:v>72637.844819999998</c:v>
                </c:pt>
                <c:pt idx="316">
                  <c:v>67247.076979999998</c:v>
                </c:pt>
                <c:pt idx="317">
                  <c:v>71693.447419999997</c:v>
                </c:pt>
                <c:pt idx="318">
                  <c:v>57860.531029999998</c:v>
                </c:pt>
                <c:pt idx="319">
                  <c:v>48123.369830000003</c:v>
                </c:pt>
                <c:pt idx="320">
                  <c:v>40346.064910000001</c:v>
                </c:pt>
                <c:pt idx="321">
                  <c:v>81757.668560000006</c:v>
                </c:pt>
                <c:pt idx="322">
                  <c:v>62043.166230000003</c:v>
                </c:pt>
                <c:pt idx="323">
                  <c:v>85186.48921</c:v>
                </c:pt>
                <c:pt idx="324">
                  <c:v>57770.364880000001</c:v>
                </c:pt>
                <c:pt idx="325">
                  <c:v>62645.955159999998</c:v>
                </c:pt>
                <c:pt idx="326">
                  <c:v>68782.157179999995</c:v>
                </c:pt>
                <c:pt idx="327">
                  <c:v>42415.488669999999</c:v>
                </c:pt>
                <c:pt idx="328">
                  <c:v>44617.983139999997</c:v>
                </c:pt>
                <c:pt idx="329">
                  <c:v>72226.560299999997</c:v>
                </c:pt>
                <c:pt idx="330">
                  <c:v>48958.905350000001</c:v>
                </c:pt>
                <c:pt idx="331">
                  <c:v>86067.835269999996</c:v>
                </c:pt>
                <c:pt idx="332">
                  <c:v>59331.235549999998</c:v>
                </c:pt>
                <c:pt idx="333">
                  <c:v>52323.2448</c:v>
                </c:pt>
                <c:pt idx="334">
                  <c:v>63552.851750000002</c:v>
                </c:pt>
                <c:pt idx="335">
                  <c:v>75116.10613</c:v>
                </c:pt>
                <c:pt idx="336">
                  <c:v>55293.507769999997</c:v>
                </c:pt>
                <c:pt idx="337">
                  <c:v>57262.795810000003</c:v>
                </c:pt>
                <c:pt idx="338">
                  <c:v>50241.489849999998</c:v>
                </c:pt>
                <c:pt idx="339">
                  <c:v>65834.568889999995</c:v>
                </c:pt>
                <c:pt idx="340">
                  <c:v>60382.178849999997</c:v>
                </c:pt>
                <c:pt idx="341">
                  <c:v>65446.656869999999</c:v>
                </c:pt>
                <c:pt idx="342">
                  <c:v>58143.062850000002</c:v>
                </c:pt>
                <c:pt idx="343">
                  <c:v>61666.285199999998</c:v>
                </c:pt>
                <c:pt idx="344">
                  <c:v>64854.339659999998</c:v>
                </c:pt>
                <c:pt idx="345">
                  <c:v>45757.155680000003</c:v>
                </c:pt>
                <c:pt idx="346">
                  <c:v>73096.509269999995</c:v>
                </c:pt>
                <c:pt idx="347">
                  <c:v>72316.182860000001</c:v>
                </c:pt>
                <c:pt idx="348">
                  <c:v>68431.270550000001</c:v>
                </c:pt>
                <c:pt idx="349">
                  <c:v>62311.116410000002</c:v>
                </c:pt>
                <c:pt idx="350">
                  <c:v>53229.145470000003</c:v>
                </c:pt>
                <c:pt idx="351">
                  <c:v>77662.1109</c:v>
                </c:pt>
                <c:pt idx="352">
                  <c:v>61063.356310000003</c:v>
                </c:pt>
                <c:pt idx="353">
                  <c:v>72302.032229999997</c:v>
                </c:pt>
                <c:pt idx="354">
                  <c:v>63687.498800000001</c:v>
                </c:pt>
                <c:pt idx="355">
                  <c:v>63678.15468</c:v>
                </c:pt>
                <c:pt idx="356">
                  <c:v>77435.465450000003</c:v>
                </c:pt>
                <c:pt idx="357">
                  <c:v>62721.405140000003</c:v>
                </c:pt>
                <c:pt idx="358">
                  <c:v>70842.835179999995</c:v>
                </c:pt>
                <c:pt idx="359">
                  <c:v>41434.512580000002</c:v>
                </c:pt>
                <c:pt idx="360">
                  <c:v>60404.38394</c:v>
                </c:pt>
                <c:pt idx="361">
                  <c:v>65239.064680000003</c:v>
                </c:pt>
                <c:pt idx="362">
                  <c:v>62939.128510000002</c:v>
                </c:pt>
                <c:pt idx="363">
                  <c:v>60608.403129999999</c:v>
                </c:pt>
                <c:pt idx="364">
                  <c:v>56118.396009999997</c:v>
                </c:pt>
                <c:pt idx="365">
                  <c:v>86706.333329999994</c:v>
                </c:pt>
                <c:pt idx="366">
                  <c:v>41236.364970000002</c:v>
                </c:pt>
                <c:pt idx="367">
                  <c:v>77146.275980000006</c:v>
                </c:pt>
                <c:pt idx="368">
                  <c:v>70703.850130000006</c:v>
                </c:pt>
                <c:pt idx="369">
                  <c:v>69810.462650000001</c:v>
                </c:pt>
                <c:pt idx="370">
                  <c:v>54279.395969999998</c:v>
                </c:pt>
                <c:pt idx="371">
                  <c:v>59168.007510000003</c:v>
                </c:pt>
                <c:pt idx="372">
                  <c:v>55434.040459999997</c:v>
                </c:pt>
                <c:pt idx="373">
                  <c:v>68499.694470000002</c:v>
                </c:pt>
                <c:pt idx="374">
                  <c:v>74810.894709999993</c:v>
                </c:pt>
                <c:pt idx="375">
                  <c:v>47684.463060000002</c:v>
                </c:pt>
                <c:pt idx="376">
                  <c:v>72939.831950000007</c:v>
                </c:pt>
                <c:pt idx="377">
                  <c:v>55619.341520000002</c:v>
                </c:pt>
                <c:pt idx="378">
                  <c:v>70914.599929999997</c:v>
                </c:pt>
                <c:pt idx="379">
                  <c:v>53382.426930000001</c:v>
                </c:pt>
                <c:pt idx="380">
                  <c:v>74173.392389999994</c:v>
                </c:pt>
                <c:pt idx="381">
                  <c:v>53587.12801</c:v>
                </c:pt>
                <c:pt idx="382">
                  <c:v>58011.633900000001</c:v>
                </c:pt>
                <c:pt idx="383">
                  <c:v>66779.913740000004</c:v>
                </c:pt>
                <c:pt idx="384">
                  <c:v>79173.076700000005</c:v>
                </c:pt>
                <c:pt idx="385">
                  <c:v>65530.364009999998</c:v>
                </c:pt>
                <c:pt idx="386">
                  <c:v>63732.393100000001</c:v>
                </c:pt>
                <c:pt idx="387">
                  <c:v>62689.539640000003</c:v>
                </c:pt>
                <c:pt idx="388">
                  <c:v>62713.781490000001</c:v>
                </c:pt>
                <c:pt idx="389">
                  <c:v>44747.661319999999</c:v>
                </c:pt>
                <c:pt idx="390">
                  <c:v>86565.156409999996</c:v>
                </c:pt>
                <c:pt idx="391">
                  <c:v>46549.163289999997</c:v>
                </c:pt>
                <c:pt idx="392">
                  <c:v>70111.539799999999</c:v>
                </c:pt>
                <c:pt idx="393">
                  <c:v>66747.668569999994</c:v>
                </c:pt>
                <c:pt idx="394">
                  <c:v>72025.676800000001</c:v>
                </c:pt>
                <c:pt idx="395">
                  <c:v>70737.293829999995</c:v>
                </c:pt>
                <c:pt idx="396">
                  <c:v>50694.427069999998</c:v>
                </c:pt>
                <c:pt idx="397">
                  <c:v>82425.646789999999</c:v>
                </c:pt>
                <c:pt idx="398">
                  <c:v>82094.107120000001</c:v>
                </c:pt>
                <c:pt idx="399">
                  <c:v>75719.229860000007</c:v>
                </c:pt>
                <c:pt idx="400">
                  <c:v>42003.016170000003</c:v>
                </c:pt>
                <c:pt idx="401">
                  <c:v>74418.55717</c:v>
                </c:pt>
                <c:pt idx="402">
                  <c:v>52786.197099999998</c:v>
                </c:pt>
                <c:pt idx="403">
                  <c:v>56066.076849999998</c:v>
                </c:pt>
                <c:pt idx="404">
                  <c:v>48591.571770000002</c:v>
                </c:pt>
                <c:pt idx="405">
                  <c:v>38213.888440000002</c:v>
                </c:pt>
                <c:pt idx="406">
                  <c:v>56444.768479999999</c:v>
                </c:pt>
                <c:pt idx="407">
                  <c:v>67080.614199999996</c:v>
                </c:pt>
                <c:pt idx="408">
                  <c:v>83333.810540000006</c:v>
                </c:pt>
                <c:pt idx="409">
                  <c:v>73502.124580000003</c:v>
                </c:pt>
                <c:pt idx="410">
                  <c:v>88816.026949999999</c:v>
                </c:pt>
                <c:pt idx="411">
                  <c:v>67647.747640000001</c:v>
                </c:pt>
                <c:pt idx="412">
                  <c:v>79781.901259999999</c:v>
                </c:pt>
                <c:pt idx="413">
                  <c:v>64665.391219999998</c:v>
                </c:pt>
                <c:pt idx="414">
                  <c:v>58837.970880000001</c:v>
                </c:pt>
                <c:pt idx="415">
                  <c:v>65245.573790000002</c:v>
                </c:pt>
                <c:pt idx="416">
                  <c:v>47227.015420000003</c:v>
                </c:pt>
                <c:pt idx="417">
                  <c:v>50017.381540000002</c:v>
                </c:pt>
                <c:pt idx="418">
                  <c:v>66226.729019999999</c:v>
                </c:pt>
                <c:pt idx="419">
                  <c:v>56687.412729999996</c:v>
                </c:pt>
                <c:pt idx="420">
                  <c:v>68114.601689999996</c:v>
                </c:pt>
                <c:pt idx="421">
                  <c:v>51086.884819999999</c:v>
                </c:pt>
                <c:pt idx="422">
                  <c:v>71921.450379999995</c:v>
                </c:pt>
                <c:pt idx="423">
                  <c:v>43019.847500000003</c:v>
                </c:pt>
                <c:pt idx="424">
                  <c:v>56692.780440000002</c:v>
                </c:pt>
                <c:pt idx="425">
                  <c:v>63561.045250000003</c:v>
                </c:pt>
                <c:pt idx="426">
                  <c:v>62788.935290000001</c:v>
                </c:pt>
                <c:pt idx="427">
                  <c:v>59486.270729999997</c:v>
                </c:pt>
                <c:pt idx="428">
                  <c:v>68149.630560000005</c:v>
                </c:pt>
                <c:pt idx="429">
                  <c:v>49393.467839999998</c:v>
                </c:pt>
                <c:pt idx="430">
                  <c:v>72262.202449999997</c:v>
                </c:pt>
                <c:pt idx="431">
                  <c:v>64494.395349999999</c:v>
                </c:pt>
                <c:pt idx="432">
                  <c:v>54362.703070000003</c:v>
                </c:pt>
                <c:pt idx="433">
                  <c:v>55657.65681</c:v>
                </c:pt>
                <c:pt idx="434">
                  <c:v>73512.412689999997</c:v>
                </c:pt>
                <c:pt idx="435">
                  <c:v>70275.687059999997</c:v>
                </c:pt>
                <c:pt idx="436">
                  <c:v>84120.954970000006</c:v>
                </c:pt>
                <c:pt idx="437">
                  <c:v>64426.596129999998</c:v>
                </c:pt>
                <c:pt idx="438">
                  <c:v>71150.198940000002</c:v>
                </c:pt>
                <c:pt idx="439">
                  <c:v>91083.739180000004</c:v>
                </c:pt>
                <c:pt idx="440">
                  <c:v>67752.383289999998</c:v>
                </c:pt>
                <c:pt idx="441">
                  <c:v>59205.890350000001</c:v>
                </c:pt>
                <c:pt idx="442">
                  <c:v>74176.207899999994</c:v>
                </c:pt>
                <c:pt idx="443">
                  <c:v>65980.956170000005</c:v>
                </c:pt>
                <c:pt idx="444">
                  <c:v>75381.075710000005</c:v>
                </c:pt>
                <c:pt idx="445">
                  <c:v>60409.757870000001</c:v>
                </c:pt>
                <c:pt idx="446">
                  <c:v>57600.596729999997</c:v>
                </c:pt>
                <c:pt idx="447">
                  <c:v>46412.821360000002</c:v>
                </c:pt>
                <c:pt idx="448">
                  <c:v>57368.056219999999</c:v>
                </c:pt>
                <c:pt idx="449">
                  <c:v>61824.879800000002</c:v>
                </c:pt>
                <c:pt idx="450">
                  <c:v>72310.396229999998</c:v>
                </c:pt>
                <c:pt idx="451">
                  <c:v>62175.689449999998</c:v>
                </c:pt>
                <c:pt idx="452">
                  <c:v>66655.414199999999</c:v>
                </c:pt>
                <c:pt idx="453">
                  <c:v>63718.881200000003</c:v>
                </c:pt>
                <c:pt idx="454">
                  <c:v>61639.763859999999</c:v>
                </c:pt>
                <c:pt idx="455">
                  <c:v>63172.957289999998</c:v>
                </c:pt>
                <c:pt idx="456">
                  <c:v>58653.659099999997</c:v>
                </c:pt>
                <c:pt idx="457">
                  <c:v>76870.00765</c:v>
                </c:pt>
                <c:pt idx="458">
                  <c:v>71948.805290000004</c:v>
                </c:pt>
                <c:pt idx="459">
                  <c:v>67629.848190000004</c:v>
                </c:pt>
                <c:pt idx="460">
                  <c:v>56944.870770000001</c:v>
                </c:pt>
                <c:pt idx="461">
                  <c:v>81997.330709999995</c:v>
                </c:pt>
                <c:pt idx="462">
                  <c:v>63186.127829999998</c:v>
                </c:pt>
                <c:pt idx="463">
                  <c:v>43412.863010000001</c:v>
                </c:pt>
                <c:pt idx="464">
                  <c:v>58948.932610000003</c:v>
                </c:pt>
                <c:pt idx="465">
                  <c:v>80015.831149999998</c:v>
                </c:pt>
                <c:pt idx="466">
                  <c:v>41409.293899999997</c:v>
                </c:pt>
                <c:pt idx="467">
                  <c:v>40387.920700000002</c:v>
                </c:pt>
                <c:pt idx="468">
                  <c:v>48746.716659999998</c:v>
                </c:pt>
                <c:pt idx="469">
                  <c:v>76318.878830000001</c:v>
                </c:pt>
                <c:pt idx="470">
                  <c:v>77657.562430000005</c:v>
                </c:pt>
                <c:pt idx="471">
                  <c:v>67729.972500000003</c:v>
                </c:pt>
                <c:pt idx="472">
                  <c:v>65850.476880000002</c:v>
                </c:pt>
                <c:pt idx="473">
                  <c:v>66505.381240000002</c:v>
                </c:pt>
                <c:pt idx="474">
                  <c:v>58260.572319999999</c:v>
                </c:pt>
                <c:pt idx="475">
                  <c:v>63845.771860000001</c:v>
                </c:pt>
                <c:pt idx="476">
                  <c:v>55293.574999999997</c:v>
                </c:pt>
                <c:pt idx="477">
                  <c:v>45368.155610000002</c:v>
                </c:pt>
                <c:pt idx="478">
                  <c:v>45362.669820000003</c:v>
                </c:pt>
                <c:pt idx="479">
                  <c:v>75892.305300000007</c:v>
                </c:pt>
                <c:pt idx="480">
                  <c:v>59297.416310000001</c:v>
                </c:pt>
                <c:pt idx="481">
                  <c:v>92455.728069999997</c:v>
                </c:pt>
                <c:pt idx="482">
                  <c:v>32697.981609999999</c:v>
                </c:pt>
                <c:pt idx="483">
                  <c:v>81565.959669999997</c:v>
                </c:pt>
                <c:pt idx="484">
                  <c:v>66088.023690000002</c:v>
                </c:pt>
                <c:pt idx="485">
                  <c:v>54441.724370000004</c:v>
                </c:pt>
                <c:pt idx="486">
                  <c:v>50153.435449999997</c:v>
                </c:pt>
                <c:pt idx="487">
                  <c:v>61430.934150000001</c:v>
                </c:pt>
                <c:pt idx="488">
                  <c:v>65846.509600000005</c:v>
                </c:pt>
                <c:pt idx="489">
                  <c:v>62979.60196</c:v>
                </c:pt>
                <c:pt idx="490">
                  <c:v>63956.161800000002</c:v>
                </c:pt>
                <c:pt idx="491">
                  <c:v>39460.003479999999</c:v>
                </c:pt>
                <c:pt idx="492">
                  <c:v>64430.073980000001</c:v>
                </c:pt>
                <c:pt idx="493">
                  <c:v>63722.001640000002</c:v>
                </c:pt>
                <c:pt idx="494">
                  <c:v>78518.215270000001</c:v>
                </c:pt>
                <c:pt idx="495">
                  <c:v>72424.801120000004</c:v>
                </c:pt>
                <c:pt idx="496">
                  <c:v>77345.616330000004</c:v>
                </c:pt>
                <c:pt idx="497">
                  <c:v>68888.778049999994</c:v>
                </c:pt>
                <c:pt idx="498">
                  <c:v>49811.990619999997</c:v>
                </c:pt>
                <c:pt idx="499">
                  <c:v>61370.677660000001</c:v>
                </c:pt>
              </c:numCache>
            </c:numRef>
          </c:xVal>
          <c:yVal>
            <c:numRef>
              <c:f>'LINEAR REGRESSION'!$E$3:$E$502</c:f>
              <c:numCache>
                <c:formatCode>General</c:formatCode>
                <c:ptCount val="500"/>
                <c:pt idx="0">
                  <c:v>35321.458769999997</c:v>
                </c:pt>
                <c:pt idx="1">
                  <c:v>45115.525659999999</c:v>
                </c:pt>
                <c:pt idx="2">
                  <c:v>42925.709210000001</c:v>
                </c:pt>
                <c:pt idx="3">
                  <c:v>38189.506009999997</c:v>
                </c:pt>
                <c:pt idx="4">
                  <c:v>28700.0334</c:v>
                </c:pt>
                <c:pt idx="5">
                  <c:v>45078.40193</c:v>
                </c:pt>
                <c:pt idx="6">
                  <c:v>37161.553930000002</c:v>
                </c:pt>
                <c:pt idx="7">
                  <c:v>43994.35972</c:v>
                </c:pt>
                <c:pt idx="8">
                  <c:v>17584.569630000002</c:v>
                </c:pt>
                <c:pt idx="9">
                  <c:v>44650.36073</c:v>
                </c:pt>
                <c:pt idx="10">
                  <c:v>10092.22509</c:v>
                </c:pt>
                <c:pt idx="11">
                  <c:v>45805.671860000002</c:v>
                </c:pt>
                <c:pt idx="12">
                  <c:v>28031.209849999999</c:v>
                </c:pt>
                <c:pt idx="13">
                  <c:v>27815.738130000002</c:v>
                </c:pt>
                <c:pt idx="14">
                  <c:v>34215.761500000001</c:v>
                </c:pt>
                <c:pt idx="15">
                  <c:v>37883.242310000001</c:v>
                </c:pt>
                <c:pt idx="16">
                  <c:v>48734.357080000002</c:v>
                </c:pt>
                <c:pt idx="17">
                  <c:v>27187.239140000001</c:v>
                </c:pt>
                <c:pt idx="18">
                  <c:v>46381.131110000002</c:v>
                </c:pt>
                <c:pt idx="19">
                  <c:v>47380.912239999998</c:v>
                </c:pt>
                <c:pt idx="20">
                  <c:v>41425.00116</c:v>
                </c:pt>
                <c:pt idx="21">
                  <c:v>32737.801769999998</c:v>
                </c:pt>
                <c:pt idx="22">
                  <c:v>37348.137369999997</c:v>
                </c:pt>
                <c:pt idx="23">
                  <c:v>47483.853159999999</c:v>
                </c:pt>
                <c:pt idx="24">
                  <c:v>52954.931210000002</c:v>
                </c:pt>
                <c:pt idx="25">
                  <c:v>43680.913269999997</c:v>
                </c:pt>
                <c:pt idx="26">
                  <c:v>41903.651709999998</c:v>
                </c:pt>
                <c:pt idx="27">
                  <c:v>38502.423920000001</c:v>
                </c:pt>
                <c:pt idx="28">
                  <c:v>38399.461389999997</c:v>
                </c:pt>
                <c:pt idx="29">
                  <c:v>41456.680970000001</c:v>
                </c:pt>
                <c:pt idx="30">
                  <c:v>30394.824939999999</c:v>
                </c:pt>
                <c:pt idx="31">
                  <c:v>42384.05128</c:v>
                </c:pt>
                <c:pt idx="32">
                  <c:v>39002.077100000002</c:v>
                </c:pt>
                <c:pt idx="33">
                  <c:v>19553.2739</c:v>
                </c:pt>
                <c:pt idx="34">
                  <c:v>45167.325420000001</c:v>
                </c:pt>
                <c:pt idx="35">
                  <c:v>36019.955600000001</c:v>
                </c:pt>
                <c:pt idx="36">
                  <c:v>12895.714679999999</c:v>
                </c:pt>
                <c:pt idx="37">
                  <c:v>25971.956730000002</c:v>
                </c:pt>
                <c:pt idx="38">
                  <c:v>39503.388290000003</c:v>
                </c:pt>
                <c:pt idx="39">
                  <c:v>42187.682800000002</c:v>
                </c:pt>
                <c:pt idx="40">
                  <c:v>22681.716670000002</c:v>
                </c:pt>
                <c:pt idx="41">
                  <c:v>33640.736969999998</c:v>
                </c:pt>
                <c:pt idx="42">
                  <c:v>31540.778679999999</c:v>
                </c:pt>
                <c:pt idx="43">
                  <c:v>45738.334300000002</c:v>
                </c:pt>
                <c:pt idx="44">
                  <c:v>34803.823949999998</c:v>
                </c:pt>
                <c:pt idx="45">
                  <c:v>27586.718540000002</c:v>
                </c:pt>
                <c:pt idx="46">
                  <c:v>54973.024949999999</c:v>
                </c:pt>
                <c:pt idx="47">
                  <c:v>57306.328659999999</c:v>
                </c:pt>
                <c:pt idx="48">
                  <c:v>30240.60975</c:v>
                </c:pt>
                <c:pt idx="49">
                  <c:v>42408.026250000003</c:v>
                </c:pt>
                <c:pt idx="50">
                  <c:v>41451.718430000001</c:v>
                </c:pt>
                <c:pt idx="51">
                  <c:v>42592.886469999998</c:v>
                </c:pt>
                <c:pt idx="52">
                  <c:v>34521.176180000002</c:v>
                </c:pt>
                <c:pt idx="53">
                  <c:v>42213.69644</c:v>
                </c:pt>
                <c:pt idx="54">
                  <c:v>44001.207060000001</c:v>
                </c:pt>
                <c:pt idx="55">
                  <c:v>40077.572890000003</c:v>
                </c:pt>
                <c:pt idx="56">
                  <c:v>33131.527340000001</c:v>
                </c:pt>
                <c:pt idx="57">
                  <c:v>32700.278709999999</c:v>
                </c:pt>
                <c:pt idx="58">
                  <c:v>36645.560899999997</c:v>
                </c:pt>
                <c:pt idx="59">
                  <c:v>38504.394439999996</c:v>
                </c:pt>
                <c:pt idx="60">
                  <c:v>38930.552340000002</c:v>
                </c:pt>
                <c:pt idx="61">
                  <c:v>42356.6895</c:v>
                </c:pt>
                <c:pt idx="62">
                  <c:v>31300.543470000001</c:v>
                </c:pt>
                <c:pt idx="63">
                  <c:v>39433.406309999998</c:v>
                </c:pt>
                <c:pt idx="64">
                  <c:v>43855.060769999996</c:v>
                </c:pt>
                <c:pt idx="65">
                  <c:v>40879.191070000001</c:v>
                </c:pt>
                <c:pt idx="66">
                  <c:v>20653.214090000001</c:v>
                </c:pt>
                <c:pt idx="67">
                  <c:v>35438.805489999999</c:v>
                </c:pt>
                <c:pt idx="68">
                  <c:v>38182.304649999998</c:v>
                </c:pt>
                <c:pt idx="69">
                  <c:v>41026.024210000003</c:v>
                </c:pt>
                <c:pt idx="70">
                  <c:v>43724.489600000001</c:v>
                </c:pt>
                <c:pt idx="71">
                  <c:v>41104.071080000002</c:v>
                </c:pt>
                <c:pt idx="72">
                  <c:v>49050.853779999998</c:v>
                </c:pt>
                <c:pt idx="73">
                  <c:v>29052.095209999999</c:v>
                </c:pt>
                <c:pt idx="74">
                  <c:v>30719.815600000002</c:v>
                </c:pt>
                <c:pt idx="75">
                  <c:v>39331.201269999998</c:v>
                </c:pt>
                <c:pt idx="76">
                  <c:v>32608.454679999999</c:v>
                </c:pt>
                <c:pt idx="77">
                  <c:v>36638.206879999998</c:v>
                </c:pt>
                <c:pt idx="78">
                  <c:v>42774.355790000001</c:v>
                </c:pt>
                <c:pt idx="79">
                  <c:v>37879.653850000002</c:v>
                </c:pt>
                <c:pt idx="80">
                  <c:v>31696.996790000001</c:v>
                </c:pt>
                <c:pt idx="81">
                  <c:v>46188.835140000003</c:v>
                </c:pt>
                <c:pt idx="82">
                  <c:v>36086.93161</c:v>
                </c:pt>
                <c:pt idx="83">
                  <c:v>40660.383170000001</c:v>
                </c:pt>
                <c:pt idx="84">
                  <c:v>45805.30588</c:v>
                </c:pt>
                <c:pt idx="85">
                  <c:v>32478.44758</c:v>
                </c:pt>
                <c:pt idx="86">
                  <c:v>37744.542849999998</c:v>
                </c:pt>
                <c:pt idx="87">
                  <c:v>47805.256050000004</c:v>
                </c:pt>
                <c:pt idx="88">
                  <c:v>37303.567009999999</c:v>
                </c:pt>
                <c:pt idx="89">
                  <c:v>56457.740380000003</c:v>
                </c:pt>
                <c:pt idx="90">
                  <c:v>45509.697319999999</c:v>
                </c:pt>
                <c:pt idx="91">
                  <c:v>27625.441439999999</c:v>
                </c:pt>
                <c:pt idx="92">
                  <c:v>46389.502370000002</c:v>
                </c:pt>
                <c:pt idx="93">
                  <c:v>29002.056649999999</c:v>
                </c:pt>
                <c:pt idx="94">
                  <c:v>42990.292549999998</c:v>
                </c:pt>
                <c:pt idx="95">
                  <c:v>50702.18103</c:v>
                </c:pt>
                <c:pt idx="96">
                  <c:v>34139.637300000002</c:v>
                </c:pt>
                <c:pt idx="97">
                  <c:v>46135.27233</c:v>
                </c:pt>
                <c:pt idx="98">
                  <c:v>24184.074430000001</c:v>
                </c:pt>
                <c:pt idx="99">
                  <c:v>49079.619420000003</c:v>
                </c:pt>
                <c:pt idx="100">
                  <c:v>29092.131099999999</c:v>
                </c:pt>
                <c:pt idx="101">
                  <c:v>48349.164570000001</c:v>
                </c:pt>
                <c:pt idx="102">
                  <c:v>33261.000569999997</c:v>
                </c:pt>
                <c:pt idx="103">
                  <c:v>41327.165540000002</c:v>
                </c:pt>
                <c:pt idx="104">
                  <c:v>49336.116280000002</c:v>
                </c:pt>
                <c:pt idx="105">
                  <c:v>31249.98803</c:v>
                </c:pt>
                <c:pt idx="106">
                  <c:v>43598.969929999999</c:v>
                </c:pt>
                <c:pt idx="107">
                  <c:v>38674.660380000001</c:v>
                </c:pt>
                <c:pt idx="108">
                  <c:v>37076.825080000002</c:v>
                </c:pt>
                <c:pt idx="109">
                  <c:v>37947.85125</c:v>
                </c:pt>
                <c:pt idx="110">
                  <c:v>12536.93842</c:v>
                </c:pt>
                <c:pt idx="111">
                  <c:v>38705.658389999997</c:v>
                </c:pt>
                <c:pt idx="112">
                  <c:v>35911.64559</c:v>
                </c:pt>
                <c:pt idx="113">
                  <c:v>32828.034769999998</c:v>
                </c:pt>
                <c:pt idx="114">
                  <c:v>29417.646939999999</c:v>
                </c:pt>
                <c:pt idx="115">
                  <c:v>41575.347390000003</c:v>
                </c:pt>
                <c:pt idx="116">
                  <c:v>46412.477809999997</c:v>
                </c:pt>
                <c:pt idx="117">
                  <c:v>47610.117180000001</c:v>
                </c:pt>
                <c:pt idx="118">
                  <c:v>28440.812679999999</c:v>
                </c:pt>
                <c:pt idx="119">
                  <c:v>38148.001629999999</c:v>
                </c:pt>
                <c:pt idx="120">
                  <c:v>29670.83337</c:v>
                </c:pt>
                <c:pt idx="121">
                  <c:v>42321.565479999997</c:v>
                </c:pt>
                <c:pt idx="122">
                  <c:v>44463.30502</c:v>
                </c:pt>
                <c:pt idx="123">
                  <c:v>22091.11839</c:v>
                </c:pt>
                <c:pt idx="124">
                  <c:v>42497.728620000002</c:v>
                </c:pt>
                <c:pt idx="125">
                  <c:v>37084.776210000004</c:v>
                </c:pt>
                <c:pt idx="126">
                  <c:v>39606.24598</c:v>
                </c:pt>
                <c:pt idx="127">
                  <c:v>22630.259819999999</c:v>
                </c:pt>
                <c:pt idx="128">
                  <c:v>41137.894590000004</c:v>
                </c:pt>
                <c:pt idx="129">
                  <c:v>36543.936419999998</c:v>
                </c:pt>
                <c:pt idx="130">
                  <c:v>31146.710780000001</c:v>
                </c:pt>
                <c:pt idx="131">
                  <c:v>31526.049309999999</c:v>
                </c:pt>
                <c:pt idx="132">
                  <c:v>25252.932209999999</c:v>
                </c:pt>
                <c:pt idx="133">
                  <c:v>30826.10903</c:v>
                </c:pt>
                <c:pt idx="134">
                  <c:v>34678.832260000003</c:v>
                </c:pt>
                <c:pt idx="135">
                  <c:v>23517.919829999999</c:v>
                </c:pt>
                <c:pt idx="136">
                  <c:v>28733.68779</c:v>
                </c:pt>
                <c:pt idx="137">
                  <c:v>59096.269780000002</c:v>
                </c:pt>
                <c:pt idx="138">
                  <c:v>50188.866119999999</c:v>
                </c:pt>
                <c:pt idx="139">
                  <c:v>35659.122369999997</c:v>
                </c:pt>
                <c:pt idx="140">
                  <c:v>46398.352039999998</c:v>
                </c:pt>
                <c:pt idx="141">
                  <c:v>32291.189780000001</c:v>
                </c:pt>
                <c:pt idx="142">
                  <c:v>24221.999370000001</c:v>
                </c:pt>
                <c:pt idx="143">
                  <c:v>39083.94268</c:v>
                </c:pt>
                <c:pt idx="144">
                  <c:v>46082.809930000003</c:v>
                </c:pt>
                <c:pt idx="145">
                  <c:v>30964.07804</c:v>
                </c:pt>
                <c:pt idx="146">
                  <c:v>35726.952989999998</c:v>
                </c:pt>
                <c:pt idx="147">
                  <c:v>49065.163399999998</c:v>
                </c:pt>
                <c:pt idx="148">
                  <c:v>37183.102930000001</c:v>
                </c:pt>
                <c:pt idx="149">
                  <c:v>29754.662710000001</c:v>
                </c:pt>
                <c:pt idx="150">
                  <c:v>39975.433019999997</c:v>
                </c:pt>
                <c:pt idx="151">
                  <c:v>38545.80328</c:v>
                </c:pt>
                <c:pt idx="152">
                  <c:v>56764.44728</c:v>
                </c:pt>
                <c:pt idx="153">
                  <c:v>36367.184520000003</c:v>
                </c:pt>
                <c:pt idx="154">
                  <c:v>52477.834790000001</c:v>
                </c:pt>
                <c:pt idx="155">
                  <c:v>37259.843860000001</c:v>
                </c:pt>
                <c:pt idx="156">
                  <c:v>29540.870129999999</c:v>
                </c:pt>
                <c:pt idx="157">
                  <c:v>36125.48846</c:v>
                </c:pt>
                <c:pt idx="158">
                  <c:v>57303.871310000002</c:v>
                </c:pt>
                <c:pt idx="159">
                  <c:v>42704.322099999998</c:v>
                </c:pt>
                <c:pt idx="160">
                  <c:v>55174.989459999997</c:v>
                </c:pt>
                <c:pt idx="161">
                  <c:v>26599.908429999999</c:v>
                </c:pt>
                <c:pt idx="162">
                  <c:v>53993.443220000001</c:v>
                </c:pt>
                <c:pt idx="163">
                  <c:v>41679.7929</c:v>
                </c:pt>
                <c:pt idx="164">
                  <c:v>30757.65726</c:v>
                </c:pt>
                <c:pt idx="165">
                  <c:v>37871.708200000001</c:v>
                </c:pt>
                <c:pt idx="166">
                  <c:v>22599.458630000001</c:v>
                </c:pt>
                <c:pt idx="167">
                  <c:v>38138.575109999998</c:v>
                </c:pt>
                <c:pt idx="168">
                  <c:v>30419.8</c:v>
                </c:pt>
                <c:pt idx="169">
                  <c:v>19525.298269999999</c:v>
                </c:pt>
                <c:pt idx="170">
                  <c:v>46402.535830000001</c:v>
                </c:pt>
                <c:pt idx="171">
                  <c:v>37376.634389999999</c:v>
                </c:pt>
                <c:pt idx="172">
                  <c:v>30667.609270000001</c:v>
                </c:pt>
                <c:pt idx="173">
                  <c:v>30736.5798</c:v>
                </c:pt>
                <c:pt idx="174">
                  <c:v>39439.45349</c:v>
                </c:pt>
                <c:pt idx="175">
                  <c:v>38174.874329999999</c:v>
                </c:pt>
                <c:pt idx="176">
                  <c:v>40589.862500000003</c:v>
                </c:pt>
                <c:pt idx="177">
                  <c:v>48465.272109999998</c:v>
                </c:pt>
                <c:pt idx="178">
                  <c:v>40095.049800000001</c:v>
                </c:pt>
                <c:pt idx="179">
                  <c:v>49568.476849999999</c:v>
                </c:pt>
                <c:pt idx="180">
                  <c:v>31408.62631</c:v>
                </c:pt>
                <c:pt idx="181">
                  <c:v>47719.47741</c:v>
                </c:pt>
                <c:pt idx="182">
                  <c:v>35784.42411</c:v>
                </c:pt>
                <c:pt idx="183">
                  <c:v>42905.53815</c:v>
                </c:pt>
                <c:pt idx="184">
                  <c:v>48516.843350000003</c:v>
                </c:pt>
                <c:pt idx="185">
                  <c:v>45593.6849</c:v>
                </c:pt>
                <c:pt idx="186">
                  <c:v>32061.646700000001</c:v>
                </c:pt>
                <c:pt idx="187">
                  <c:v>29519.561839999998</c:v>
                </c:pt>
                <c:pt idx="188">
                  <c:v>43898.273300000001</c:v>
                </c:pt>
                <c:pt idx="189">
                  <c:v>39135.030229999997</c:v>
                </c:pt>
                <c:pt idx="190">
                  <c:v>41147.466789999999</c:v>
                </c:pt>
                <c:pt idx="191">
                  <c:v>24134.592049999999</c:v>
                </c:pt>
                <c:pt idx="192">
                  <c:v>42705.113109999998</c:v>
                </c:pt>
                <c:pt idx="193">
                  <c:v>38901.609250000001</c:v>
                </c:pt>
                <c:pt idx="194">
                  <c:v>28645.394250000001</c:v>
                </c:pt>
                <c:pt idx="195">
                  <c:v>42909.271289999997</c:v>
                </c:pt>
                <c:pt idx="196">
                  <c:v>27303.171040000001</c:v>
                </c:pt>
                <c:pt idx="197">
                  <c:v>9000</c:v>
                </c:pt>
                <c:pt idx="198">
                  <c:v>48785.158389999997</c:v>
                </c:pt>
                <c:pt idx="199">
                  <c:v>45824.565600000002</c:v>
                </c:pt>
                <c:pt idx="200">
                  <c:v>29556.7932</c:v>
                </c:pt>
                <c:pt idx="201">
                  <c:v>38243.062279999998</c:v>
                </c:pt>
                <c:pt idx="202">
                  <c:v>44430.633229999999</c:v>
                </c:pt>
                <c:pt idx="203">
                  <c:v>27586.200779999999</c:v>
                </c:pt>
                <c:pt idx="204">
                  <c:v>47979.485489999999</c:v>
                </c:pt>
                <c:pt idx="205">
                  <c:v>28164.860390000002</c:v>
                </c:pt>
                <c:pt idx="206">
                  <c:v>48052.650909999997</c:v>
                </c:pt>
                <c:pt idx="207">
                  <c:v>37364.23474</c:v>
                </c:pt>
                <c:pt idx="208">
                  <c:v>44500.819360000001</c:v>
                </c:pt>
                <c:pt idx="209">
                  <c:v>35139.247929999998</c:v>
                </c:pt>
                <c:pt idx="210">
                  <c:v>35823.554709999997</c:v>
                </c:pt>
                <c:pt idx="211">
                  <c:v>21471.113669999999</c:v>
                </c:pt>
                <c:pt idx="212">
                  <c:v>55377.876969999998</c:v>
                </c:pt>
                <c:pt idx="213">
                  <c:v>41489.641230000001</c:v>
                </c:pt>
                <c:pt idx="214">
                  <c:v>32553.534230000001</c:v>
                </c:pt>
                <c:pt idx="215">
                  <c:v>41984.62412</c:v>
                </c:pt>
                <c:pt idx="216">
                  <c:v>47760.664270000001</c:v>
                </c:pt>
                <c:pt idx="217">
                  <c:v>48901.443420000003</c:v>
                </c:pt>
                <c:pt idx="218">
                  <c:v>31491.414570000001</c:v>
                </c:pt>
                <c:pt idx="219">
                  <c:v>67422.363129999998</c:v>
                </c:pt>
                <c:pt idx="220">
                  <c:v>55915.462480000002</c:v>
                </c:pt>
                <c:pt idx="221">
                  <c:v>56611.997840000004</c:v>
                </c:pt>
                <c:pt idx="222">
                  <c:v>28925.70549</c:v>
                </c:pt>
                <c:pt idx="223">
                  <c:v>47434.982649999998</c:v>
                </c:pt>
                <c:pt idx="224">
                  <c:v>48013.614099999999</c:v>
                </c:pt>
                <c:pt idx="225">
                  <c:v>59045.51309</c:v>
                </c:pt>
                <c:pt idx="226">
                  <c:v>42288.810460000001</c:v>
                </c:pt>
                <c:pt idx="227">
                  <c:v>49258.87571</c:v>
                </c:pt>
                <c:pt idx="228">
                  <c:v>49510.033560000003</c:v>
                </c:pt>
                <c:pt idx="229">
                  <c:v>53017.267229999998</c:v>
                </c:pt>
                <c:pt idx="230">
                  <c:v>41814.720670000002</c:v>
                </c:pt>
                <c:pt idx="231">
                  <c:v>43901.712440000003</c:v>
                </c:pt>
                <c:pt idx="232">
                  <c:v>44633.992409999999</c:v>
                </c:pt>
                <c:pt idx="233">
                  <c:v>54827.52403</c:v>
                </c:pt>
                <c:pt idx="234">
                  <c:v>51130.95379</c:v>
                </c:pt>
                <c:pt idx="235">
                  <c:v>43402.31525</c:v>
                </c:pt>
                <c:pt idx="236">
                  <c:v>47240.86004</c:v>
                </c:pt>
                <c:pt idx="237">
                  <c:v>46635.494319999998</c:v>
                </c:pt>
                <c:pt idx="238">
                  <c:v>44387.58412</c:v>
                </c:pt>
                <c:pt idx="239">
                  <c:v>49091.971850000002</c:v>
                </c:pt>
                <c:pt idx="240">
                  <c:v>58350.318090000001</c:v>
                </c:pt>
                <c:pt idx="241">
                  <c:v>66363.893160000007</c:v>
                </c:pt>
                <c:pt idx="242">
                  <c:v>53489.462140000003</c:v>
                </c:pt>
                <c:pt idx="243">
                  <c:v>39810.348169999997</c:v>
                </c:pt>
                <c:pt idx="244">
                  <c:v>51612.143109999997</c:v>
                </c:pt>
                <c:pt idx="245">
                  <c:v>38978.674579999999</c:v>
                </c:pt>
                <c:pt idx="246">
                  <c:v>35928.524039999997</c:v>
                </c:pt>
                <c:pt idx="247">
                  <c:v>54823.192210000001</c:v>
                </c:pt>
                <c:pt idx="248">
                  <c:v>41567.470329999996</c:v>
                </c:pt>
                <c:pt idx="249">
                  <c:v>68678.435200000007</c:v>
                </c:pt>
                <c:pt idx="250">
                  <c:v>68925.094469999996</c:v>
                </c:pt>
                <c:pt idx="251">
                  <c:v>37843.466189999999</c:v>
                </c:pt>
                <c:pt idx="252">
                  <c:v>63738.390650000001</c:v>
                </c:pt>
                <c:pt idx="253">
                  <c:v>48266.755160000001</c:v>
                </c:pt>
                <c:pt idx="254">
                  <c:v>31978.979899999998</c:v>
                </c:pt>
                <c:pt idx="255">
                  <c:v>48100.290520000002</c:v>
                </c:pt>
                <c:pt idx="256">
                  <c:v>38147.81018</c:v>
                </c:pt>
                <c:pt idx="257">
                  <c:v>49730.533389999997</c:v>
                </c:pt>
                <c:pt idx="258">
                  <c:v>40093.619809999997</c:v>
                </c:pt>
                <c:pt idx="259">
                  <c:v>42297.506200000003</c:v>
                </c:pt>
                <c:pt idx="260">
                  <c:v>48104.111839999998</c:v>
                </c:pt>
                <c:pt idx="261">
                  <c:v>52707.968159999997</c:v>
                </c:pt>
                <c:pt idx="262">
                  <c:v>49392.8897</c:v>
                </c:pt>
                <c:pt idx="263">
                  <c:v>30841.001540000001</c:v>
                </c:pt>
                <c:pt idx="264">
                  <c:v>49373.375549999997</c:v>
                </c:pt>
                <c:pt idx="265">
                  <c:v>45058.8969</c:v>
                </c:pt>
                <c:pt idx="266">
                  <c:v>52991.526669999999</c:v>
                </c:pt>
                <c:pt idx="267">
                  <c:v>50958.081149999998</c:v>
                </c:pt>
                <c:pt idx="268">
                  <c:v>41357.178970000001</c:v>
                </c:pt>
                <c:pt idx="269">
                  <c:v>44434.719169999997</c:v>
                </c:pt>
                <c:pt idx="270">
                  <c:v>41221.249179999999</c:v>
                </c:pt>
                <c:pt idx="271">
                  <c:v>50937.938439999998</c:v>
                </c:pt>
                <c:pt idx="272">
                  <c:v>38955.219190000003</c:v>
                </c:pt>
                <c:pt idx="273">
                  <c:v>51221.04249</c:v>
                </c:pt>
                <c:pt idx="274">
                  <c:v>60670.336719999999</c:v>
                </c:pt>
                <c:pt idx="275">
                  <c:v>54075.120640000001</c:v>
                </c:pt>
                <c:pt idx="276">
                  <c:v>40004.871420000003</c:v>
                </c:pt>
                <c:pt idx="277">
                  <c:v>61593.520579999997</c:v>
                </c:pt>
                <c:pt idx="278">
                  <c:v>52474.718390000002</c:v>
                </c:pt>
                <c:pt idx="279">
                  <c:v>57441.44414</c:v>
                </c:pt>
                <c:pt idx="280">
                  <c:v>60461.242680000003</c:v>
                </c:pt>
                <c:pt idx="281">
                  <c:v>34642.602400000003</c:v>
                </c:pt>
                <c:pt idx="282">
                  <c:v>49142.511740000002</c:v>
                </c:pt>
                <c:pt idx="283">
                  <c:v>58840.539640000003</c:v>
                </c:pt>
                <c:pt idx="284">
                  <c:v>51941.675600000002</c:v>
                </c:pt>
                <c:pt idx="285">
                  <c:v>67120.898780000003</c:v>
                </c:pt>
                <c:pt idx="286">
                  <c:v>41913.537129999997</c:v>
                </c:pt>
                <c:pt idx="287">
                  <c:v>59416.18101</c:v>
                </c:pt>
                <c:pt idx="288">
                  <c:v>51402.615059999996</c:v>
                </c:pt>
                <c:pt idx="289">
                  <c:v>54755.420380000003</c:v>
                </c:pt>
                <c:pt idx="290">
                  <c:v>47143.44008</c:v>
                </c:pt>
                <c:pt idx="291">
                  <c:v>64391.689059999997</c:v>
                </c:pt>
                <c:pt idx="292">
                  <c:v>37252.551939999998</c:v>
                </c:pt>
                <c:pt idx="293">
                  <c:v>52665.365109999999</c:v>
                </c:pt>
                <c:pt idx="294">
                  <c:v>51551.679969999997</c:v>
                </c:pt>
                <c:pt idx="295">
                  <c:v>38243.664810000002</c:v>
                </c:pt>
                <c:pt idx="296">
                  <c:v>39766.64804</c:v>
                </c:pt>
                <c:pt idx="297">
                  <c:v>48622.660969999997</c:v>
                </c:pt>
                <c:pt idx="298">
                  <c:v>47693.234819999998</c:v>
                </c:pt>
                <c:pt idx="299">
                  <c:v>39410.461600000002</c:v>
                </c:pt>
                <c:pt idx="300">
                  <c:v>33428.401830000003</c:v>
                </c:pt>
                <c:pt idx="301">
                  <c:v>62864.430110000001</c:v>
                </c:pt>
                <c:pt idx="302">
                  <c:v>29425.830010000001</c:v>
                </c:pt>
                <c:pt idx="303">
                  <c:v>44418.609550000001</c:v>
                </c:pt>
                <c:pt idx="304">
                  <c:v>53655.538589999996</c:v>
                </c:pt>
                <c:pt idx="305">
                  <c:v>45977.125019999999</c:v>
                </c:pt>
                <c:pt idx="306">
                  <c:v>47935.939400000003</c:v>
                </c:pt>
                <c:pt idx="307">
                  <c:v>60222.226719999999</c:v>
                </c:pt>
                <c:pt idx="308">
                  <c:v>27810.218140000001</c:v>
                </c:pt>
                <c:pt idx="309">
                  <c:v>47604.345909999996</c:v>
                </c:pt>
                <c:pt idx="310">
                  <c:v>42369.642469999999</c:v>
                </c:pt>
                <c:pt idx="311">
                  <c:v>31837.22537</c:v>
                </c:pt>
                <c:pt idx="312">
                  <c:v>26499.314180000001</c:v>
                </c:pt>
                <c:pt idx="313">
                  <c:v>38172.836020000002</c:v>
                </c:pt>
                <c:pt idx="314">
                  <c:v>37714.316590000002</c:v>
                </c:pt>
                <c:pt idx="315">
                  <c:v>57125.415410000001</c:v>
                </c:pt>
                <c:pt idx="316">
                  <c:v>46453.348189999997</c:v>
                </c:pt>
                <c:pt idx="317">
                  <c:v>55592.703829999999</c:v>
                </c:pt>
                <c:pt idx="318">
                  <c:v>42484.022830000002</c:v>
                </c:pt>
                <c:pt idx="319">
                  <c:v>36112.793460000001</c:v>
                </c:pt>
                <c:pt idx="320">
                  <c:v>27889.951969999998</c:v>
                </c:pt>
                <c:pt idx="321">
                  <c:v>57430.769030000003</c:v>
                </c:pt>
                <c:pt idx="322">
                  <c:v>41265.529289999999</c:v>
                </c:pt>
                <c:pt idx="323">
                  <c:v>64545.163390000002</c:v>
                </c:pt>
                <c:pt idx="324">
                  <c:v>38763.113060000003</c:v>
                </c:pt>
                <c:pt idx="325">
                  <c:v>58045.562570000002</c:v>
                </c:pt>
                <c:pt idx="326">
                  <c:v>54387.277269999999</c:v>
                </c:pt>
                <c:pt idx="327">
                  <c:v>39522.131289999998</c:v>
                </c:pt>
                <c:pt idx="328">
                  <c:v>42978.346259999998</c:v>
                </c:pt>
                <c:pt idx="329">
                  <c:v>60865.763959999997</c:v>
                </c:pt>
                <c:pt idx="330">
                  <c:v>46380.447319999999</c:v>
                </c:pt>
                <c:pt idx="331">
                  <c:v>56579.903380000003</c:v>
                </c:pt>
                <c:pt idx="332">
                  <c:v>45208.425389999997</c:v>
                </c:pt>
                <c:pt idx="333">
                  <c:v>56229.412700000001</c:v>
                </c:pt>
                <c:pt idx="334">
                  <c:v>50455.119350000001</c:v>
                </c:pt>
                <c:pt idx="335">
                  <c:v>49721.310819999999</c:v>
                </c:pt>
                <c:pt idx="336">
                  <c:v>49220.021800000002</c:v>
                </c:pt>
                <c:pt idx="337">
                  <c:v>43264.049650000001</c:v>
                </c:pt>
                <c:pt idx="338">
                  <c:v>51683.608590000003</c:v>
                </c:pt>
                <c:pt idx="339">
                  <c:v>44525.020850000001</c:v>
                </c:pt>
                <c:pt idx="340">
                  <c:v>48518.90163</c:v>
                </c:pt>
                <c:pt idx="341">
                  <c:v>54850.387419999999</c:v>
                </c:pt>
                <c:pt idx="342">
                  <c:v>42209.289479999999</c:v>
                </c:pt>
                <c:pt idx="343">
                  <c:v>55125.932370000002</c:v>
                </c:pt>
                <c:pt idx="344">
                  <c:v>47984.420619999997</c:v>
                </c:pt>
                <c:pt idx="345">
                  <c:v>43405.89086</c:v>
                </c:pt>
                <c:pt idx="346">
                  <c:v>44577.44829</c:v>
                </c:pt>
                <c:pt idx="347">
                  <c:v>44846.685570000001</c:v>
                </c:pt>
                <c:pt idx="348">
                  <c:v>46643.265809999997</c:v>
                </c:pt>
                <c:pt idx="349">
                  <c:v>56563.986749999996</c:v>
                </c:pt>
                <c:pt idx="350">
                  <c:v>41673.446170000003</c:v>
                </c:pt>
                <c:pt idx="351">
                  <c:v>61118.469469999996</c:v>
                </c:pt>
                <c:pt idx="352">
                  <c:v>46892.266170000003</c:v>
                </c:pt>
                <c:pt idx="353">
                  <c:v>51355.710599999999</c:v>
                </c:pt>
                <c:pt idx="354">
                  <c:v>42011.199650000002</c:v>
                </c:pt>
                <c:pt idx="355">
                  <c:v>52654.404549999999</c:v>
                </c:pt>
                <c:pt idx="356">
                  <c:v>44432.717470000003</c:v>
                </c:pt>
                <c:pt idx="357">
                  <c:v>46054.602529999996</c:v>
                </c:pt>
                <c:pt idx="358">
                  <c:v>58235.414539999998</c:v>
                </c:pt>
                <c:pt idx="359">
                  <c:v>47009.577409999998</c:v>
                </c:pt>
                <c:pt idx="360">
                  <c:v>49399.970410000002</c:v>
                </c:pt>
                <c:pt idx="361">
                  <c:v>42997.167609999997</c:v>
                </c:pt>
                <c:pt idx="362">
                  <c:v>44434.984190000003</c:v>
                </c:pt>
                <c:pt idx="363">
                  <c:v>46325.509590000001</c:v>
                </c:pt>
                <c:pt idx="364">
                  <c:v>46846.730499999998</c:v>
                </c:pt>
                <c:pt idx="365">
                  <c:v>56499.102019999998</c:v>
                </c:pt>
                <c:pt idx="366">
                  <c:v>42773.759050000001</c:v>
                </c:pt>
                <c:pt idx="367">
                  <c:v>52313.983919999999</c:v>
                </c:pt>
                <c:pt idx="368">
                  <c:v>60763.247309999999</c:v>
                </c:pt>
                <c:pt idx="369">
                  <c:v>66158.694940000001</c:v>
                </c:pt>
                <c:pt idx="370">
                  <c:v>31215.642100000001</c:v>
                </c:pt>
                <c:pt idx="371">
                  <c:v>56973.181049999999</c:v>
                </c:pt>
                <c:pt idx="372">
                  <c:v>37093.920330000001</c:v>
                </c:pt>
                <c:pt idx="373">
                  <c:v>43401.566120000003</c:v>
                </c:pt>
                <c:pt idx="374">
                  <c:v>51405.55229</c:v>
                </c:pt>
                <c:pt idx="375">
                  <c:v>48300.020570000001</c:v>
                </c:pt>
                <c:pt idx="376">
                  <c:v>54013.47595</c:v>
                </c:pt>
                <c:pt idx="377">
                  <c:v>41320.072560000001</c:v>
                </c:pt>
                <c:pt idx="378">
                  <c:v>66888.93694</c:v>
                </c:pt>
                <c:pt idx="379">
                  <c:v>39549.130389999998</c:v>
                </c:pt>
                <c:pt idx="380">
                  <c:v>52709.081960000003</c:v>
                </c:pt>
                <c:pt idx="381">
                  <c:v>53502.977420000003</c:v>
                </c:pt>
                <c:pt idx="382">
                  <c:v>52116.907910000002</c:v>
                </c:pt>
                <c:pt idx="383">
                  <c:v>48025.025419999998</c:v>
                </c:pt>
                <c:pt idx="384">
                  <c:v>59483.911829999997</c:v>
                </c:pt>
                <c:pt idx="385">
                  <c:v>41034.283430000003</c:v>
                </c:pt>
                <c:pt idx="386">
                  <c:v>51730.174339999998</c:v>
                </c:pt>
                <c:pt idx="387">
                  <c:v>53021.860739999996</c:v>
                </c:pt>
                <c:pt idx="388">
                  <c:v>57461.511579999999</c:v>
                </c:pt>
                <c:pt idx="389">
                  <c:v>50441.62427</c:v>
                </c:pt>
                <c:pt idx="390">
                  <c:v>70878.29664</c:v>
                </c:pt>
                <c:pt idx="391">
                  <c:v>55543.384969999999</c:v>
                </c:pt>
                <c:pt idx="392">
                  <c:v>53848.755499999999</c:v>
                </c:pt>
                <c:pt idx="393">
                  <c:v>39904.816129999999</c:v>
                </c:pt>
                <c:pt idx="394">
                  <c:v>44736.410969999997</c:v>
                </c:pt>
                <c:pt idx="395">
                  <c:v>46937.174220000001</c:v>
                </c:pt>
                <c:pt idx="396">
                  <c:v>42747.539250000002</c:v>
                </c:pt>
                <c:pt idx="397">
                  <c:v>63038.20422</c:v>
                </c:pt>
                <c:pt idx="398">
                  <c:v>63248.761879999998</c:v>
                </c:pt>
                <c:pt idx="399">
                  <c:v>67092.232759999999</c:v>
                </c:pt>
                <c:pt idx="400">
                  <c:v>40022.174059999998</c:v>
                </c:pt>
                <c:pt idx="401">
                  <c:v>56071.613770000004</c:v>
                </c:pt>
                <c:pt idx="402">
                  <c:v>49442.121070000001</c:v>
                </c:pt>
                <c:pt idx="403">
                  <c:v>51866.48719</c:v>
                </c:pt>
                <c:pt idx="404">
                  <c:v>35716.311329999997</c:v>
                </c:pt>
                <c:pt idx="405">
                  <c:v>39892.933429999997</c:v>
                </c:pt>
                <c:pt idx="406">
                  <c:v>35781.16156</c:v>
                </c:pt>
                <c:pt idx="407">
                  <c:v>42866.212740000003</c:v>
                </c:pt>
                <c:pt idx="408">
                  <c:v>80000</c:v>
                </c:pt>
                <c:pt idx="409">
                  <c:v>60526.977879999999</c:v>
                </c:pt>
                <c:pt idx="410">
                  <c:v>59758.732470000003</c:v>
                </c:pt>
                <c:pt idx="411">
                  <c:v>58641.710509999997</c:v>
                </c:pt>
                <c:pt idx="412">
                  <c:v>52983.894110000001</c:v>
                </c:pt>
                <c:pt idx="413">
                  <c:v>50666.881730000001</c:v>
                </c:pt>
                <c:pt idx="414">
                  <c:v>59625.026180000001</c:v>
                </c:pt>
                <c:pt idx="415">
                  <c:v>53496.481829999997</c:v>
                </c:pt>
                <c:pt idx="416">
                  <c:v>43503.973489999997</c:v>
                </c:pt>
                <c:pt idx="417">
                  <c:v>31083.702710000001</c:v>
                </c:pt>
                <c:pt idx="418">
                  <c:v>45366.359629999999</c:v>
                </c:pt>
                <c:pt idx="419">
                  <c:v>39888.597889999997</c:v>
                </c:pt>
                <c:pt idx="420">
                  <c:v>52240.728660000001</c:v>
                </c:pt>
                <c:pt idx="421">
                  <c:v>39911.611599999997</c:v>
                </c:pt>
                <c:pt idx="422">
                  <c:v>45857.753649999999</c:v>
                </c:pt>
                <c:pt idx="423">
                  <c:v>39422.793890000001</c:v>
                </c:pt>
                <c:pt idx="424">
                  <c:v>49079.294609999997</c:v>
                </c:pt>
                <c:pt idx="425">
                  <c:v>49348.88394</c:v>
                </c:pt>
                <c:pt idx="426">
                  <c:v>41427.597970000003</c:v>
                </c:pt>
                <c:pt idx="427">
                  <c:v>44424.076809999999</c:v>
                </c:pt>
                <c:pt idx="428">
                  <c:v>60390.066160000002</c:v>
                </c:pt>
                <c:pt idx="429">
                  <c:v>42793.993199999997</c:v>
                </c:pt>
                <c:pt idx="430">
                  <c:v>46935.727740000002</c:v>
                </c:pt>
                <c:pt idx="431">
                  <c:v>58667.068650000001</c:v>
                </c:pt>
                <c:pt idx="432">
                  <c:v>38042.800649999997</c:v>
                </c:pt>
                <c:pt idx="433">
                  <c:v>39270.579089999999</c:v>
                </c:pt>
                <c:pt idx="434">
                  <c:v>54606.187689999999</c:v>
                </c:pt>
                <c:pt idx="435">
                  <c:v>47984.120430000003</c:v>
                </c:pt>
                <c:pt idx="436">
                  <c:v>48955.858160000003</c:v>
                </c:pt>
                <c:pt idx="437">
                  <c:v>46710.52519</c:v>
                </c:pt>
                <c:pt idx="438">
                  <c:v>52889.562570000002</c:v>
                </c:pt>
                <c:pt idx="439">
                  <c:v>60960.834280000003</c:v>
                </c:pt>
                <c:pt idx="440">
                  <c:v>63079.843289999997</c:v>
                </c:pt>
                <c:pt idx="441">
                  <c:v>55700.833890000002</c:v>
                </c:pt>
                <c:pt idx="442">
                  <c:v>50296.674959999997</c:v>
                </c:pt>
                <c:pt idx="443">
                  <c:v>47715.960489999998</c:v>
                </c:pt>
                <c:pt idx="444">
                  <c:v>60567.188370000003</c:v>
                </c:pt>
                <c:pt idx="445">
                  <c:v>51922.076910000003</c:v>
                </c:pt>
                <c:pt idx="446">
                  <c:v>35848.82935</c:v>
                </c:pt>
                <c:pt idx="447">
                  <c:v>47970.767670000001</c:v>
                </c:pt>
                <c:pt idx="448">
                  <c:v>43641.657270000003</c:v>
                </c:pt>
                <c:pt idx="449">
                  <c:v>63140.050819999997</c:v>
                </c:pt>
                <c:pt idx="450">
                  <c:v>65592.220119999998</c:v>
                </c:pt>
                <c:pt idx="451">
                  <c:v>42919.5196</c:v>
                </c:pt>
                <c:pt idx="452">
                  <c:v>70598.967680000002</c:v>
                </c:pt>
                <c:pt idx="453">
                  <c:v>43242.582240000003</c:v>
                </c:pt>
                <c:pt idx="454">
                  <c:v>63868.94051</c:v>
                </c:pt>
                <c:pt idx="455">
                  <c:v>45112.945469999999</c:v>
                </c:pt>
                <c:pt idx="456">
                  <c:v>44361.875070000002</c:v>
                </c:pt>
                <c:pt idx="457">
                  <c:v>49991.606970000001</c:v>
                </c:pt>
                <c:pt idx="458">
                  <c:v>61731.714260000001</c:v>
                </c:pt>
                <c:pt idx="459">
                  <c:v>41769.382879999997</c:v>
                </c:pt>
                <c:pt idx="460">
                  <c:v>33766.641300000003</c:v>
                </c:pt>
                <c:pt idx="461">
                  <c:v>52056.414779999999</c:v>
                </c:pt>
                <c:pt idx="462">
                  <c:v>62028.711920000002</c:v>
                </c:pt>
                <c:pt idx="463">
                  <c:v>32208.375220000002</c:v>
                </c:pt>
                <c:pt idx="464">
                  <c:v>35475.00344</c:v>
                </c:pt>
                <c:pt idx="465">
                  <c:v>55420.566680000004</c:v>
                </c:pt>
                <c:pt idx="466">
                  <c:v>42139.645279999997</c:v>
                </c:pt>
                <c:pt idx="467">
                  <c:v>50539.901689999999</c:v>
                </c:pt>
                <c:pt idx="468">
                  <c:v>34922.428460000003</c:v>
                </c:pt>
                <c:pt idx="469">
                  <c:v>52150.417860000001</c:v>
                </c:pt>
                <c:pt idx="470">
                  <c:v>66648.250769999999</c:v>
                </c:pt>
                <c:pt idx="471">
                  <c:v>49248.105949999997</c:v>
                </c:pt>
                <c:pt idx="472">
                  <c:v>47869.825929999999</c:v>
                </c:pt>
                <c:pt idx="473">
                  <c:v>59984.163610000003</c:v>
                </c:pt>
                <c:pt idx="474">
                  <c:v>45271.460809999997</c:v>
                </c:pt>
                <c:pt idx="475">
                  <c:v>46012.106160000003</c:v>
                </c:pt>
                <c:pt idx="476">
                  <c:v>32967.201910000003</c:v>
                </c:pt>
                <c:pt idx="477">
                  <c:v>40102.114170000001</c:v>
                </c:pt>
                <c:pt idx="478">
                  <c:v>35457.1486</c:v>
                </c:pt>
                <c:pt idx="479">
                  <c:v>51046.422259999999</c:v>
                </c:pt>
                <c:pt idx="480">
                  <c:v>52570.365169999997</c:v>
                </c:pt>
                <c:pt idx="481">
                  <c:v>61404.225780000001</c:v>
                </c:pt>
                <c:pt idx="482">
                  <c:v>28463.643260000001</c:v>
                </c:pt>
                <c:pt idx="483">
                  <c:v>69669.474019999994</c:v>
                </c:pt>
                <c:pt idx="484">
                  <c:v>55167.373610000002</c:v>
                </c:pt>
                <c:pt idx="485">
                  <c:v>48383.690710000003</c:v>
                </c:pt>
                <c:pt idx="486">
                  <c:v>36517.70996</c:v>
                </c:pt>
                <c:pt idx="487">
                  <c:v>53110.880519999999</c:v>
                </c:pt>
                <c:pt idx="488">
                  <c:v>53049.445670000001</c:v>
                </c:pt>
                <c:pt idx="489">
                  <c:v>45015.679530000001</c:v>
                </c:pt>
                <c:pt idx="490">
                  <c:v>56510.132940000003</c:v>
                </c:pt>
                <c:pt idx="491">
                  <c:v>47443.744429999999</c:v>
                </c:pt>
                <c:pt idx="492">
                  <c:v>59538.403270000003</c:v>
                </c:pt>
                <c:pt idx="493">
                  <c:v>41352.470710000001</c:v>
                </c:pt>
                <c:pt idx="494">
                  <c:v>52785.169470000001</c:v>
                </c:pt>
                <c:pt idx="495">
                  <c:v>60117.67886</c:v>
                </c:pt>
                <c:pt idx="496">
                  <c:v>64188.268620000003</c:v>
                </c:pt>
                <c:pt idx="497">
                  <c:v>64147.28888</c:v>
                </c:pt>
                <c:pt idx="498">
                  <c:v>45442.153530000003</c:v>
                </c:pt>
                <c:pt idx="499">
                  <c:v>45107.225659999996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3A5-4513-AB51-417D315F67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312576"/>
        <c:axId val="70111504"/>
      </c:scatterChart>
      <c:valAx>
        <c:axId val="71312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11504"/>
        <c:crosses val="autoZero"/>
        <c:crossBetween val="midCat"/>
      </c:valAx>
      <c:valAx>
        <c:axId val="7011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12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'DESCRIPTIVE STATISTICS'!$Q$3:$Q$502</cx:f>
        <cx:lvl ptCount="500" formatCode="General">
          <cx:pt idx="0">238961.25049999999</cx:pt>
          <cx:pt idx="1">530973.90780000004</cx:pt>
          <cx:pt idx="2">638467.17729999998</cx:pt>
          <cx:pt idx="3">548599.05240000004</cx:pt>
          <cx:pt idx="4">560304.06709999999</cx:pt>
          <cx:pt idx="5">428485.36040000001</cx:pt>
          <cx:pt idx="6">326373.18119999999</cx:pt>
          <cx:pt idx="7">629312.40410000004</cx:pt>
          <cx:pt idx="8">630059.02740000002</cx:pt>
          <cx:pt idx="9">476643.35440000001</cx:pt>
          <cx:pt idx="10">612738.61710000003</cx:pt>
          <cx:pt idx="11">293862.5123</cx:pt>
          <cx:pt idx="12">430907.16729999997</cx:pt>
          <cx:pt idx="13">420322.07020000002</cx:pt>
          <cx:pt idx="14">146344.8965</cx:pt>
          <cx:pt idx="15">481433.43239999999</cx:pt>
          <cx:pt idx="16">370356.22230000002</cx:pt>
          <cx:pt idx="17">549443.58860000002</cx:pt>
          <cx:pt idx="18">431098.99979999999</cx:pt>
          <cx:pt idx="19">566022.13060000003</cx:pt>
          <cx:pt idx="20">480588.23450000002</cx:pt>
          <cx:pt idx="21">307226.09769999998</cx:pt>
          <cx:pt idx="22">497526.45659999998</cx:pt>
          <cx:pt idx="23">688466.0503</cx:pt>
          <cx:pt idx="24">499086.34419999999</cx:pt>
          <cx:pt idx="25">429440.3297</cx:pt>
          <cx:pt idx="26">315775.32069999998</cx:pt>
          <cx:pt idx="27">341691.93369999999</cx:pt>
          <cx:pt idx="28">188032.0778</cx:pt>
          <cx:pt idx="29">583230.97600000002</cx:pt>
          <cx:pt idx="30">319837.6593</cx:pt>
          <cx:pt idx="31">486069.07299999997</cx:pt>
          <cx:pt idx="32">655934.46660000004</cx:pt>
          <cx:pt idx="33">487435.96399999998</cx:pt>
          <cx:pt idx="34">215673.53839999999</cx:pt>
          <cx:pt idx="35">612242.77549999999</cx:pt>
          <cx:pt idx="36">430624.81420000002</cx:pt>
          <cx:pt idx="37">326742.7352</cx:pt>
          <cx:pt idx="38">213040.96059999999</cx:pt>
          <cx:pt idx="39">379749.91519999999</cx:pt>
          <cx:pt idx="40">513340.0097</cx:pt>
          <cx:pt idx="41">410655.99469999998</cx:pt>
          <cx:pt idx="42">348833.84029999998</cx:pt>
          <cx:pt idx="43">299734.12780000002</cx:pt>
          <cx:pt idx="44">497950.29330000002</cx:pt>
          <cx:pt idx="45">853913.85320000001</cx:pt>
          <cx:pt idx="46">320228.64510000002</cx:pt>
          <cx:pt idx="47">158979.7102</cx:pt>
          <cx:pt idx="48">390312.1715</cx:pt>
          <cx:pt idx="49">527420.72690000001</cx:pt>
          <cx:pt idx="50">451846.19949999999</cx:pt>
          <cx:pt idx="51">779925.7892</cx:pt>
          <cx:pt idx="52">455609.14289999998</cx:pt>
          <cx:pt idx="53">583523.07620000001</cx:pt>
          <cx:pt idx="54">353757.50569999998</cx:pt>
          <cx:pt idx="55">438067.75060000003</cx:pt>
          <cx:pt idx="56">468238.79149999999</cx:pt>
          <cx:pt idx="57">636407.11479999998</cx:pt>
          <cx:pt idx="58">409419.5797</cx:pt>
          <cx:pt idx="59">286062.51620000001</cx:pt>
          <cx:pt idx="60">615765.92890000006</cx:pt>
          <cx:pt idx="61">476088.3996</cx:pt>
          <cx:pt idx="62">242495.98860000001</cx:pt>
          <cx:pt idx="63">246321.8916</cx:pt>
          <cx:pt idx="64">456634.20730000001</cx:pt>
          <cx:pt idx="65">662176.48510000005</cx:pt>
          <cx:pt idx="66">301026.2206</cx:pt>
          <cx:pt idx="67">573054.38080000004</cx:pt>
          <cx:pt idx="68">662382.66229999997</cx:pt>
          <cx:pt idx="69">356553.3996</cx:pt>
          <cx:pt idx="70">230728.3008</cx:pt>
          <cx:pt idx="71">411831.03710000002</cx:pt>
          <cx:pt idx="72">481335.35820000002</cx:pt>
          <cx:pt idx="73">473845.85460000002</cx:pt>
          <cx:pt idx="74">355157.64169999998</cx:pt>
          <cx:pt idx="75">506986.98239999998</cx:pt>
          <cx:pt idx="76">344916.17680000002</cx:pt>
          <cx:pt idx="77">309113.06270000001</cx:pt>
          <cx:pt idx="78">278799.69579999999</cx:pt>
          <cx:pt idx="79">540805.49399999995</cx:pt>
          <cx:pt idx="80">441527.01439999999</cx:pt>
          <cx:pt idx="81">523251.26630000002</cx:pt>
          <cx:pt idx="82">407401.37760000001</cx:pt>
          <cx:pt idx="83">409293.26579999999</cx:pt>
          <cx:pt idx="84">386128.13329999999</cx:pt>
          <cx:pt idx="85">245664.3652</cx:pt>
          <cx:pt idx="86">496856.49119999999</cx:pt>
          <cx:pt idx="87">448601.94839999999</cx:pt>
          <cx:pt idx="88">388498.51020000002</cx:pt>
          <cx:pt idx="89">579181.65520000004</cx:pt>
          <cx:pt idx="90">173079.17980000001</cx:pt>
          <cx:pt idx="91">536665.04639999999</cx:pt>
          <cx:pt idx="92">259049.2824</cx:pt>
          <cx:pt idx="93">635512.36060000001</cx:pt>
          <cx:pt idx="94">398746.84580000001</cx:pt>
          <cx:pt idx="95">391848.6041</cx:pt>
          <cx:pt idx="96">479586.9387</cx:pt>
          <cx:pt idx="97">165866.20000000001</cx:pt>
          <cx:pt idx="98">515084.18910000002</cx:pt>
          <cx:pt idx="99">759479.45959999994</cx:pt>
          <cx:pt idx="100">706977.05299999996</cx:pt>
          <cx:pt idx="101">242292.92000000001</cx:pt>
          <cx:pt idx="102">404457.30989999999</cx:pt>
          <cx:pt idx="103">537744.1324</cx:pt>
          <cx:pt idx="104">891439.87609999999</cx:pt>
          <cx:pt idx="105">296972.40850000002</cx:pt>
          <cx:pt idx="106">450402.29320000001</cx:pt>
          <cx:pt idx="107">386057.42099999997</cx:pt>
          <cx:pt idx="108">323453.2022</cx:pt>
          <cx:pt idx="109">778537.2095</cx:pt>
          <cx:pt idx="110">386287.0208</cx:pt>
          <cx:pt idx="111">416540.299</cx:pt>
          <cx:pt idx="112">562605.06550000003</cx:pt>
          <cx:pt idx="113">565932.18610000005</cx:pt>
          <cx:pt idx="114">238529.6336</cx:pt>
          <cx:pt idx="115">659279.20109999995</cx:pt>
          <cx:pt idx="116">325701.40830000001</cx:pt>
          <cx:pt idx="117">244310.5736</cx:pt>
          <cx:pt idx="118">790526.55070000002</cx:pt>
          <cx:pt idx="119">573052.01190000004</cx:pt>
          <cx:pt idx="120">411070.4828</cx:pt>
          <cx:pt idx="121">408147.0405</cx:pt>
          <cx:pt idx="122">692401.46680000005</cx:pt>
          <cx:pt idx="123">588570.89029999997</cx:pt>
          <cx:pt idx="124">586368.92929999996</cx:pt>
          <cx:pt idx="125">407733.52289999998</cx:pt>
          <cx:pt idx="126">651215.64350000001</cx:pt>
          <cx:pt idx="127">53366.138610000002</cx:pt>
          <cx:pt idx="128">167031.55540000001</cx:pt>
          <cx:pt idx="129">567357.02639999997</cx:pt>
          <cx:pt idx="130">339207.27740000002</cx:pt>
          <cx:pt idx="131">291360.02909999999</cx:pt>
          <cx:pt idx="132">271430.05430000002</cx:pt>
          <cx:pt idx="133">502946.88189999998</cx:pt>
          <cx:pt idx="134">362564.34600000002</cx:pt>
          <cx:pt idx="135">701782.52800000005</cx:pt>
          <cx:pt idx="136">580950.39670000004</cx:pt>
          <cx:pt idx="137">401955.50099999999</cx:pt>
          <cx:pt idx="138">293999.94270000001</cx:pt>
          <cx:pt idx="139">510039.14840000001</cx:pt>
          <cx:pt idx="140">560593.41599999997</cx:pt>
          <cx:pt idx="141">174525.8426</cx:pt>
          <cx:pt idx="142">260269.0963</cx:pt>
          <cx:pt idx="143">262959.25060000003</cx:pt>
          <cx:pt idx="144">316064.03379999998</cx:pt>
          <cx:pt idx="145">254617.26089999999</cx:pt>
          <cx:pt idx="146">510811.36949999997</cx:pt>
          <cx:pt idx="147">581497.88740000001</cx:pt>
          <cx:pt idx="148">378357.93849999999</cx:pt>
          <cx:pt idx="149">375889.63809999998</cx:pt>
          <cx:pt idx="150">85520.850550000003</cx:pt>
          <cx:pt idx="151">633383.49250000005</cx:pt>
          <cx:pt idx="152">562663.81160000002</cx:pt>
          <cx:pt idx="153">475126.12520000001</cx:pt>
          <cx:pt idx="154">449895.30459999997</cx:pt>
          <cx:pt idx="155">20000</cx:pt>
          <cx:pt idx="156">216355.3406</cx:pt>
          <cx:pt idx="157">191168.44760000001</cx:pt>
          <cx:pt idx="158">543789.72120000003</cx:pt>
          <cx:pt idx="159">363561.1972</cx:pt>
          <cx:pt idx="160">352507.90120000002</cx:pt>
          <cx:pt idx="161">368344.0637</cx:pt>
          <cx:pt idx="162">411045.83319999999</cx:pt>
          <cx:pt idx="163">517480.09370000003</cx:pt>
          <cx:pt idx="164">445745.55440000002</cx:pt>
          <cx:pt idx="165">399124.44890000002</cx:pt>
          <cx:pt idx="166">97706.891810000001</cx:pt>
          <cx:pt idx="167">473101.02730000002</cx:pt>
          <cx:pt idx="168">405550.16889999999</cx:pt>
          <cx:pt idx="169">315183.56880000001</cx:pt>
          <cx:pt idx="170">362707.02730000002</cx:pt>
          <cx:pt idx="171">255922.473</cx:pt>
          <cx:pt idx="172">416817.46730000002</cx:pt>
          <cx:pt idx="173">278181.83539999998</cx:pt>
          <cx:pt idx="174">498441.5687</cx:pt>
          <cx:pt idx="175">613706.54209999996</cx:pt>
          <cx:pt idx="176">357639.03340000001</cx:pt>
          <cx:pt idx="177">546630.52839999995</cx:pt>
          <cx:pt idx="178">427011.49540000001</cx:pt>
          <cx:pt idx="179">340663.32610000001</cx:pt>
          <cx:pt idx="180">211765.2494</cx:pt>
          <cx:pt idx="181">415005.35840000003</cx:pt>
          <cx:pt idx="182">478422.79729999998</cx:pt>
          <cx:pt idx="183">613242.16680000001</cx:pt>
          <cx:pt idx="184">350157.8394</cx:pt>
          <cx:pt idx="185">322905.45919999998</cx:pt>
          <cx:pt idx="186">520997.23849999998</cx:pt>
          <cx:pt idx="187">251702.1158</cx:pt>
          <cx:pt idx="188">623033.48199999996</cx:pt>
          <cx:pt idx="189">615672.46810000006</cx:pt>
          <cx:pt idx="190">335652.62339999998</cx:pt>
          <cx:pt idx="191">462613.85869999998</cx:pt>
          <cx:pt idx="192">298246.06089999998</cx:pt>
          <cx:pt idx="193">543313.34539999999</cx:pt>
          <cx:pt idx="194">346555.1716</cx:pt>
          <cx:pt idx="195">474763.46960000001</cx:pt>
          <cx:pt idx="196">232607.39069999999</cx:pt>
          <cx:pt idx="197">587010.55209999997</cx:pt>
          <cx:pt idx="198">629764.27430000005</cx:pt>
          <cx:pt idx="199">664431.39659999998</cx:pt>
          <cx:pt idx="200">347017.83309999999</cx:pt>
          <cx:pt idx="201">322150.3542</cx:pt>
          <cx:pt idx="202">275389.07010000001</cx:pt>
          <cx:pt idx="203">607395.0183</cx:pt>
          <cx:pt idx="204">152012.353</cx:pt>
          <cx:pt idx="205">490444.41110000003</cx:pt>
          <cx:pt idx="206">619707.4203</cx:pt>
          <cx:pt idx="207">571564.79009999998</cx:pt>
          <cx:pt idx="208">491193.37729999999</cx:pt>
          <cx:pt idx="209">261152.8211</cx:pt>
          <cx:pt idx="210">299854.21860000002</cx:pt>
          <cx:pt idx="211">371240.24129999999</cx:pt>
          <cx:pt idx="212">465709.89370000002</cx:pt>
          <cx:pt idx="213">196421.7402</cx:pt>
          <cx:pt idx="214">396793.47340000002</cx:pt>
          <cx:pt idx="215">478853.32169999997</cx:pt>
          <cx:pt idx="216">279393.49099999998</cx:pt>
          <cx:pt idx="217">383693.20409999997</cx:pt>
          <cx:pt idx="218">830430.36919999996</cx:pt>
          <cx:pt idx="219">112127.2567</cx:pt>
          <cx:pt idx="220">331460.47269999998</cx:pt>
          <cx:pt idx="221">335809.61709999997</cx:pt>
          <cx:pt idx="222">509543.08590000001</cx:pt>
          <cx:pt idx="223">761935.51769999997</cx:pt>
          <cx:pt idx="224">620522.38419999997</cx:pt>
          <cx:pt idx="225">539365.93660000002</cx:pt>
          <cx:pt idx="226">565814.72499999998</cx:pt>
          <cx:pt idx="227">74257.827850000001</cx:pt>
          <cx:pt idx="228">234159.07930000001</cx:pt>
          <cx:pt idx="229">358615.9327</cx:pt>
          <cx:pt idx="230">563498.66359999997</cx:pt>
          <cx:pt idx="231">48620.321230000001</cx:pt>
          <cx:pt idx="232">494985.53629999998</cx:pt>
          <cx:pt idx="233">545946.99959999998</cx:pt>
          <cx:pt idx="234">734443.69689999998</cx:pt>
          <cx:pt idx="235">568947.7487</cx:pt>
          <cx:pt idx="236">252220.29370000001</cx:pt>
          <cx:pt idx="237">513974.68119999999</cx:pt>
          <cx:pt idx="238">168703.33850000001</cx:pt>
          <cx:pt idx="239">455589.79729999998</cx:pt>
          <cx:pt idx="240">492113.00670000003</cx:pt>
          <cx:pt idx="241">586717.47149999999</cx:pt>
          <cx:pt idx="242">333543.69300000003</cx:pt>
          <cx:pt idx="243">466988.26020000002</cx:pt>
          <cx:pt idx="244">418764.5061</cx:pt>
          <cx:pt idx="245">249182.78479999999</cx:pt>
          <cx:pt idx="246">284991.7415</cx:pt>
          <cx:pt idx="247">720423.81570000004</cx:pt>
          <cx:pt idx="248">124979.05009999999</cx:pt>
          <cx:pt idx="249">632600.47180000006</cx:pt>
          <cx:pt idx="250">623487.59519999998</cx:pt>
          <cx:pt idx="251">133226.06169999999</cx:pt>
          <cx:pt idx="252">610942.14080000005</cx:pt>
          <cx:pt idx="253">316906.64409999998</cx:pt>
          <cx:pt idx="254">308445.85979999998</cx:pt>
          <cx:pt idx="255">152883.35190000001</cx:pt>
          <cx:pt idx="256">573441.97239999997</cx:pt>
          <cx:pt idx="257">134188.4492</cx:pt>
          <cx:pt idx="258">426488.74589999998</cx:pt>
          <cx:pt idx="259">575500.76870000002</cx:pt>
          <cx:pt idx="260">286849.78749999998</cx:pt>
          <cx:pt idx="261">479685.98239999998</cx:pt>
          <cx:pt idx="262">336867.71470000001</cx:pt>
          <cx:pt idx="263">613372.89170000004</cx:pt>
          <cx:pt idx="264">589669.65729999996</cx:pt>
          <cx:pt idx="265">202710.12940000001</cx:pt>
          <cx:pt idx="266">515305.4841</cx:pt>
          <cx:pt idx="267">572037.88589999999</cx:pt>
          <cx:pt idx="268">229070.5491</cx:pt>
          <cx:pt idx="269">779143.60049999994</cx:pt>
          <cx:pt idx="270">211168.6293</cx:pt>
          <cx:pt idx="271">438491.87599999999</cx:pt>
          <cx:pt idx="272">521404.23859999998</cx:pt>
          <cx:pt idx="273">811594.0392</cx:pt>
          <cx:pt idx="274">552454.02630000003</cx:pt>
          <cx:pt idx="275">613104.78399999999</cx:pt>
          <cx:pt idx="276">202576.61960000001</cx:pt>
          <cx:pt idx="277">397700.14039999997</cx:pt>
          <cx:pt idx="278">505897.30410000001</cx:pt>
          <cx:pt idx="279">210573.70420000001</cx:pt>
          <cx:pt idx="280">581620.48239999998</cx:pt>
          <cx:pt idx="281">481513.5074</cx:pt>
          <cx:pt idx="282">371355.69349999999</cx:pt>
          <cx:pt idx="283">136346.3069</cx:pt>
          <cx:pt idx="284">679435.17449999996</cx:pt>
          <cx:pt idx="285">793986.61549999996</cx:pt>
          <cx:pt idx="286">353929.54950000002</cx:pt>
          <cx:pt idx="287">630411.26980000001</cx:pt>
          <cx:pt idx="288">491904.1899</cx:pt>
          <cx:pt idx="289">819002.17480000004</cx:pt>
          <cx:pt idx="290">626163.83200000005</cx:pt>
          <cx:pt idx="291">239217.67319999999</cx:pt>
          <cx:pt idx="292">221290.98180000001</cx:pt>
          <cx:pt idx="293">222341.03419999999</cx:pt>
          <cx:pt idx="294">266765.47700000001</cx:pt>
          <cx:pt idx="295">159727.87530000001</cx:pt>
          <cx:pt idx="296">392177.78899999999</cx:pt>
          <cx:pt idx="297">587858.62950000004</cx:pt>
          <cx:pt idx="298">606851.16960000002</cx:pt>
          <cx:pt idx="299">684273.59129999997</cx:pt>
          <cx:pt idx="300">577272.68050000002</cx:pt>
          <cx:pt idx="301">225670.12880000001</cx:pt>
          <cx:pt idx="302">625484.09169999999</cx:pt>
          <cx:pt idx="303">474485.66590000002</cx:pt>
          <cx:pt idx="304">275762.48359999998</cx:pt>
          <cx:pt idx="305">579220.03929999995</cx:pt>
          <cx:pt idx="306">472761.62079999998</cx:pt>
          <cx:pt idx="307">556014.97039999999</cx:pt>
          <cx:pt idx="308">315058.71669999999</cx:pt>
          <cx:pt idx="309">149761.1281</cx:pt>
          <cx:pt idx="310">497876.24780000001</cx:pt>
          <cx:pt idx="311">364858.71480000002</cx:pt>
          <cx:pt idx="312">579059.31319999998</cx:pt>
          <cx:pt idx="313">69821.637600000002</cx:pt>
          <cx:pt idx="314">244188.00080000001</cx:pt>
          <cx:pt idx="315">1000000</cx:pt>
          <cx:pt idx="316">765711.60250000004</cx:pt>
          <cx:pt idx="317">493592.1764</cx:pt>
          <cx:pt idx="318">305253.26579999999</cx:pt>
          <cx:pt idx="319">787984.28819999995</cx:pt>
          <cx:pt idx="320">427287.62770000001</cx:pt>
          <cx:pt idx="321">521815.7353</cx:pt>
          <cx:pt idx="322">622324.74990000005</cx:pt>
          <cx:pt idx="323">290711.86700000003</cx:pt>
          <cx:pt idx="324">516738.17239999998</cx:pt>
          <cx:pt idx="325">542777.48919999995</cx:pt>
          <cx:pt idx="326">398011.58039999998</cx:pt>
          <cx:pt idx="327">642335.10210000002</cx:pt>
          <cx:pt idx="328">719846.98239999998</cx:pt>
          <cx:pt idx="329">374777.69290000002</cx:pt>
          <cx:pt idx="330">160487.0006</cx:pt>
          <cx:pt idx="331">356213.07760000002</cx:pt>
          <cx:pt idx="332">615720.04249999998</cx:pt>
          <cx:pt idx="333">414034.60960000003</cx:pt>
          <cx:pt idx="334">521061.1115</cx:pt>
          <cx:pt idx="335">59630.07789</cx:pt>
          <cx:pt idx="336">169714.26550000001</cx:pt>
          <cx:pt idx="337">385250.71629999997</cx:pt>
          <cx:pt idx="338">454791.72509999998</cx:pt>
          <cx:pt idx="339">188327.58309999999</cx:pt>
          <cx:pt idx="340">322891.77870000002</cx:pt>
          <cx:pt idx="341">375654.14720000001</cx:pt>
          <cx:pt idx="342">515717.7476</cx:pt>
          <cx:pt idx="343">555993.10809999995</cx:pt>
          <cx:pt idx="344">411932.81910000002</cx:pt>
          <cx:pt idx="345">854283.55740000005</cx:pt>
          <cx:pt idx="346">537572.13379999995</cx:pt>
          <cx:pt idx="347">685541.65009999997</cx:pt>
          <cx:pt idx="348">608019.63080000004</cx:pt>
          <cx:pt idx="349">192514.64309999999</cx:pt>
          <cx:pt idx="350">320834.01020000002</cx:pt>
          <cx:pt idx="351">228434.0508</cx:pt>
          <cx:pt idx="352">401916.0981</cx:pt>
          <cx:pt idx="353">475263.27590000001</cx:pt>
          <cx:pt idx="354">187821.09580000001</cx:pt>
          <cx:pt idx="355">408679.85960000003</cx:pt>
          <cx:pt idx="356">388898.06900000002</cx:pt>
          <cx:pt idx="357">377424.61570000002</cx:pt>
          <cx:pt idx="358">236420.96950000001</cx:pt>
          <cx:pt idx="359">366327.74320000003</cx:pt>
          <cx:pt idx="360">253181.97889999999</cx:pt>
          <cx:pt idx="361">551344.33649999998</cx:pt>
          <cx:pt idx="362">549212.42680000002</cx:pt>
          <cx:pt idx="363">589180.44850000006</cx:pt>
          <cx:pt idx="364">600685.19149999996</cx:pt>
          <cx:pt idx="365">27888.74525</cx:pt>
          <cx:pt idx="366">432447.53240000003</cx:pt>
          <cx:pt idx="367">137601.84400000001</cx:pt>
          <cx:pt idx="368">480468.24699999997</cx:pt>
          <cx:pt idx="369">62149.940340000001</cx:pt>
          <cx:pt idx="370">387538.2487</cx:pt>
          <cx:pt idx="371">508962.48739999998</cx:pt>
          <cx:pt idx="372">360457.04960000003</cx:pt>
          <cx:pt idx="373">712233.82409999997</cx:pt>
          <cx:pt idx="374">657178.41350000002</cx:pt>
          <cx:pt idx="375">856287.15220000001</cx:pt>
          <cx:pt idx="376">528087.52769999998</cx:pt>
          <cx:pt idx="377">749016.56499999994</cx:pt>
          <cx:pt idx="378">290608.39769999997</cx:pt>
          <cx:pt idx="379">558001.02410000004</cx:pt>
          <cx:pt idx="380">173272.89540000001</cx:pt>
          <cx:pt idx="381">457116.19449999998</cx:pt>
          <cx:pt idx="382">545125.95920000004</cx:pt>
          <cx:pt idx="383">447393.48830000003</cx:pt>
          <cx:pt idx="384">674190.6949</cx:pt>
          <cx:pt idx="385">255285.4063</cx:pt>
          <cx:pt idx="386">128387.9293</cx:pt>
          <cx:pt idx="387">321431.27899999998</cx:pt>
          <cx:pt idx="388">627086.65630000003</cx:pt>
          <cx:pt idx="389">281690.8431</cx:pt>
          <cx:pt idx="390">762832.26060000004</cx:pt>
          <cx:pt idx="391">595028.84310000006</cx:pt>
          <cx:pt idx="392">466128.9118</cx:pt>
          <cx:pt idx="393">416748.73090000002</cx:pt>
          <cx:pt idx="394">660897.01459999999</cx:pt>
          <cx:pt idx="395">291897.4057</cx:pt>
          <cx:pt idx="396">724025.40969999996</cx:pt>
          <cx:pt idx="397">388284.29739999998</cx:pt>
          <cx:pt idx="398">343290.67700000003</cx:pt>
          <cx:pt idx="399">129635.63430000001</cx:pt>
          <cx:pt idx="400">805075.51969999995</cx:pt>
          <cx:pt idx="401">298920.00670000003</cx:pt>
          <cx:pt idx="402">344060.17540000001</cx:pt>
          <cx:pt idx="403">141587.64980000001</cx:pt>
          <cx:pt idx="404">684209.55099999998</cx:pt>
          <cx:pt idx="405">456524.79440000001</cx:pt>
          <cx:pt idx="406">201228.02059999999</cx:pt>
          <cx:pt idx="407">283241.2769</cx:pt>
          <cx:pt idx="408">266531.29690000002</cx:pt>
          <cx:pt idx="409">365862.7818</cx:pt>
          <cx:pt idx="410">151946.3089</cx:pt>
          <cx:pt idx="411">472403.12310000003</cx:pt>
          <cx:pt idx="412">376886.359</cx:pt>
          <cx:pt idx="413">116407.5289</cx:pt>
          <cx:pt idx="414">271414.75919999997</cx:pt>
          <cx:pt idx="415">237185.17139999999</cx:pt>
          <cx:pt idx="416">630120.00100000005</cx:pt>
          <cx:pt idx="417">355175.3677</cx:pt>
          <cx:pt idx="418">552267.6361</cx:pt>
          <cx:pt idx="419">205006.21609999999</cx:pt>
          <cx:pt idx="420">762601.08360000001</cx:pt>
          <cx:pt idx="421">482866.54570000002</cx:pt>
          <cx:pt idx="422">297964.26380000002</cx:pt>
          <cx:pt idx="423">267555.11780000001</cx:pt>
          <cx:pt idx="424">461366.78289999999</cx:pt>
          <cx:pt idx="425">365871.49920000002</cx:pt>
          <cx:pt idx="426">394229.89720000001</cx:pt>
          <cx:pt idx="427">357468.18660000002</cx:pt>
          <cx:pt idx="428">790116.42520000006</cx:pt>
          <cx:pt idx="429">601744.96070000005</cx:pt>
          <cx:pt idx="430">258194.8443</cx:pt>
          <cx:pt idx="431">392003.28639999998</cx:pt>
          <cx:pt idx="432">205439.36629999999</cx:pt>
          <cx:pt idx="433">228388.5491</cx:pt>
          <cx:pt idx="434">508555.15919999999</cx:pt>
          <cx:pt idx="435">421318.97639999999</cx:pt>
          <cx:pt idx="436">622569.59589999996</cx:pt>
          <cx:pt idx="437">217188.4056</cx:pt>
          <cx:pt idx="438">320525.72820000001</cx:pt>
          <cx:pt idx="439">265717.25420000002</cx:pt>
          <cx:pt idx="440">601210.28029999998</cx:pt>
          <cx:pt idx="441">284155.4155</cx:pt>
          <cx:pt idx="442">487564.55410000001</cx:pt>
          <cx:pt idx="443">297540.88140000001</cx:pt>
          <cx:pt idx="444">494606.63339999999</cx:pt>
          <cx:pt idx="445">245216.1691</cx:pt>
          <cx:pt idx="446">622831.92200000002</cx:pt>
          <cx:pt idx="447">478428.71740000002</cx:pt>
          <cx:pt idx="448">314885.13449999999</cx:pt>
          <cx:pt idx="449">201636.86600000001</cx:pt>
          <cx:pt idx="450">419556.61979999999</cx:pt>
          <cx:pt idx="451">621309.58629999997</cx:pt>
          <cx:pt idx="452">507572.63500000001</cx:pt>
          <cx:pt idx="453">158758.35769999999</cx:pt>
          <cx:pt idx="454">505048.7599</cx:pt>
          <cx:pt idx="455">169475.99679999999</cx:pt>
          <cx:pt idx="456">485563.73629999999</cx:pt>
          <cx:pt idx="457">400703.26549999998</cx:pt>
          <cx:pt idx="458">577058.17729999998</cx:pt>
          <cx:pt idx="459">399437.52350000001</cx:pt>
          <cx:pt idx="460">508528.99570000003</cx:pt>
          <cx:pt idx="461">516817.3173</cx:pt>
          <cx:pt idx="462">556945.87419999996</cx:pt>
          <cx:pt idx="463">177878.1758</cx:pt>
          <cx:pt idx="464">567842.12670000002</cx:pt>
          <cx:pt idx="465">285326.35440000001</cx:pt>
          <cx:pt idx="466">218808.75529999999</cx:pt>
          <cx:pt idx="467">312927.91869999998</cx:pt>
          <cx:pt idx="468">515012.28039999999</cx:pt>
          <cx:pt idx="469">517110.94540000003</cx:pt>
          <cx:pt idx="470">544291.95039999997</cx:pt>
          <cx:pt idx="471">579640.79819999996</cx:pt>
          <cx:pt idx="472">341330.73440000002</cx:pt>
          <cx:pt idx="473">649323.78780000005</cx:pt>
          <cx:pt idx="474">301245.7708</cx:pt>
          <cx:pt idx="475">557098.96360000002</cx:pt>
          <cx:pt idx="476">432850.41570000001</cx:pt>
          <cx:pt idx="477">340720.51850000001</cx:pt>
          <cx:pt idx="478">266939.17460000003</cx:pt>
          <cx:pt idx="479">421891.84600000002</cx:pt>
          <cx:pt idx="480">531840.33420000004</cx:pt>
          <cx:pt idx="481">276466.62030000001</cx:pt>
          <cx:pt idx="482">247421.9185</cx:pt>
          <cx:pt idx="483">620355.26580000005</cx:pt>
          <cx:pt idx="484">360787.64010000002</cx:pt>
          <cx:pt idx="485">571245.37139999995</cx:pt>
          <cx:pt idx="486">522814.81699999998</cx:pt>
          <cx:pt idx="487">347177.83669999999</cx:pt>
          <cx:pt idx="488">497197.26400000002</cx:pt>
          <cx:pt idx="489">664862.01020000002</cx:pt>
          <cx:pt idx="490">316128.40019999997</cx:pt>
          <cx:pt idx="491">294506.08439999999</cx:pt>
          <cx:pt idx="492">523680.76990000001</cx:pt>
          <cx:pt idx="493">349588.56079999998</cx:pt>
          <cx:pt idx="494">665099.13899999997</cx:pt>
          <cx:pt idx="495">541670.10160000005</cx:pt>
          <cx:pt idx="496">360419.09879999998</cx:pt>
          <cx:pt idx="497">764531.32030000002</cx:pt>
          <cx:pt idx="498">337826.63819999999</cx:pt>
          <cx:pt idx="499">462946.49239999999</cx:pt>
        </cx:lvl>
      </cx:numDim>
    </cx:data>
  </cx:chartData>
  <cx:chart>
    <cx:title pos="t" align="ctr" overlay="0">
      <cx:tx>
        <cx:txData>
          <cx:v>Box Plot for Net Worth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entury Gothic" panose="020B0502020202020204"/>
            </a:rPr>
            <a:t>Box Plot for Net Worth</a:t>
          </a:r>
        </a:p>
      </cx:txPr>
    </cx:title>
    <cx:plotArea>
      <cx:plotAreaRegion>
        <cx:series layoutId="boxWhisker" uniqueId="{B1DF1655-D37C-4E32-91CF-DC0DD4F09271}">
          <cx:tx>
            <cx:txData>
              <cx:f>'DESCRIPTIVE STATISTICS'!$Q$2</cx:f>
              <cx:v>Net Worth</cx:v>
            </cx:txData>
          </cx:tx>
          <cx:dataId val="0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  <cx:legend pos="b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'DESCRIPTIVE STATISTICS'!$N$3:$N$502</cx:f>
        <cx:lvl ptCount="500" formatCode="General">
          <cx:pt idx="0">42</cx:pt>
          <cx:pt idx="1">41</cx:pt>
          <cx:pt idx="2">43</cx:pt>
          <cx:pt idx="3">58</cx:pt>
          <cx:pt idx="4">57</cx:pt>
          <cx:pt idx="5">57</cx:pt>
          <cx:pt idx="6">47</cx:pt>
          <cx:pt idx="7">50</cx:pt>
          <cx:pt idx="8">47</cx:pt>
          <cx:pt idx="9">43</cx:pt>
          <cx:pt idx="10">50</cx:pt>
          <cx:pt idx="11">53</cx:pt>
          <cx:pt idx="12">44</cx:pt>
          <cx:pt idx="13">48</cx:pt>
          <cx:pt idx="14">55</cx:pt>
          <cx:pt idx="15">53</cx:pt>
          <cx:pt idx="16">45</cx:pt>
          <cx:pt idx="17">48</cx:pt>
          <cx:pt idx="18">52</cx:pt>
          <cx:pt idx="19">59</cx:pt>
          <cx:pt idx="20">52</cx:pt>
          <cx:pt idx="21">48</cx:pt>
          <cx:pt idx="22">46</cx:pt>
          <cx:pt idx="23">47</cx:pt>
          <cx:pt idx="24">40</cx:pt>
          <cx:pt idx="25">53</cx:pt>
          <cx:pt idx="26">28</cx:pt>
          <cx:pt idx="27">56</cx:pt>
          <cx:pt idx="28">46</cx:pt>
          <cx:pt idx="29">40</cx:pt>
          <cx:pt idx="30">33</cx:pt>
          <cx:pt idx="31">40</cx:pt>
          <cx:pt idx="32">51</cx:pt>
          <cx:pt idx="33">51</cx:pt>
          <cx:pt idx="34">46</cx:pt>
          <cx:pt idx="35">51</cx:pt>
          <cx:pt idx="36">50</cx:pt>
          <cx:pt idx="37">22</cx:pt>
          <cx:pt idx="38">51</cx:pt>
          <cx:pt idx="39">48</cx:pt>
          <cx:pt idx="40">42</cx:pt>
          <cx:pt idx="41">46</cx:pt>
          <cx:pt idx="42">38</cx:pt>
          <cx:pt idx="43">39</cx:pt>
          <cx:pt idx="44">61</cx:pt>
          <cx:pt idx="45">55</cx:pt>
          <cx:pt idx="46">42</cx:pt>
          <cx:pt idx="47">51</cx:pt>
          <cx:pt idx="48">41</cx:pt>
          <cx:pt idx="49">40</cx:pt>
          <cx:pt idx="50">41</cx:pt>
          <cx:pt idx="51">56</cx:pt>
          <cx:pt idx="52">46</cx:pt>
          <cx:pt idx="53">37</cx:pt>
          <cx:pt idx="54">52</cx:pt>
          <cx:pt idx="55">57</cx:pt>
          <cx:pt idx="56">34</cx:pt>
          <cx:pt idx="57">43</cx:pt>
          <cx:pt idx="58">50</cx:pt>
          <cx:pt idx="59">42</cx:pt>
          <cx:pt idx="60">42</cx:pt>
          <cx:pt idx="61">42</cx:pt>
          <cx:pt idx="62">55</cx:pt>
          <cx:pt idx="63">53</cx:pt>
          <cx:pt idx="64">53</cx:pt>
          <cx:pt idx="65">43</cx:pt>
          <cx:pt idx="66">55</cx:pt>
          <cx:pt idx="67">43</cx:pt>
          <cx:pt idx="68">57</cx:pt>
          <cx:pt idx="69">52</cx:pt>
          <cx:pt idx="70">45</cx:pt>
          <cx:pt idx="71">56</cx:pt>
          <cx:pt idx="72">41</cx:pt>
          <cx:pt idx="73">48</cx:pt>
          <cx:pt idx="74">56</cx:pt>
          <cx:pt idx="75">47</cx:pt>
          <cx:pt idx="76">53</cx:pt>
          <cx:pt idx="77">57</cx:pt>
          <cx:pt idx="78">39</cx:pt>
          <cx:pt idx="79">45</cx:pt>
          <cx:pt idx="80">33</cx:pt>
          <cx:pt idx="81">44</cx:pt>
          <cx:pt idx="82">40</cx:pt>
          <cx:pt idx="83">40</cx:pt>
          <cx:pt idx="84">37</cx:pt>
          <cx:pt idx="85">40</cx:pt>
          <cx:pt idx="86">44</cx:pt>
          <cx:pt idx="87">43</cx:pt>
          <cx:pt idx="88">58</cx:pt>
          <cx:pt idx="89">32</cx:pt>
          <cx:pt idx="90">50</cx:pt>
          <cx:pt idx="91">59</cx:pt>
          <cx:pt idx="92">42</cx:pt>
          <cx:pt idx="93">50</cx:pt>
          <cx:pt idx="94">53</cx:pt>
          <cx:pt idx="95">47</cx:pt>
          <cx:pt idx="96">46</cx:pt>
          <cx:pt idx="97">43</cx:pt>
          <cx:pt idx="98">49</cx:pt>
          <cx:pt idx="99">43</cx:pt>
          <cx:pt idx="100">53</cx:pt>
          <cx:pt idx="101">36</cx:pt>
          <cx:pt idx="102">30</cx:pt>
          <cx:pt idx="103">37</cx:pt>
          <cx:pt idx="104">48</cx:pt>
          <cx:pt idx="105">44</cx:pt>
          <cx:pt idx="106">42</cx:pt>
          <cx:pt idx="107">50</cx:pt>
          <cx:pt idx="108">30</cx:pt>
          <cx:pt idx="109">42</cx:pt>
          <cx:pt idx="110">46</cx:pt>
          <cx:pt idx="111">55</cx:pt>
          <cx:pt idx="112">44</cx:pt>
          <cx:pt idx="113">58</cx:pt>
          <cx:pt idx="114">42</cx:pt>
          <cx:pt idx="115">57</cx:pt>
          <cx:pt idx="116">43</cx:pt>
          <cx:pt idx="117">35</cx:pt>
          <cx:pt idx="118">43</cx:pt>
          <cx:pt idx="119">35</cx:pt>
          <cx:pt idx="120">34</cx:pt>
          <cx:pt idx="121">48</cx:pt>
          <cx:pt idx="122">53</cx:pt>
          <cx:pt idx="123">47</cx:pt>
          <cx:pt idx="124">54</cx:pt>
          <cx:pt idx="125">51</cx:pt>
          <cx:pt idx="126">59</cx:pt>
          <cx:pt idx="127">49</cx:pt>
          <cx:pt idx="128">51</cx:pt>
          <cx:pt idx="129">40</cx:pt>
          <cx:pt idx="130">53</cx:pt>
          <cx:pt idx="131">45</cx:pt>
          <cx:pt idx="132">45</cx:pt>
          <cx:pt idx="133">37</cx:pt>
          <cx:pt idx="134">43</cx:pt>
          <cx:pt idx="135">48</cx:pt>
          <cx:pt idx="136">49</cx:pt>
          <cx:pt idx="137">48</cx:pt>
          <cx:pt idx="138">45</cx:pt>
          <cx:pt idx="139">43</cx:pt>
          <cx:pt idx="140">62</cx:pt>
          <cx:pt idx="141">46</cx:pt>
          <cx:pt idx="142">51</cx:pt>
          <cx:pt idx="143">44</cx:pt>
          <cx:pt idx="144">57</cx:pt>
          <cx:pt idx="145">60</cx:pt>
          <cx:pt idx="146">39</cx:pt>
          <cx:pt idx="147">61</cx:pt>
          <cx:pt idx="148">50</cx:pt>
          <cx:pt idx="149">37</cx:pt>
          <cx:pt idx="150">45</cx:pt>
          <cx:pt idx="151">50</cx:pt>
          <cx:pt idx="152">32</cx:pt>
          <cx:pt idx="153">34</cx:pt>
          <cx:pt idx="154">45</cx:pt>
          <cx:pt idx="155">50</cx:pt>
          <cx:pt idx="156">51</cx:pt>
          <cx:pt idx="157">53</cx:pt>
          <cx:pt idx="158">34</cx:pt>
          <cx:pt idx="159">56</cx:pt>
          <cx:pt idx="160">57</cx:pt>
          <cx:pt idx="161">48</cx:pt>
          <cx:pt idx="162">40</cx:pt>
          <cx:pt idx="163">50</cx:pt>
          <cx:pt idx="164">47</cx:pt>
          <cx:pt idx="165">39</cx:pt>
          <cx:pt idx="166">36</cx:pt>
          <cx:pt idx="167">44</cx:pt>
          <cx:pt idx="168">47</cx:pt>
          <cx:pt idx="169">33</cx:pt>
          <cx:pt idx="170">42</cx:pt>
          <cx:pt idx="171">47</cx:pt>
          <cx:pt idx="172">40</cx:pt>
          <cx:pt idx="173">54</cx:pt>
          <cx:pt idx="174">38</cx:pt>
          <cx:pt idx="175">40</cx:pt>
          <cx:pt idx="176">45</cx:pt>
          <cx:pt idx="177">51</cx:pt>
          <cx:pt idx="178">38</cx:pt>
          <cx:pt idx="179">34</cx:pt>
          <cx:pt idx="180">50</cx:pt>
          <cx:pt idx="181">42</cx:pt>
          <cx:pt idx="182">33</cx:pt>
          <cx:pt idx="183">56</cx:pt>
          <cx:pt idx="184">57</cx:pt>
          <cx:pt idx="185">37</cx:pt>
          <cx:pt idx="186">51</cx:pt>
          <cx:pt idx="187">63</cx:pt>
          <cx:pt idx="188">53</cx:pt>
          <cx:pt idx="189">51</cx:pt>
          <cx:pt idx="190">48</cx:pt>
          <cx:pt idx="191">41</cx:pt>
          <cx:pt idx="192">39</cx:pt>
          <cx:pt idx="193">45</cx:pt>
          <cx:pt idx="194">70</cx:pt>
          <cx:pt idx="195">51</cx:pt>
          <cx:pt idx="196">51</cx:pt>
          <cx:pt idx="197">42</cx:pt>
          <cx:pt idx="198">50</cx:pt>
          <cx:pt idx="199">40</cx:pt>
          <cx:pt idx="200">44</cx:pt>
          <cx:pt idx="201">52</cx:pt>
          <cx:pt idx="202">41</cx:pt>
          <cx:pt idx="203">57</cx:pt>
          <cx:pt idx="204">54</cx:pt>
          <cx:pt idx="205">50</cx:pt>
          <cx:pt idx="206">37</cx:pt>
          <cx:pt idx="207">52</cx:pt>
          <cx:pt idx="208">43</cx:pt>
          <cx:pt idx="209">52</cx:pt>
          <cx:pt idx="210">64</cx:pt>
          <cx:pt idx="211">51</cx:pt>
          <cx:pt idx="212">55</cx:pt>
          <cx:pt idx="213">47</cx:pt>
          <cx:pt idx="214">36</cx:pt>
          <cx:pt idx="215">39</cx:pt>
          <cx:pt idx="216">45</cx:pt>
          <cx:pt idx="217">47</cx:pt>
          <cx:pt idx="218">47</cx:pt>
          <cx:pt idx="219">60</cx:pt>
          <cx:pt idx="220">59</cx:pt>
          <cx:pt idx="221">36</cx:pt>
          <cx:pt idx="222">47</cx:pt>
          <cx:pt idx="223">38</cx:pt>
          <cx:pt idx="224">42</cx:pt>
          <cx:pt idx="225">33</cx:pt>
          <cx:pt idx="226">39</cx:pt>
          <cx:pt idx="227">39</cx:pt>
          <cx:pt idx="228">55</cx:pt>
          <cx:pt idx="229">45</cx:pt>
          <cx:pt idx="230">51</cx:pt>
          <cx:pt idx="231">49</cx:pt>
          <cx:pt idx="232">46</cx:pt>
          <cx:pt idx="233">53</cx:pt>
          <cx:pt idx="234">39</cx:pt>
          <cx:pt idx="235">43</cx:pt>
          <cx:pt idx="236">70</cx:pt>
          <cx:pt idx="237">51</cx:pt>
          <cx:pt idx="238">52</cx:pt>
          <cx:pt idx="239">45</cx:pt>
          <cx:pt idx="240">48</cx:pt>
          <cx:pt idx="241">48</cx:pt>
          <cx:pt idx="242">48</cx:pt>
          <cx:pt idx="243">57</cx:pt>
          <cx:pt idx="244">46</cx:pt>
          <cx:pt idx="245">44</cx:pt>
          <cx:pt idx="246">65</cx:pt>
          <cx:pt idx="247">57</cx:pt>
          <cx:pt idx="248">47</cx:pt>
          <cx:pt idx="249">36</cx:pt>
          <cx:pt idx="250">57</cx:pt>
          <cx:pt idx="251">33</cx:pt>
          <cx:pt idx="252">43</cx:pt>
          <cx:pt idx="253">46</cx:pt>
          <cx:pt idx="254">45</cx:pt>
          <cx:pt idx="255">43</cx:pt>
          <cx:pt idx="256">38</cx:pt>
          <cx:pt idx="257">40</cx:pt>
          <cx:pt idx="258">43</cx:pt>
          <cx:pt idx="259">42</cx:pt>
          <cx:pt idx="260">51</cx:pt>
          <cx:pt idx="261">38</cx:pt>
          <cx:pt idx="262">41</cx:pt>
          <cx:pt idx="263">54</cx:pt>
          <cx:pt idx="264">45</cx:pt>
          <cx:pt idx="265">41</cx:pt>
          <cx:pt idx="266">40</cx:pt>
          <cx:pt idx="267">32</cx:pt>
          <cx:pt idx="268">54</cx:pt>
          <cx:pt idx="269">55</cx:pt>
          <cx:pt idx="270">35</cx:pt>
          <cx:pt idx="271">46</cx:pt>
          <cx:pt idx="272">45</cx:pt>
          <cx:pt idx="273">50</cx:pt>
          <cx:pt idx="274">54</cx:pt>
          <cx:pt idx="275">29</cx:pt>
          <cx:pt idx="276">56</cx:pt>
          <cx:pt idx="277">54</cx:pt>
          <cx:pt idx="278">33</cx:pt>
          <cx:pt idx="279">48</cx:pt>
          <cx:pt idx="280">49</cx:pt>
          <cx:pt idx="281">55</cx:pt>
          <cx:pt idx="282">42</cx:pt>
          <cx:pt idx="283">41</cx:pt>
          <cx:pt idx="284">53</cx:pt>
          <cx:pt idx="285">53</cx:pt>
          <cx:pt idx="286">44</cx:pt>
          <cx:pt idx="287">42</cx:pt>
          <cx:pt idx="288">41</cx:pt>
          <cx:pt idx="289">48</cx:pt>
          <cx:pt idx="290">63</cx:pt>
          <cx:pt idx="291">59</cx:pt>
          <cx:pt idx="292">45</cx:pt>
          <cx:pt idx="293">47</cx:pt>
          <cx:pt idx="294">49</cx:pt>
          <cx:pt idx="295">40</cx:pt>
          <cx:pt idx="296">41</cx:pt>
          <cx:pt idx="297">47</cx:pt>
          <cx:pt idx="298">27</cx:pt>
          <cx:pt idx="299">46</cx:pt>
          <cx:pt idx="300">51</cx:pt>
          <cx:pt idx="301">43</cx:pt>
          <cx:pt idx="302">32</cx:pt>
          <cx:pt idx="303">63</cx:pt>
          <cx:pt idx="304">35</cx:pt>
          <cx:pt idx="305">50</cx:pt>
          <cx:pt idx="306">51</cx:pt>
          <cx:pt idx="307">54</cx:pt>
          <cx:pt idx="308">37</cx:pt>
          <cx:pt idx="309">44</cx:pt>
          <cx:pt idx="310">57</cx:pt>
          <cx:pt idx="311">47</cx:pt>
          <cx:pt idx="312">52</cx:pt>
          <cx:pt idx="313">52</cx:pt>
          <cx:pt idx="314">48</cx:pt>
          <cx:pt idx="315">55</cx:pt>
          <cx:pt idx="316">47</cx:pt>
          <cx:pt idx="317">45</cx:pt>
          <cx:pt idx="318">40</cx:pt>
          <cx:pt idx="319">47</cx:pt>
          <cx:pt idx="320">45</cx:pt>
          <cx:pt idx="321">49</cx:pt>
          <cx:pt idx="322">60</cx:pt>
          <cx:pt idx="323">34</cx:pt>
          <cx:pt idx="324">36</cx:pt>
          <cx:pt idx="325">51</cx:pt>
          <cx:pt idx="326">42</cx:pt>
          <cx:pt idx="327">48</cx:pt>
          <cx:pt idx="328">35</cx:pt>
          <cx:pt idx="329">44</cx:pt>
          <cx:pt idx="330">48</cx:pt>
          <cx:pt idx="331">47</cx:pt>
          <cx:pt idx="332">31</cx:pt>
          <cx:pt idx="333">45</cx:pt>
          <cx:pt idx="334">49</cx:pt>
          <cx:pt idx="335">61</cx:pt>
          <cx:pt idx="336">51</cx:pt>
          <cx:pt idx="337">35</cx:pt>
          <cx:pt idx="338">53</cx:pt>
          <cx:pt idx="339">42</cx:pt>
          <cx:pt idx="340">39</cx:pt>
          <cx:pt idx="341">38</cx:pt>
          <cx:pt idx="342">41</cx:pt>
          <cx:pt idx="343">44</cx:pt>
          <cx:pt idx="344">43</cx:pt>
          <cx:pt idx="345">39</cx:pt>
          <cx:pt idx="346">33</cx:pt>
          <cx:pt idx="347">47</cx:pt>
          <cx:pt idx="348">45</cx:pt>
          <cx:pt idx="349">51</cx:pt>
          <cx:pt idx="350">42</cx:pt>
          <cx:pt idx="351">55</cx:pt>
          <cx:pt idx="352">62</cx:pt>
          <cx:pt idx="353">52</cx:pt>
          <cx:pt idx="354">51</cx:pt>
          <cx:pt idx="355">63</cx:pt>
          <cx:pt idx="356">46</cx:pt>
          <cx:pt idx="357">47</cx:pt>
          <cx:pt idx="358">58</cx:pt>
          <cx:pt idx="359">37</cx:pt>
          <cx:pt idx="360">51</cx:pt>
          <cx:pt idx="361">36</cx:pt>
          <cx:pt idx="362">32</cx:pt>
          <cx:pt idx="363">32</cx:pt>
          <cx:pt idx="364">43</cx:pt>
          <cx:pt idx="365">51</cx:pt>
          <cx:pt idx="366">43</cx:pt>
          <cx:pt idx="367">58</cx:pt>
          <cx:pt idx="368">49</cx:pt>
          <cx:pt idx="369">43</cx:pt>
          <cx:pt idx="370">48</cx:pt>
          <cx:pt idx="371">40</cx:pt>
          <cx:pt idx="372">35</cx:pt>
          <cx:pt idx="373">43</cx:pt>
          <cx:pt idx="374">57</cx:pt>
          <cx:pt idx="375">47</cx:pt>
          <cx:pt idx="376">32</cx:pt>
          <cx:pt idx="377">44</cx:pt>
          <cx:pt idx="378">50</cx:pt>
          <cx:pt idx="379">44</cx:pt>
          <cx:pt idx="380">57</cx:pt>
          <cx:pt idx="381">35</cx:pt>
          <cx:pt idx="382">53</cx:pt>
          <cx:pt idx="383">41</cx:pt>
          <cx:pt idx="384">44</cx:pt>
          <cx:pt idx="385">63</cx:pt>
          <cx:pt idx="386">50</cx:pt>
          <cx:pt idx="387">42</cx:pt>
          <cx:pt idx="388">41</cx:pt>
          <cx:pt idx="389">40</cx:pt>
          <cx:pt idx="390">40</cx:pt>
          <cx:pt idx="391">56</cx:pt>
          <cx:pt idx="392">48</cx:pt>
          <cx:pt idx="393">41</cx:pt>
          <cx:pt idx="394">61</cx:pt>
          <cx:pt idx="395">35</cx:pt>
          <cx:pt idx="396">55</cx:pt>
          <cx:pt idx="397">37</cx:pt>
          <cx:pt idx="398">48</cx:pt>
          <cx:pt idx="399">32</cx:pt>
          <cx:pt idx="400">62</cx:pt>
          <cx:pt idx="401">49</cx:pt>
          <cx:pt idx="402">43</cx:pt>
          <cx:pt idx="403">36</cx:pt>
          <cx:pt idx="404">61</cx:pt>
          <cx:pt idx="405">46</cx:pt>
          <cx:pt idx="406">57</cx:pt>
          <cx:pt idx="407">36</cx:pt>
          <cx:pt idx="408">49</cx:pt>
          <cx:pt idx="409">63</cx:pt>
          <cx:pt idx="410">49</cx:pt>
          <cx:pt idx="411">44</cx:pt>
          <cx:pt idx="412">43</cx:pt>
          <cx:pt idx="413">48</cx:pt>
          <cx:pt idx="414">37</cx:pt>
          <cx:pt idx="415">49</cx:pt>
          <cx:pt idx="416">40</cx:pt>
          <cx:pt idx="417">42</cx:pt>
          <cx:pt idx="418">30</cx:pt>
          <cx:pt idx="419">43</cx:pt>
          <cx:pt idx="420">55</cx:pt>
          <cx:pt idx="421">40</cx:pt>
          <cx:pt idx="422">38</cx:pt>
          <cx:pt idx="423">43</cx:pt>
          <cx:pt idx="424">37</cx:pt>
          <cx:pt idx="425">41</cx:pt>
          <cx:pt idx="426">42</cx:pt>
          <cx:pt idx="427">38</cx:pt>
          <cx:pt idx="428">43</cx:pt>
          <cx:pt idx="429">44</cx:pt>
          <cx:pt idx="430">41</cx:pt>
          <cx:pt idx="431">46</cx:pt>
          <cx:pt idx="432">46</cx:pt>
          <cx:pt idx="433">40</cx:pt>
          <cx:pt idx="434">45</cx:pt>
          <cx:pt idx="435">58</cx:pt>
          <cx:pt idx="436">62</cx:pt>
          <cx:pt idx="437">52</cx:pt>
          <cx:pt idx="438">44</cx:pt>
          <cx:pt idx="439">44</cx:pt>
          <cx:pt idx="440">40</cx:pt>
          <cx:pt idx="441">33</cx:pt>
          <cx:pt idx="442">44</cx:pt>
          <cx:pt idx="443">42</cx:pt>
          <cx:pt idx="444">20</cx:pt>
          <cx:pt idx="445">53</cx:pt>
          <cx:pt idx="446">56</cx:pt>
          <cx:pt idx="447">44</cx:pt>
          <cx:pt idx="448">52</cx:pt>
          <cx:pt idx="449">43</cx:pt>
          <cx:pt idx="450">49</cx:pt>
          <cx:pt idx="451">56</cx:pt>
          <cx:pt idx="452">47</cx:pt>
          <cx:pt idx="453">25</cx:pt>
          <cx:pt idx="454">45</cx:pt>
          <cx:pt idx="455">46</cx:pt>
          <cx:pt idx="456">33</cx:pt>
          <cx:pt idx="457">43</cx:pt>
          <cx:pt idx="458">48</cx:pt>
          <cx:pt idx="459">48</cx:pt>
          <cx:pt idx="460">40</cx:pt>
          <cx:pt idx="461">39</cx:pt>
          <cx:pt idx="462">39</cx:pt>
          <cx:pt idx="463">54</cx:pt>
          <cx:pt idx="464">53</cx:pt>
          <cx:pt idx="465">51</cx:pt>
          <cx:pt idx="466">55</cx:pt>
          <cx:pt idx="467">35</cx:pt>
          <cx:pt idx="468">43</cx:pt>
          <cx:pt idx="469">37</cx:pt>
          <cx:pt idx="470">60</cx:pt>
          <cx:pt idx="471">44</cx:pt>
          <cx:pt idx="472">39</cx:pt>
          <cx:pt idx="473">42</cx:pt>
          <cx:pt idx="474">32</cx:pt>
          <cx:pt idx="475">52</cx:pt>
          <cx:pt idx="476">56</cx:pt>
          <cx:pt idx="477">41</cx:pt>
          <cx:pt idx="478">51</cx:pt>
          <cx:pt idx="479">58</cx:pt>
          <cx:pt idx="480">51</cx:pt>
          <cx:pt idx="481">29</cx:pt>
          <cx:pt idx="482">53</cx:pt>
          <cx:pt idx="483">43</cx:pt>
          <cx:pt idx="484">62</cx:pt>
          <cx:pt idx="485">60</cx:pt>
          <cx:pt idx="486">37</cx:pt>
          <cx:pt idx="487">43</cx:pt>
          <cx:pt idx="488">42</cx:pt>
          <cx:pt idx="489">55</cx:pt>
          <cx:pt idx="490">46</cx:pt>
          <cx:pt idx="491">50</cx:pt>
          <cx:pt idx="492">55</cx:pt>
          <cx:pt idx="493">43</cx:pt>
          <cx:pt idx="494">52</cx:pt>
          <cx:pt idx="495">41</cx:pt>
          <cx:pt idx="496">38</cx:pt>
          <cx:pt idx="497">54</cx:pt>
          <cx:pt idx="498">59</cx:pt>
          <cx:pt idx="499">47</cx:pt>
        </cx:lvl>
      </cx:numDim>
    </cx:data>
  </cx:chartData>
  <cx:chart>
    <cx:title pos="t" align="ctr" overlay="0">
      <cx:tx>
        <cx:txData>
          <cx:v>Distribution of Age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cap="none" spc="20" baseline="0">
              <a:solidFill>
                <a:sysClr val="windowText" lastClr="000000">
                  <a:lumMod val="50000"/>
                  <a:lumOff val="50000"/>
                </a:sysClr>
              </a:solidFill>
              <a:latin typeface="Century Gothic" panose="020B0502020202020204"/>
            </a:rPr>
            <a:t>Distribution of Age</a:t>
          </a:r>
        </a:p>
      </cx:txPr>
    </cx:title>
    <cx:plotArea>
      <cx:plotAreaRegion>
        <cx:series layoutId="clusteredColumn" uniqueId="{900F96D8-5B45-4D9D-A674-B5AE1F3EE4D4}">
          <cx:tx>
            <cx:txData>
              <cx:f>'DESCRIPTIVE STATISTICS'!$N$2</cx:f>
              <cx:v>Age</cx:v>
            </cx:txData>
          </cx:tx>
          <cx:spPr>
            <a:solidFill>
              <a:schemeClr val="tx2">
                <a:lumMod val="20000"/>
                <a:lumOff val="80000"/>
              </a:schemeClr>
            </a:solidFill>
          </cx:spPr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7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ln w="9525" cap="flat" cmpd="sng" algn="ctr">
        <a:solidFill>
          <a:schemeClr val="phClr">
            <a:alpha val="50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cap="none" spc="2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Google Shape;260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Google Shape;2639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0" name="Google Shape;2640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4" name="Google Shape;2674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4" name="Google Shape;2714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5" name="Google Shape;2725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Google Shape;2780;g1dbf865485b_0_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1" name="Google Shape;2781;g1dbf865485b_0_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d5260bdd8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d5260bdd8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1" name="Google Shape;225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5" name="Google Shape;238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0" name="Google Shape;10;p2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73" name="Google Shape;73;p2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920100" y="1584325"/>
            <a:ext cx="5304000" cy="18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1920025" y="3432600"/>
            <a:ext cx="5304000" cy="3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152091" y="2131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152091" y="47090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2"/>
        </a:solidFill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14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749" name="Google Shape;749;p14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14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812" name="Google Shape;812;p14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14"/>
          <p:cNvSpPr txBox="1">
            <a:spLocks noGrp="1"/>
          </p:cNvSpPr>
          <p:nvPr>
            <p:ph type="title"/>
          </p:nvPr>
        </p:nvSpPr>
        <p:spPr>
          <a:xfrm>
            <a:off x="2539225" y="3557500"/>
            <a:ext cx="5378400" cy="5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18" name="Google Shape;818;p14"/>
          <p:cNvSpPr txBox="1">
            <a:spLocks noGrp="1"/>
          </p:cNvSpPr>
          <p:nvPr>
            <p:ph type="subTitle" idx="1"/>
          </p:nvPr>
        </p:nvSpPr>
        <p:spPr>
          <a:xfrm>
            <a:off x="1847750" y="975200"/>
            <a:ext cx="6069900" cy="23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dk2"/>
        </a:solid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15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821" name="Google Shape;821;p15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15"/>
          <p:cNvGrpSpPr/>
          <p:nvPr/>
        </p:nvGrpSpPr>
        <p:grpSpPr>
          <a:xfrm>
            <a:off x="192408" y="135664"/>
            <a:ext cx="8759169" cy="4872494"/>
            <a:chOff x="916986" y="2500875"/>
            <a:chExt cx="2280618" cy="1217119"/>
          </a:xfrm>
        </p:grpSpPr>
        <p:sp>
          <p:nvSpPr>
            <p:cNvPr id="884" name="Google Shape;884;p15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9" name="Google Shape;889;p15"/>
          <p:cNvSpPr txBox="1">
            <a:spLocks noGrp="1"/>
          </p:cNvSpPr>
          <p:nvPr>
            <p:ph type="title"/>
          </p:nvPr>
        </p:nvSpPr>
        <p:spPr>
          <a:xfrm>
            <a:off x="720000" y="1186775"/>
            <a:ext cx="3932700" cy="17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15"/>
          <p:cNvSpPr txBox="1">
            <a:spLocks noGrp="1"/>
          </p:cNvSpPr>
          <p:nvPr>
            <p:ph type="subTitle" idx="1"/>
          </p:nvPr>
        </p:nvSpPr>
        <p:spPr>
          <a:xfrm>
            <a:off x="720000" y="3132225"/>
            <a:ext cx="39327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1" name="Google Shape;891;p15"/>
          <p:cNvSpPr>
            <a:spLocks noGrp="1"/>
          </p:cNvSpPr>
          <p:nvPr>
            <p:ph type="pic" idx="2"/>
          </p:nvPr>
        </p:nvSpPr>
        <p:spPr>
          <a:xfrm>
            <a:off x="4790800" y="836175"/>
            <a:ext cx="3519600" cy="3519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dk2"/>
        </a:solidFill>
        <a:effectLst/>
      </p:bgPr>
    </p:bg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oogle Shape;1037;p18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038" name="Google Shape;1038;p18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8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8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8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8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8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8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8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8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8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8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8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8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8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8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8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8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8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8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8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8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8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8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18"/>
          <p:cNvGrpSpPr/>
          <p:nvPr/>
        </p:nvGrpSpPr>
        <p:grpSpPr>
          <a:xfrm>
            <a:off x="192408" y="135664"/>
            <a:ext cx="8759169" cy="4872494"/>
            <a:chOff x="916986" y="2500875"/>
            <a:chExt cx="2280618" cy="1217119"/>
          </a:xfrm>
        </p:grpSpPr>
        <p:sp>
          <p:nvSpPr>
            <p:cNvPr id="1101" name="Google Shape;1101;p18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6" name="Google Shape;110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18"/>
          <p:cNvSpPr txBox="1">
            <a:spLocks noGrp="1"/>
          </p:cNvSpPr>
          <p:nvPr>
            <p:ph type="subTitle" idx="1"/>
          </p:nvPr>
        </p:nvSpPr>
        <p:spPr>
          <a:xfrm>
            <a:off x="4923076" y="2980825"/>
            <a:ext cx="2640000" cy="12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8" name="Google Shape;1108;p18"/>
          <p:cNvSpPr txBox="1">
            <a:spLocks noGrp="1"/>
          </p:cNvSpPr>
          <p:nvPr>
            <p:ph type="subTitle" idx="2"/>
          </p:nvPr>
        </p:nvSpPr>
        <p:spPr>
          <a:xfrm>
            <a:off x="1580900" y="2980825"/>
            <a:ext cx="2640000" cy="12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9" name="Google Shape;1109;p18"/>
          <p:cNvSpPr txBox="1">
            <a:spLocks noGrp="1"/>
          </p:cNvSpPr>
          <p:nvPr>
            <p:ph type="subTitle" idx="3"/>
          </p:nvPr>
        </p:nvSpPr>
        <p:spPr>
          <a:xfrm>
            <a:off x="1580905" y="249812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0" name="Google Shape;1110;p18"/>
          <p:cNvSpPr txBox="1">
            <a:spLocks noGrp="1"/>
          </p:cNvSpPr>
          <p:nvPr>
            <p:ph type="subTitle" idx="4"/>
          </p:nvPr>
        </p:nvSpPr>
        <p:spPr>
          <a:xfrm>
            <a:off x="4923082" y="249812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1" name="Google Shape;1111;p18"/>
          <p:cNvSpPr/>
          <p:nvPr/>
        </p:nvSpPr>
        <p:spPr>
          <a:xfrm>
            <a:off x="8430766" y="3527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bg>
      <p:bgPr>
        <a:solidFill>
          <a:schemeClr val="dk2"/>
        </a:solidFill>
        <a:effectLst/>
      </p:bgPr>
    </p:bg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3" name="Google Shape;1113;p19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114" name="Google Shape;1114;p19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9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9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9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9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9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9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9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9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9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9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9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9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9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9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9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9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9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9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9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9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9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9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9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9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9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9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9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9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9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9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9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9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9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9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9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9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9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9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9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9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9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9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9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9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9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9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9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9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9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9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9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9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9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9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9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9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9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9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9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6" name="Google Shape;1176;p19"/>
          <p:cNvGrpSpPr/>
          <p:nvPr/>
        </p:nvGrpSpPr>
        <p:grpSpPr>
          <a:xfrm>
            <a:off x="173287" y="130863"/>
            <a:ext cx="8797256" cy="4881744"/>
            <a:chOff x="916986" y="2500875"/>
            <a:chExt cx="2280618" cy="1217119"/>
          </a:xfrm>
        </p:grpSpPr>
        <p:sp>
          <p:nvSpPr>
            <p:cNvPr id="1177" name="Google Shape;1177;p19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9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9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9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9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2" name="Google Shape;118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19"/>
          <p:cNvSpPr txBox="1">
            <a:spLocks noGrp="1"/>
          </p:cNvSpPr>
          <p:nvPr>
            <p:ph type="subTitle" idx="1"/>
          </p:nvPr>
        </p:nvSpPr>
        <p:spPr>
          <a:xfrm>
            <a:off x="4832075" y="1667625"/>
            <a:ext cx="3254100" cy="20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4" name="Google Shape;1184;p19"/>
          <p:cNvSpPr txBox="1">
            <a:spLocks noGrp="1"/>
          </p:cNvSpPr>
          <p:nvPr>
            <p:ph type="subTitle" idx="2"/>
          </p:nvPr>
        </p:nvSpPr>
        <p:spPr>
          <a:xfrm>
            <a:off x="816925" y="1667625"/>
            <a:ext cx="3254100" cy="20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19"/>
          <p:cNvSpPr/>
          <p:nvPr/>
        </p:nvSpPr>
        <p:spPr>
          <a:xfrm>
            <a:off x="533316" y="45278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rgbClr val="FCD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solidFill>
          <a:schemeClr val="dk2"/>
        </a:solidFill>
        <a:effectLst/>
      </p:bgPr>
    </p:bg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0" name="Google Shape;1260;p21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261" name="Google Shape;1261;p21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1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1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1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1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1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1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1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1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1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1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1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1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1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1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1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1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1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1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1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1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1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1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1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1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1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1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1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1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1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1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1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1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1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1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1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1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1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1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1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1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1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1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3" name="Google Shape;1323;p21"/>
          <p:cNvGrpSpPr/>
          <p:nvPr/>
        </p:nvGrpSpPr>
        <p:grpSpPr>
          <a:xfrm>
            <a:off x="173287" y="130863"/>
            <a:ext cx="8797256" cy="4881744"/>
            <a:chOff x="916986" y="2500875"/>
            <a:chExt cx="2280618" cy="1217119"/>
          </a:xfrm>
        </p:grpSpPr>
        <p:sp>
          <p:nvSpPr>
            <p:cNvPr id="1324" name="Google Shape;1324;p21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9" name="Google Shape;132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0" name="Google Shape;1330;p21"/>
          <p:cNvSpPr txBox="1">
            <a:spLocks noGrp="1"/>
          </p:cNvSpPr>
          <p:nvPr>
            <p:ph type="subTitle" idx="1"/>
          </p:nvPr>
        </p:nvSpPr>
        <p:spPr>
          <a:xfrm>
            <a:off x="937625" y="2992400"/>
            <a:ext cx="21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1" name="Google Shape;1331;p21"/>
          <p:cNvSpPr txBox="1">
            <a:spLocks noGrp="1"/>
          </p:cNvSpPr>
          <p:nvPr>
            <p:ph type="subTitle" idx="2"/>
          </p:nvPr>
        </p:nvSpPr>
        <p:spPr>
          <a:xfrm>
            <a:off x="3484348" y="2992400"/>
            <a:ext cx="21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2" name="Google Shape;1332;p21"/>
          <p:cNvSpPr txBox="1">
            <a:spLocks noGrp="1"/>
          </p:cNvSpPr>
          <p:nvPr>
            <p:ph type="subTitle" idx="3"/>
          </p:nvPr>
        </p:nvSpPr>
        <p:spPr>
          <a:xfrm>
            <a:off x="6031075" y="2992400"/>
            <a:ext cx="21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3" name="Google Shape;1333;p21"/>
          <p:cNvSpPr txBox="1">
            <a:spLocks noGrp="1"/>
          </p:cNvSpPr>
          <p:nvPr>
            <p:ph type="subTitle" idx="4"/>
          </p:nvPr>
        </p:nvSpPr>
        <p:spPr>
          <a:xfrm>
            <a:off x="937625" y="2408598"/>
            <a:ext cx="2175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4" name="Google Shape;1334;p21"/>
          <p:cNvSpPr txBox="1">
            <a:spLocks noGrp="1"/>
          </p:cNvSpPr>
          <p:nvPr>
            <p:ph type="subTitle" idx="5"/>
          </p:nvPr>
        </p:nvSpPr>
        <p:spPr>
          <a:xfrm>
            <a:off x="3484348" y="2408598"/>
            <a:ext cx="2175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5" name="Google Shape;1335;p21"/>
          <p:cNvSpPr txBox="1">
            <a:spLocks noGrp="1"/>
          </p:cNvSpPr>
          <p:nvPr>
            <p:ph type="subTitle" idx="6"/>
          </p:nvPr>
        </p:nvSpPr>
        <p:spPr>
          <a:xfrm>
            <a:off x="6031075" y="2408598"/>
            <a:ext cx="21753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solidFill>
          <a:schemeClr val="dk2"/>
        </a:solidFill>
        <a:effectLst/>
      </p:bgPr>
    </p:bg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7" name="Google Shape;1337;p22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338" name="Google Shape;1338;p22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2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2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2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2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2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2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2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2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2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2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2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2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2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2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2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2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2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2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2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2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2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2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2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2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2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2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2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2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2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2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2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2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2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2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2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2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2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2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2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2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2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2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2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2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2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2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2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2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2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2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2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2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2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2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2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2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2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2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2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2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22"/>
          <p:cNvGrpSpPr/>
          <p:nvPr/>
        </p:nvGrpSpPr>
        <p:grpSpPr>
          <a:xfrm>
            <a:off x="173287" y="130863"/>
            <a:ext cx="8797256" cy="4881744"/>
            <a:chOff x="916986" y="2500875"/>
            <a:chExt cx="2280618" cy="1217119"/>
          </a:xfrm>
        </p:grpSpPr>
        <p:sp>
          <p:nvSpPr>
            <p:cNvPr id="1401" name="Google Shape;1401;p22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2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2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2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2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6" name="Google Shape;140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7" name="Google Shape;1407;p22"/>
          <p:cNvSpPr txBox="1">
            <a:spLocks noGrp="1"/>
          </p:cNvSpPr>
          <p:nvPr>
            <p:ph type="subTitle" idx="1"/>
          </p:nvPr>
        </p:nvSpPr>
        <p:spPr>
          <a:xfrm>
            <a:off x="2110311" y="18429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8" name="Google Shape;1408;p22"/>
          <p:cNvSpPr txBox="1">
            <a:spLocks noGrp="1"/>
          </p:cNvSpPr>
          <p:nvPr>
            <p:ph type="subTitle" idx="2"/>
          </p:nvPr>
        </p:nvSpPr>
        <p:spPr>
          <a:xfrm>
            <a:off x="4903089" y="18429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9" name="Google Shape;1409;p22"/>
          <p:cNvSpPr txBox="1">
            <a:spLocks noGrp="1"/>
          </p:cNvSpPr>
          <p:nvPr>
            <p:ph type="subTitle" idx="3"/>
          </p:nvPr>
        </p:nvSpPr>
        <p:spPr>
          <a:xfrm>
            <a:off x="2110311" y="3485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0" name="Google Shape;1410;p22"/>
          <p:cNvSpPr txBox="1">
            <a:spLocks noGrp="1"/>
          </p:cNvSpPr>
          <p:nvPr>
            <p:ph type="subTitle" idx="4"/>
          </p:nvPr>
        </p:nvSpPr>
        <p:spPr>
          <a:xfrm>
            <a:off x="4903089" y="3485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1" name="Google Shape;1411;p22"/>
          <p:cNvSpPr txBox="1">
            <a:spLocks noGrp="1"/>
          </p:cNvSpPr>
          <p:nvPr>
            <p:ph type="subTitle" idx="5"/>
          </p:nvPr>
        </p:nvSpPr>
        <p:spPr>
          <a:xfrm>
            <a:off x="2110311" y="14897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2" name="Google Shape;1412;p22"/>
          <p:cNvSpPr txBox="1">
            <a:spLocks noGrp="1"/>
          </p:cNvSpPr>
          <p:nvPr>
            <p:ph type="subTitle" idx="6"/>
          </p:nvPr>
        </p:nvSpPr>
        <p:spPr>
          <a:xfrm>
            <a:off x="2110311" y="31326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3" name="Google Shape;1413;p22"/>
          <p:cNvSpPr txBox="1">
            <a:spLocks noGrp="1"/>
          </p:cNvSpPr>
          <p:nvPr>
            <p:ph type="subTitle" idx="7"/>
          </p:nvPr>
        </p:nvSpPr>
        <p:spPr>
          <a:xfrm>
            <a:off x="4903086" y="14897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4" name="Google Shape;1414;p22"/>
          <p:cNvSpPr txBox="1">
            <a:spLocks noGrp="1"/>
          </p:cNvSpPr>
          <p:nvPr>
            <p:ph type="subTitle" idx="8"/>
          </p:nvPr>
        </p:nvSpPr>
        <p:spPr>
          <a:xfrm>
            <a:off x="4903086" y="31326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solidFill>
          <a:schemeClr val="dk2"/>
        </a:solidFill>
        <a:effectLst/>
      </p:bgPr>
    </p:bg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6" name="Google Shape;1416;p23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417" name="Google Shape;1417;p23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3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3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3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3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3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3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3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3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3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3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3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3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3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3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3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3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3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3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3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3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3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3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3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3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3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3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3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3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3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3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3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3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3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3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3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3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3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3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3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3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3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3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3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3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3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3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3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3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3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3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3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3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3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3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3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3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9" name="Google Shape;1479;p23"/>
          <p:cNvGrpSpPr/>
          <p:nvPr/>
        </p:nvGrpSpPr>
        <p:grpSpPr>
          <a:xfrm>
            <a:off x="173287" y="130863"/>
            <a:ext cx="8797256" cy="4881744"/>
            <a:chOff x="916986" y="2500875"/>
            <a:chExt cx="2280618" cy="1217119"/>
          </a:xfrm>
        </p:grpSpPr>
        <p:sp>
          <p:nvSpPr>
            <p:cNvPr id="1480" name="Google Shape;1480;p23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3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3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3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3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5" name="Google Shape;148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6" name="Google Shape;1486;p23"/>
          <p:cNvSpPr txBox="1">
            <a:spLocks noGrp="1"/>
          </p:cNvSpPr>
          <p:nvPr>
            <p:ph type="subTitle" idx="1"/>
          </p:nvPr>
        </p:nvSpPr>
        <p:spPr>
          <a:xfrm>
            <a:off x="956752" y="19968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7" name="Google Shape;1487;p23"/>
          <p:cNvSpPr txBox="1">
            <a:spLocks noGrp="1"/>
          </p:cNvSpPr>
          <p:nvPr>
            <p:ph type="subTitle" idx="2"/>
          </p:nvPr>
        </p:nvSpPr>
        <p:spPr>
          <a:xfrm>
            <a:off x="3579000" y="19968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8" name="Google Shape;1488;p23"/>
          <p:cNvSpPr txBox="1">
            <a:spLocks noGrp="1"/>
          </p:cNvSpPr>
          <p:nvPr>
            <p:ph type="subTitle" idx="3"/>
          </p:nvPr>
        </p:nvSpPr>
        <p:spPr>
          <a:xfrm>
            <a:off x="956752" y="3503225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9" name="Google Shape;1489;p23"/>
          <p:cNvSpPr txBox="1">
            <a:spLocks noGrp="1"/>
          </p:cNvSpPr>
          <p:nvPr>
            <p:ph type="subTitle" idx="4"/>
          </p:nvPr>
        </p:nvSpPr>
        <p:spPr>
          <a:xfrm>
            <a:off x="3579000" y="3503225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0" name="Google Shape;1490;p23"/>
          <p:cNvSpPr txBox="1">
            <a:spLocks noGrp="1"/>
          </p:cNvSpPr>
          <p:nvPr>
            <p:ph type="subTitle" idx="5"/>
          </p:nvPr>
        </p:nvSpPr>
        <p:spPr>
          <a:xfrm>
            <a:off x="6201248" y="19968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1" name="Google Shape;1491;p23"/>
          <p:cNvSpPr txBox="1">
            <a:spLocks noGrp="1"/>
          </p:cNvSpPr>
          <p:nvPr>
            <p:ph type="subTitle" idx="6"/>
          </p:nvPr>
        </p:nvSpPr>
        <p:spPr>
          <a:xfrm>
            <a:off x="6201248" y="3503225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2" name="Google Shape;1492;p23"/>
          <p:cNvSpPr txBox="1">
            <a:spLocks noGrp="1"/>
          </p:cNvSpPr>
          <p:nvPr>
            <p:ph type="subTitle" idx="7"/>
          </p:nvPr>
        </p:nvSpPr>
        <p:spPr>
          <a:xfrm>
            <a:off x="960652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3" name="Google Shape;1493;p23"/>
          <p:cNvSpPr txBox="1">
            <a:spLocks noGrp="1"/>
          </p:cNvSpPr>
          <p:nvPr>
            <p:ph type="subTitle" idx="8"/>
          </p:nvPr>
        </p:nvSpPr>
        <p:spPr>
          <a:xfrm>
            <a:off x="3582900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4" name="Google Shape;1494;p23"/>
          <p:cNvSpPr txBox="1">
            <a:spLocks noGrp="1"/>
          </p:cNvSpPr>
          <p:nvPr>
            <p:ph type="subTitle" idx="9"/>
          </p:nvPr>
        </p:nvSpPr>
        <p:spPr>
          <a:xfrm>
            <a:off x="6205148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5" name="Google Shape;1495;p23"/>
          <p:cNvSpPr txBox="1">
            <a:spLocks noGrp="1"/>
          </p:cNvSpPr>
          <p:nvPr>
            <p:ph type="subTitle" idx="13"/>
          </p:nvPr>
        </p:nvSpPr>
        <p:spPr>
          <a:xfrm>
            <a:off x="960652" y="31630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6" name="Google Shape;1496;p23"/>
          <p:cNvSpPr txBox="1">
            <a:spLocks noGrp="1"/>
          </p:cNvSpPr>
          <p:nvPr>
            <p:ph type="subTitle" idx="14"/>
          </p:nvPr>
        </p:nvSpPr>
        <p:spPr>
          <a:xfrm>
            <a:off x="3582900" y="31630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7" name="Google Shape;1497;p23"/>
          <p:cNvSpPr txBox="1">
            <a:spLocks noGrp="1"/>
          </p:cNvSpPr>
          <p:nvPr>
            <p:ph type="subTitle" idx="15"/>
          </p:nvPr>
        </p:nvSpPr>
        <p:spPr>
          <a:xfrm>
            <a:off x="6205148" y="31630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bg>
      <p:bgPr>
        <a:solidFill>
          <a:schemeClr val="dk2"/>
        </a:solidFill>
        <a:effectLst/>
      </p:bgPr>
    </p:bg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24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500" name="Google Shape;1500;p24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4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4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4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4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4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4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4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4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4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4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4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4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4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4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4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4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4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4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4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4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4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4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4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4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4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4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4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4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4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4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4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4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4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4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4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4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4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4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4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4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4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4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4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4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4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4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4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4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4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4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4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4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4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4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4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4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4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4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4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4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4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24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1563" name="Google Shape;1563;p24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4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8" name="Google Shape;1568;p24"/>
          <p:cNvSpPr txBox="1">
            <a:spLocks noGrp="1"/>
          </p:cNvSpPr>
          <p:nvPr>
            <p:ph type="title" hasCustomPrompt="1"/>
          </p:nvPr>
        </p:nvSpPr>
        <p:spPr>
          <a:xfrm>
            <a:off x="2223600" y="62831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9" name="Google Shape;1569;p24"/>
          <p:cNvSpPr txBox="1">
            <a:spLocks noGrp="1"/>
          </p:cNvSpPr>
          <p:nvPr>
            <p:ph type="subTitle" idx="1"/>
          </p:nvPr>
        </p:nvSpPr>
        <p:spPr>
          <a:xfrm>
            <a:off x="2223600" y="1361146"/>
            <a:ext cx="46968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  <a:highlight>
                  <a:schemeClr val="dk2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570" name="Google Shape;1570;p24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8056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1" name="Google Shape;1571;p24"/>
          <p:cNvSpPr txBox="1">
            <a:spLocks noGrp="1"/>
          </p:cNvSpPr>
          <p:nvPr>
            <p:ph type="subTitle" idx="3"/>
          </p:nvPr>
        </p:nvSpPr>
        <p:spPr>
          <a:xfrm>
            <a:off x="2223600" y="2714971"/>
            <a:ext cx="46968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  <a:highlight>
                  <a:schemeClr val="dk2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572" name="Google Shape;1572;p24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33282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3" name="Google Shape;1573;p24"/>
          <p:cNvSpPr txBox="1">
            <a:spLocks noGrp="1"/>
          </p:cNvSpPr>
          <p:nvPr>
            <p:ph type="subTitle" idx="5"/>
          </p:nvPr>
        </p:nvSpPr>
        <p:spPr>
          <a:xfrm>
            <a:off x="2223600" y="4068796"/>
            <a:ext cx="46968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  <a:highlight>
                  <a:schemeClr val="dk2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8_1_1">
    <p:bg>
      <p:bgPr>
        <a:solidFill>
          <a:schemeClr val="dk2"/>
        </a:solidFill>
        <a:effectLst/>
      </p:bgPr>
    </p:bg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5" name="Google Shape;1655;p26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656" name="Google Shape;1656;p26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6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6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6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6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6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6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6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6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6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6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6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6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6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6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6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6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6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6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6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6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6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6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6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6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6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6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6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6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6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6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6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6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6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6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6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6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6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6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6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6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6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6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6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6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6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6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6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6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6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6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6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6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6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6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6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6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6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6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6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6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26"/>
          <p:cNvGrpSpPr/>
          <p:nvPr/>
        </p:nvGrpSpPr>
        <p:grpSpPr>
          <a:xfrm>
            <a:off x="173287" y="130863"/>
            <a:ext cx="8797256" cy="4881744"/>
            <a:chOff x="916986" y="2500875"/>
            <a:chExt cx="2280618" cy="1217119"/>
          </a:xfrm>
        </p:grpSpPr>
        <p:sp>
          <p:nvSpPr>
            <p:cNvPr id="1719" name="Google Shape;1719;p26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6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6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6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6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4" name="Google Shape;1724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5" name="Google Shape;1725;p26"/>
          <p:cNvSpPr txBox="1">
            <a:spLocks noGrp="1"/>
          </p:cNvSpPr>
          <p:nvPr>
            <p:ph type="subTitle" idx="1"/>
          </p:nvPr>
        </p:nvSpPr>
        <p:spPr>
          <a:xfrm>
            <a:off x="5761275" y="3285625"/>
            <a:ext cx="26400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6" name="Google Shape;1726;p26"/>
          <p:cNvSpPr txBox="1">
            <a:spLocks noGrp="1"/>
          </p:cNvSpPr>
          <p:nvPr>
            <p:ph type="subTitle" idx="2"/>
          </p:nvPr>
        </p:nvSpPr>
        <p:spPr>
          <a:xfrm>
            <a:off x="742700" y="2142625"/>
            <a:ext cx="26400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7" name="Google Shape;1727;p26"/>
          <p:cNvSpPr txBox="1">
            <a:spLocks noGrp="1"/>
          </p:cNvSpPr>
          <p:nvPr>
            <p:ph type="subTitle" idx="3"/>
          </p:nvPr>
        </p:nvSpPr>
        <p:spPr>
          <a:xfrm>
            <a:off x="742711" y="165992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28" name="Google Shape;1728;p26"/>
          <p:cNvSpPr txBox="1">
            <a:spLocks noGrp="1"/>
          </p:cNvSpPr>
          <p:nvPr>
            <p:ph type="subTitle" idx="4"/>
          </p:nvPr>
        </p:nvSpPr>
        <p:spPr>
          <a:xfrm>
            <a:off x="5761289" y="280292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bg>
      <p:bgPr>
        <a:solidFill>
          <a:schemeClr val="dk2"/>
        </a:solidFill>
        <a:effectLst/>
      </p:bgPr>
    </p:bg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" name="Google Shape;1730;p27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731" name="Google Shape;1731;p27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7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7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7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7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7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7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7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7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7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7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7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7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7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7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7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7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7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7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7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7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7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7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7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7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7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7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7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7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7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7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7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7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7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7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7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7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7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7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7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7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7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7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7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7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7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7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7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7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7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7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7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7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7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7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7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7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7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7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7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7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7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3" name="Google Shape;1793;p27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1794" name="Google Shape;1794;p27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7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7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7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7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9" name="Google Shape;1799;p27"/>
          <p:cNvSpPr txBox="1">
            <a:spLocks noGrp="1"/>
          </p:cNvSpPr>
          <p:nvPr>
            <p:ph type="title"/>
          </p:nvPr>
        </p:nvSpPr>
        <p:spPr>
          <a:xfrm>
            <a:off x="1024800" y="1789950"/>
            <a:ext cx="35979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00" name="Google Shape;1800;p27"/>
          <p:cNvSpPr txBox="1">
            <a:spLocks noGrp="1"/>
          </p:cNvSpPr>
          <p:nvPr>
            <p:ph type="subTitle" idx="1"/>
          </p:nvPr>
        </p:nvSpPr>
        <p:spPr>
          <a:xfrm>
            <a:off x="1024800" y="3073560"/>
            <a:ext cx="35979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3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84" name="Google Shape;84;p3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3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147" name="Google Shape;147;p3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291500" y="2400500"/>
            <a:ext cx="43200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title" idx="2" hasCustomPrompt="1"/>
          </p:nvPr>
        </p:nvSpPr>
        <p:spPr>
          <a:xfrm>
            <a:off x="1291500" y="12415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3"/>
          <p:cNvSpPr txBox="1">
            <a:spLocks noGrp="1"/>
          </p:cNvSpPr>
          <p:nvPr>
            <p:ph type="subTitle" idx="1"/>
          </p:nvPr>
        </p:nvSpPr>
        <p:spPr>
          <a:xfrm>
            <a:off x="1291500" y="3360725"/>
            <a:ext cx="4320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"/>
          <p:cNvSpPr/>
          <p:nvPr/>
        </p:nvSpPr>
        <p:spPr>
          <a:xfrm>
            <a:off x="1190841" y="48768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"/>
          <p:cNvSpPr/>
          <p:nvPr/>
        </p:nvSpPr>
        <p:spPr>
          <a:xfrm>
            <a:off x="212841" y="44457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31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2017" name="Google Shape;2017;p31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1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1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1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1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1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1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1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1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1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1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1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1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1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1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1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1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1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1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1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1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1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1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1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1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1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1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1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1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1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1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1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1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1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1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1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1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1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1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1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1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1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1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1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1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1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1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1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1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1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1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1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1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1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1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1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1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1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31"/>
          <p:cNvGrpSpPr/>
          <p:nvPr/>
        </p:nvGrpSpPr>
        <p:grpSpPr>
          <a:xfrm>
            <a:off x="173287" y="130863"/>
            <a:ext cx="8797256" cy="4881744"/>
            <a:chOff x="916986" y="2500875"/>
            <a:chExt cx="2280618" cy="1217119"/>
          </a:xfrm>
        </p:grpSpPr>
        <p:sp>
          <p:nvSpPr>
            <p:cNvPr id="2080" name="Google Shape;2080;p31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1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1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1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1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4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59" name="Google Shape;159;p4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4"/>
          <p:cNvGrpSpPr/>
          <p:nvPr/>
        </p:nvGrpSpPr>
        <p:grpSpPr>
          <a:xfrm>
            <a:off x="192408" y="135664"/>
            <a:ext cx="8759169" cy="4872494"/>
            <a:chOff x="916986" y="2500875"/>
            <a:chExt cx="2280618" cy="1217119"/>
          </a:xfrm>
        </p:grpSpPr>
        <p:sp>
          <p:nvSpPr>
            <p:cNvPr id="222" name="Google Shape;222;p4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00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0026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7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377" name="Google Shape;377;p7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7"/>
          <p:cNvGrpSpPr/>
          <p:nvPr/>
        </p:nvGrpSpPr>
        <p:grpSpPr>
          <a:xfrm>
            <a:off x="192408" y="135664"/>
            <a:ext cx="8759169" cy="4872494"/>
            <a:chOff x="916986" y="2500875"/>
            <a:chExt cx="2280618" cy="1217119"/>
          </a:xfrm>
        </p:grpSpPr>
        <p:sp>
          <p:nvSpPr>
            <p:cNvPr id="440" name="Google Shape;440;p7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8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449" name="Google Shape;449;p8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8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512" name="Google Shape;512;p8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8"/>
          <p:cNvSpPr txBox="1">
            <a:spLocks noGrp="1"/>
          </p:cNvSpPr>
          <p:nvPr>
            <p:ph type="title"/>
          </p:nvPr>
        </p:nvSpPr>
        <p:spPr>
          <a:xfrm>
            <a:off x="1768500" y="2388325"/>
            <a:ext cx="5607000" cy="16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18" name="Google Shape;518;p8"/>
          <p:cNvSpPr/>
          <p:nvPr/>
        </p:nvSpPr>
        <p:spPr>
          <a:xfrm>
            <a:off x="152091" y="2131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8"/>
          <p:cNvSpPr/>
          <p:nvPr/>
        </p:nvSpPr>
        <p:spPr>
          <a:xfrm>
            <a:off x="152091" y="47090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9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522" name="Google Shape;522;p9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9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585" name="Google Shape;585;p9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9"/>
          <p:cNvSpPr txBox="1">
            <a:spLocks noGrp="1"/>
          </p:cNvSpPr>
          <p:nvPr>
            <p:ph type="title"/>
          </p:nvPr>
        </p:nvSpPr>
        <p:spPr>
          <a:xfrm>
            <a:off x="2135550" y="1058588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9"/>
          <p:cNvSpPr txBox="1">
            <a:spLocks noGrp="1"/>
          </p:cNvSpPr>
          <p:nvPr>
            <p:ph type="subTitle" idx="1"/>
          </p:nvPr>
        </p:nvSpPr>
        <p:spPr>
          <a:xfrm>
            <a:off x="2135550" y="306425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0"/>
          <p:cNvSpPr txBox="1">
            <a:spLocks noGrp="1"/>
          </p:cNvSpPr>
          <p:nvPr>
            <p:ph type="title"/>
          </p:nvPr>
        </p:nvSpPr>
        <p:spPr>
          <a:xfrm>
            <a:off x="1118100" y="4014450"/>
            <a:ext cx="6907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11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596" name="Google Shape;596;p11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11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659" name="Google Shape;659;p11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092213"/>
            <a:ext cx="6576000" cy="12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5" name="Google Shape;665;p11"/>
          <p:cNvSpPr txBox="1">
            <a:spLocks noGrp="1"/>
          </p:cNvSpPr>
          <p:nvPr>
            <p:ph type="subTitle" idx="1"/>
          </p:nvPr>
        </p:nvSpPr>
        <p:spPr>
          <a:xfrm>
            <a:off x="1284000" y="24467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highlight>
                  <a:schemeClr val="dk2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2"/>
        </a:solid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13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669" name="Google Shape;669;p13"/>
            <p:cNvSpPr/>
            <p:nvPr/>
          </p:nvSpPr>
          <p:spPr>
            <a:xfrm>
              <a:off x="26505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3"/>
            <p:cNvSpPr/>
            <p:nvPr/>
          </p:nvSpPr>
          <p:spPr>
            <a:xfrm>
              <a:off x="583651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902179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1220641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1539169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185776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2176224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2494752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2813346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3131874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3450336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3768929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4087457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4405920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4724447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5043041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536163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5680031" y="0"/>
              <a:ext cx="7545" cy="2884827"/>
            </a:xfrm>
            <a:custGeom>
              <a:avLst/>
              <a:gdLst/>
              <a:ahLst/>
              <a:cxnLst/>
              <a:rect l="l" t="t" r="r" b="b"/>
              <a:pathLst>
                <a:path w="115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5998624" y="0"/>
              <a:ext cx="7348" cy="2884827"/>
            </a:xfrm>
            <a:custGeom>
              <a:avLst/>
              <a:gdLst/>
              <a:ahLst/>
              <a:cxnLst/>
              <a:rect l="l" t="t" r="r" b="b"/>
              <a:pathLst>
                <a:path w="112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6317152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6635615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6954208" y="0"/>
              <a:ext cx="7479" cy="2884827"/>
            </a:xfrm>
            <a:custGeom>
              <a:avLst/>
              <a:gdLst/>
              <a:ahLst/>
              <a:cxnLst/>
              <a:rect l="l" t="t" r="r" b="b"/>
              <a:pathLst>
                <a:path w="114" h="43971" extrusionOk="0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7272736" y="0"/>
              <a:ext cx="7414" cy="2884827"/>
            </a:xfrm>
            <a:custGeom>
              <a:avLst/>
              <a:gdLst/>
              <a:ahLst/>
              <a:cxnLst/>
              <a:rect l="l" t="t" r="r" b="b"/>
              <a:pathLst>
                <a:path w="113" h="43971" extrusionOk="0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0" y="7085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0" y="37488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0" y="67878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0" y="982811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0" y="1286708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0" y="1590737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0" y="189470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0" y="2198597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0" y="2502625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0" y="2806523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26505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583651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902179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1220641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1539169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85776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176224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2494752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2813346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3131874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3450336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3768929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4087457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4405920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4724447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5043041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536163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5680031" y="2431703"/>
              <a:ext cx="7545" cy="1720754"/>
            </a:xfrm>
            <a:custGeom>
              <a:avLst/>
              <a:gdLst/>
              <a:ahLst/>
              <a:cxnLst/>
              <a:rect l="l" t="t" r="r" b="b"/>
              <a:pathLst>
                <a:path w="115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998624" y="2431703"/>
              <a:ext cx="7348" cy="1720754"/>
            </a:xfrm>
            <a:custGeom>
              <a:avLst/>
              <a:gdLst/>
              <a:ahLst/>
              <a:cxnLst/>
              <a:rect l="l" t="t" r="r" b="b"/>
              <a:pathLst>
                <a:path w="112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6317152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6635615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6954208" y="2431703"/>
              <a:ext cx="7479" cy="1720754"/>
            </a:xfrm>
            <a:custGeom>
              <a:avLst/>
              <a:gdLst/>
              <a:ahLst/>
              <a:cxnLst/>
              <a:rect l="l" t="t" r="r" b="b"/>
              <a:pathLst>
                <a:path w="114" h="26228" extrusionOk="0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7272736" y="2431703"/>
              <a:ext cx="7414" cy="1720754"/>
            </a:xfrm>
            <a:custGeom>
              <a:avLst/>
              <a:gdLst/>
              <a:ahLst/>
              <a:cxnLst/>
              <a:rect l="l" t="t" r="r" b="b"/>
              <a:pathLst>
                <a:path w="113" h="26228" extrusionOk="0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0" y="2502494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0" y="2806523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0" y="3110420"/>
              <a:ext cx="7440875" cy="7545"/>
            </a:xfrm>
            <a:custGeom>
              <a:avLst/>
              <a:gdLst/>
              <a:ahLst/>
              <a:cxnLst/>
              <a:rect l="l" t="t" r="r" b="b"/>
              <a:pathLst>
                <a:path w="113415" h="115" extrusionOk="0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0" y="3414448"/>
              <a:ext cx="7440875" cy="7414"/>
            </a:xfrm>
            <a:custGeom>
              <a:avLst/>
              <a:gdLst/>
              <a:ahLst/>
              <a:cxnLst/>
              <a:rect l="l" t="t" r="r" b="b"/>
              <a:pathLst>
                <a:path w="113415" h="113" extrusionOk="0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0" y="3718411"/>
              <a:ext cx="7440875" cy="7479"/>
            </a:xfrm>
            <a:custGeom>
              <a:avLst/>
              <a:gdLst/>
              <a:ahLst/>
              <a:cxnLst/>
              <a:rect l="l" t="t" r="r" b="b"/>
              <a:pathLst>
                <a:path w="113415" h="114" extrusionOk="0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0" y="4022440"/>
              <a:ext cx="7440875" cy="7348"/>
            </a:xfrm>
            <a:custGeom>
              <a:avLst/>
              <a:gdLst/>
              <a:ahLst/>
              <a:cxnLst/>
              <a:rect l="l" t="t" r="r" b="b"/>
              <a:pathLst>
                <a:path w="113415" h="112" extrusionOk="0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13"/>
          <p:cNvGrpSpPr/>
          <p:nvPr/>
        </p:nvGrpSpPr>
        <p:grpSpPr>
          <a:xfrm>
            <a:off x="192408" y="135664"/>
            <a:ext cx="8759169" cy="4872494"/>
            <a:chOff x="916986" y="2500875"/>
            <a:chExt cx="2280618" cy="1217119"/>
          </a:xfrm>
        </p:grpSpPr>
        <p:sp>
          <p:nvSpPr>
            <p:cNvPr id="732" name="Google Shape;732;p13"/>
            <p:cNvSpPr/>
            <p:nvPr/>
          </p:nvSpPr>
          <p:spPr>
            <a:xfrm>
              <a:off x="930568" y="2514572"/>
              <a:ext cx="105996" cy="1189768"/>
            </a:xfrm>
            <a:custGeom>
              <a:avLst/>
              <a:gdLst/>
              <a:ahLst/>
              <a:cxnLst/>
              <a:rect l="l" t="t" r="r" b="b"/>
              <a:pathLst>
                <a:path w="1834" h="20586" extrusionOk="0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1036508" y="2514572"/>
              <a:ext cx="2147431" cy="1189768"/>
            </a:xfrm>
            <a:custGeom>
              <a:avLst/>
              <a:gdLst/>
              <a:ahLst/>
              <a:cxnLst/>
              <a:rect l="l" t="t" r="r" b="b"/>
              <a:pathLst>
                <a:path w="37156" h="20586" extrusionOk="0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916986" y="2500875"/>
              <a:ext cx="93570" cy="139459"/>
            </a:xfrm>
            <a:custGeom>
              <a:avLst/>
              <a:gdLst/>
              <a:ahLst/>
              <a:cxnLst/>
              <a:rect l="l" t="t" r="r" b="b"/>
              <a:pathLst>
                <a:path w="1619" h="2413" extrusionOk="0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916986" y="3578650"/>
              <a:ext cx="133160" cy="139344"/>
            </a:xfrm>
            <a:custGeom>
              <a:avLst/>
              <a:gdLst/>
              <a:ahLst/>
              <a:cxnLst/>
              <a:rect l="l" t="t" r="r" b="b"/>
              <a:pathLst>
                <a:path w="2304" h="2411" extrusionOk="0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2917819" y="3493113"/>
              <a:ext cx="279786" cy="224880"/>
            </a:xfrm>
            <a:custGeom>
              <a:avLst/>
              <a:gdLst/>
              <a:ahLst/>
              <a:cxnLst/>
              <a:rect l="l" t="t" r="r" b="b"/>
              <a:pathLst>
                <a:path w="4841" h="3891" extrusionOk="0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7" name="Google Shape;737;p13"/>
          <p:cNvSpPr txBox="1">
            <a:spLocks noGrp="1"/>
          </p:cNvSpPr>
          <p:nvPr>
            <p:ph type="subTitle" idx="1"/>
          </p:nvPr>
        </p:nvSpPr>
        <p:spPr>
          <a:xfrm>
            <a:off x="2151325" y="3691175"/>
            <a:ext cx="3564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8" name="Google Shape;738;p13"/>
          <p:cNvSpPr txBox="1">
            <a:spLocks noGrp="1"/>
          </p:cNvSpPr>
          <p:nvPr>
            <p:ph type="title"/>
          </p:nvPr>
        </p:nvSpPr>
        <p:spPr>
          <a:xfrm>
            <a:off x="1329600" y="448056"/>
            <a:ext cx="70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13"/>
          <p:cNvSpPr txBox="1">
            <a:spLocks noGrp="1"/>
          </p:cNvSpPr>
          <p:nvPr>
            <p:ph type="subTitle" idx="2"/>
          </p:nvPr>
        </p:nvSpPr>
        <p:spPr>
          <a:xfrm>
            <a:off x="1482025" y="1946045"/>
            <a:ext cx="4234200" cy="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13"/>
          <p:cNvSpPr txBox="1">
            <a:spLocks noGrp="1"/>
          </p:cNvSpPr>
          <p:nvPr>
            <p:ph type="subTitle" idx="3"/>
          </p:nvPr>
        </p:nvSpPr>
        <p:spPr>
          <a:xfrm>
            <a:off x="1482025" y="3063013"/>
            <a:ext cx="4234200" cy="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13"/>
          <p:cNvSpPr txBox="1">
            <a:spLocks noGrp="1"/>
          </p:cNvSpPr>
          <p:nvPr>
            <p:ph type="subTitle" idx="4"/>
          </p:nvPr>
        </p:nvSpPr>
        <p:spPr>
          <a:xfrm>
            <a:off x="1482025" y="4179981"/>
            <a:ext cx="4234200" cy="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13"/>
          <p:cNvSpPr txBox="1">
            <a:spLocks noGrp="1"/>
          </p:cNvSpPr>
          <p:nvPr>
            <p:ph type="title" idx="5" hasCustomPrompt="1"/>
          </p:nvPr>
        </p:nvSpPr>
        <p:spPr>
          <a:xfrm>
            <a:off x="1482000" y="1424620"/>
            <a:ext cx="669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3" name="Google Shape;743;p13"/>
          <p:cNvSpPr txBox="1">
            <a:spLocks noGrp="1"/>
          </p:cNvSpPr>
          <p:nvPr>
            <p:ph type="title" idx="6" hasCustomPrompt="1"/>
          </p:nvPr>
        </p:nvSpPr>
        <p:spPr>
          <a:xfrm>
            <a:off x="1482000" y="3663874"/>
            <a:ext cx="669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4" name="Google Shape;744;p13"/>
          <p:cNvSpPr txBox="1">
            <a:spLocks noGrp="1"/>
          </p:cNvSpPr>
          <p:nvPr>
            <p:ph type="title" idx="7" hasCustomPrompt="1"/>
          </p:nvPr>
        </p:nvSpPr>
        <p:spPr>
          <a:xfrm>
            <a:off x="1482000" y="2544247"/>
            <a:ext cx="669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5" name="Google Shape;745;p13"/>
          <p:cNvSpPr txBox="1">
            <a:spLocks noGrp="1"/>
          </p:cNvSpPr>
          <p:nvPr>
            <p:ph type="subTitle" idx="8"/>
          </p:nvPr>
        </p:nvSpPr>
        <p:spPr>
          <a:xfrm>
            <a:off x="2150125" y="1454125"/>
            <a:ext cx="356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6" name="Google Shape;746;p13"/>
          <p:cNvSpPr txBox="1">
            <a:spLocks noGrp="1"/>
          </p:cNvSpPr>
          <p:nvPr>
            <p:ph type="subTitle" idx="9"/>
          </p:nvPr>
        </p:nvSpPr>
        <p:spPr>
          <a:xfrm>
            <a:off x="2150125" y="2572650"/>
            <a:ext cx="356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rela Round"/>
              <a:buNone/>
              <a:defRPr sz="35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2" r:id="rId18"/>
    <p:sldLayoutId id="2147483673" r:id="rId19"/>
    <p:sldLayoutId id="214748367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ev0914sharma/car-purchasing-mode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14/relationships/chartEx" Target="../charts/chartEx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" name="Google Shape;2097;p35"/>
          <p:cNvGrpSpPr/>
          <p:nvPr/>
        </p:nvGrpSpPr>
        <p:grpSpPr>
          <a:xfrm flipH="1">
            <a:off x="8060827" y="1969925"/>
            <a:ext cx="1468014" cy="1968452"/>
            <a:chOff x="1400935" y="1333409"/>
            <a:chExt cx="760984" cy="1020399"/>
          </a:xfrm>
        </p:grpSpPr>
        <p:sp>
          <p:nvSpPr>
            <p:cNvPr id="2098" name="Google Shape;2098;p35"/>
            <p:cNvSpPr/>
            <p:nvPr/>
          </p:nvSpPr>
          <p:spPr>
            <a:xfrm>
              <a:off x="1400935" y="1333409"/>
              <a:ext cx="760984" cy="1005685"/>
            </a:xfrm>
            <a:custGeom>
              <a:avLst/>
              <a:gdLst/>
              <a:ahLst/>
              <a:cxnLst/>
              <a:rect l="l" t="t" r="r" b="b"/>
              <a:pathLst>
                <a:path w="14268" h="18856" extrusionOk="0">
                  <a:moveTo>
                    <a:pt x="14054" y="0"/>
                  </a:moveTo>
                  <a:cubicBezTo>
                    <a:pt x="14038" y="0"/>
                    <a:pt x="14023" y="2"/>
                    <a:pt x="14009" y="5"/>
                  </a:cubicBezTo>
                  <a:cubicBezTo>
                    <a:pt x="13998" y="7"/>
                    <a:pt x="13986" y="9"/>
                    <a:pt x="13975" y="14"/>
                  </a:cubicBezTo>
                  <a:cubicBezTo>
                    <a:pt x="13421" y="273"/>
                    <a:pt x="12939" y="429"/>
                    <a:pt x="12386" y="686"/>
                  </a:cubicBezTo>
                  <a:cubicBezTo>
                    <a:pt x="12370" y="693"/>
                    <a:pt x="12354" y="700"/>
                    <a:pt x="12338" y="709"/>
                  </a:cubicBezTo>
                  <a:cubicBezTo>
                    <a:pt x="12224" y="757"/>
                    <a:pt x="12111" y="805"/>
                    <a:pt x="12001" y="860"/>
                  </a:cubicBezTo>
                  <a:cubicBezTo>
                    <a:pt x="11909" y="906"/>
                    <a:pt x="11819" y="962"/>
                    <a:pt x="11744" y="1035"/>
                  </a:cubicBezTo>
                  <a:cubicBezTo>
                    <a:pt x="11723" y="1056"/>
                    <a:pt x="11703" y="1079"/>
                    <a:pt x="11684" y="1104"/>
                  </a:cubicBezTo>
                  <a:cubicBezTo>
                    <a:pt x="11684" y="1104"/>
                    <a:pt x="11684" y="1102"/>
                    <a:pt x="11684" y="1102"/>
                  </a:cubicBezTo>
                  <a:lnTo>
                    <a:pt x="10759" y="2371"/>
                  </a:lnTo>
                  <a:cubicBezTo>
                    <a:pt x="8436" y="5485"/>
                    <a:pt x="4036" y="11421"/>
                    <a:pt x="2841" y="13062"/>
                  </a:cubicBezTo>
                  <a:cubicBezTo>
                    <a:pt x="2629" y="13355"/>
                    <a:pt x="2311" y="13784"/>
                    <a:pt x="1994" y="14214"/>
                  </a:cubicBezTo>
                  <a:cubicBezTo>
                    <a:pt x="1891" y="14351"/>
                    <a:pt x="1790" y="14489"/>
                    <a:pt x="1691" y="14622"/>
                  </a:cubicBezTo>
                  <a:cubicBezTo>
                    <a:pt x="1613" y="14730"/>
                    <a:pt x="1535" y="14834"/>
                    <a:pt x="1461" y="14934"/>
                  </a:cubicBezTo>
                  <a:cubicBezTo>
                    <a:pt x="1401" y="15017"/>
                    <a:pt x="1342" y="15097"/>
                    <a:pt x="1287" y="15171"/>
                  </a:cubicBezTo>
                  <a:cubicBezTo>
                    <a:pt x="1255" y="15214"/>
                    <a:pt x="1225" y="15254"/>
                    <a:pt x="1197" y="15293"/>
                  </a:cubicBezTo>
                  <a:lnTo>
                    <a:pt x="977" y="15596"/>
                  </a:lnTo>
                  <a:cubicBezTo>
                    <a:pt x="958" y="15623"/>
                    <a:pt x="938" y="15648"/>
                    <a:pt x="919" y="15674"/>
                  </a:cubicBezTo>
                  <a:cubicBezTo>
                    <a:pt x="291" y="16536"/>
                    <a:pt x="1" y="17076"/>
                    <a:pt x="63" y="17512"/>
                  </a:cubicBezTo>
                  <a:cubicBezTo>
                    <a:pt x="107" y="17808"/>
                    <a:pt x="311" y="18056"/>
                    <a:pt x="683" y="18327"/>
                  </a:cubicBezTo>
                  <a:cubicBezTo>
                    <a:pt x="725" y="18357"/>
                    <a:pt x="766" y="18387"/>
                    <a:pt x="809" y="18414"/>
                  </a:cubicBezTo>
                  <a:cubicBezTo>
                    <a:pt x="846" y="18444"/>
                    <a:pt x="887" y="18474"/>
                    <a:pt x="929" y="18506"/>
                  </a:cubicBezTo>
                  <a:cubicBezTo>
                    <a:pt x="1115" y="18641"/>
                    <a:pt x="1282" y="18738"/>
                    <a:pt x="1441" y="18795"/>
                  </a:cubicBezTo>
                  <a:cubicBezTo>
                    <a:pt x="1552" y="18835"/>
                    <a:pt x="1659" y="18856"/>
                    <a:pt x="1764" y="18856"/>
                  </a:cubicBezTo>
                  <a:cubicBezTo>
                    <a:pt x="1808" y="18856"/>
                    <a:pt x="1852" y="18852"/>
                    <a:pt x="1895" y="18845"/>
                  </a:cubicBezTo>
                  <a:cubicBezTo>
                    <a:pt x="2326" y="18772"/>
                    <a:pt x="2746" y="18336"/>
                    <a:pt x="3364" y="17489"/>
                  </a:cubicBezTo>
                  <a:cubicBezTo>
                    <a:pt x="3387" y="17455"/>
                    <a:pt x="3412" y="17422"/>
                    <a:pt x="3437" y="17386"/>
                  </a:cubicBezTo>
                  <a:cubicBezTo>
                    <a:pt x="3469" y="17342"/>
                    <a:pt x="3508" y="17290"/>
                    <a:pt x="3550" y="17232"/>
                  </a:cubicBezTo>
                  <a:cubicBezTo>
                    <a:pt x="3582" y="17189"/>
                    <a:pt x="3614" y="17143"/>
                    <a:pt x="3651" y="17094"/>
                  </a:cubicBezTo>
                  <a:cubicBezTo>
                    <a:pt x="3731" y="16982"/>
                    <a:pt x="3821" y="16858"/>
                    <a:pt x="3919" y="16722"/>
                  </a:cubicBezTo>
                  <a:cubicBezTo>
                    <a:pt x="3990" y="16624"/>
                    <a:pt x="4062" y="16520"/>
                    <a:pt x="4138" y="16413"/>
                  </a:cubicBezTo>
                  <a:cubicBezTo>
                    <a:pt x="4234" y="16282"/>
                    <a:pt x="4332" y="16146"/>
                    <a:pt x="4429" y="16009"/>
                  </a:cubicBezTo>
                  <a:cubicBezTo>
                    <a:pt x="4744" y="15570"/>
                    <a:pt x="5060" y="15129"/>
                    <a:pt x="5274" y="14834"/>
                  </a:cubicBezTo>
                  <a:cubicBezTo>
                    <a:pt x="6469" y="13192"/>
                    <a:pt x="10764" y="7181"/>
                    <a:pt x="13011" y="4010"/>
                  </a:cubicBezTo>
                  <a:lnTo>
                    <a:pt x="13935" y="2742"/>
                  </a:lnTo>
                  <a:lnTo>
                    <a:pt x="13933" y="2742"/>
                  </a:lnTo>
                  <a:cubicBezTo>
                    <a:pt x="14011" y="2630"/>
                    <a:pt x="14048" y="2497"/>
                    <a:pt x="14069" y="2364"/>
                  </a:cubicBezTo>
                  <a:cubicBezTo>
                    <a:pt x="14089" y="2242"/>
                    <a:pt x="14098" y="2120"/>
                    <a:pt x="14110" y="1997"/>
                  </a:cubicBezTo>
                  <a:cubicBezTo>
                    <a:pt x="14112" y="1980"/>
                    <a:pt x="14114" y="1964"/>
                    <a:pt x="14115" y="1946"/>
                  </a:cubicBezTo>
                  <a:cubicBezTo>
                    <a:pt x="14191" y="1338"/>
                    <a:pt x="14191" y="833"/>
                    <a:pt x="14266" y="227"/>
                  </a:cubicBezTo>
                  <a:cubicBezTo>
                    <a:pt x="14268" y="216"/>
                    <a:pt x="14266" y="206"/>
                    <a:pt x="14266" y="197"/>
                  </a:cubicBezTo>
                  <a:cubicBezTo>
                    <a:pt x="14262" y="142"/>
                    <a:pt x="14236" y="87"/>
                    <a:pt x="14177" y="43"/>
                  </a:cubicBezTo>
                  <a:cubicBezTo>
                    <a:pt x="14136" y="13"/>
                    <a:pt x="14094" y="0"/>
                    <a:pt x="14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70BA"/>
                </a:solidFill>
              </a:endParaRPr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1429576" y="1335169"/>
              <a:ext cx="728876" cy="987391"/>
            </a:xfrm>
            <a:custGeom>
              <a:avLst/>
              <a:gdLst/>
              <a:ahLst/>
              <a:cxnLst/>
              <a:rect l="l" t="t" r="r" b="b"/>
              <a:pathLst>
                <a:path w="13666" h="18513" extrusionOk="0">
                  <a:moveTo>
                    <a:pt x="13612" y="1"/>
                  </a:moveTo>
                  <a:cubicBezTo>
                    <a:pt x="13592" y="1"/>
                    <a:pt x="13569" y="11"/>
                    <a:pt x="13545" y="27"/>
                  </a:cubicBezTo>
                  <a:cubicBezTo>
                    <a:pt x="13538" y="31"/>
                    <a:pt x="13530" y="35"/>
                    <a:pt x="13522" y="43"/>
                  </a:cubicBezTo>
                  <a:cubicBezTo>
                    <a:pt x="13107" y="401"/>
                    <a:pt x="12763" y="658"/>
                    <a:pt x="12348" y="1016"/>
                  </a:cubicBezTo>
                  <a:cubicBezTo>
                    <a:pt x="12336" y="1027"/>
                    <a:pt x="12324" y="1038"/>
                    <a:pt x="12311" y="1048"/>
                  </a:cubicBezTo>
                  <a:cubicBezTo>
                    <a:pt x="12228" y="1117"/>
                    <a:pt x="12145" y="1186"/>
                    <a:pt x="12061" y="1261"/>
                  </a:cubicBezTo>
                  <a:cubicBezTo>
                    <a:pt x="11969" y="1342"/>
                    <a:pt x="11877" y="1434"/>
                    <a:pt x="11796" y="1544"/>
                  </a:cubicBezTo>
                  <a:cubicBezTo>
                    <a:pt x="11796" y="1544"/>
                    <a:pt x="11796" y="1544"/>
                    <a:pt x="11796" y="1543"/>
                  </a:cubicBezTo>
                  <a:lnTo>
                    <a:pt x="10872" y="2811"/>
                  </a:lnTo>
                  <a:cubicBezTo>
                    <a:pt x="8570" y="5943"/>
                    <a:pt x="4202" y="11899"/>
                    <a:pt x="3006" y="13541"/>
                  </a:cubicBezTo>
                  <a:cubicBezTo>
                    <a:pt x="2671" y="14002"/>
                    <a:pt x="2081" y="14807"/>
                    <a:pt x="1634" y="15416"/>
                  </a:cubicBezTo>
                  <a:cubicBezTo>
                    <a:pt x="1572" y="15500"/>
                    <a:pt x="1514" y="15579"/>
                    <a:pt x="1459" y="15656"/>
                  </a:cubicBezTo>
                  <a:cubicBezTo>
                    <a:pt x="1424" y="15705"/>
                    <a:pt x="1388" y="15753"/>
                    <a:pt x="1356" y="15797"/>
                  </a:cubicBezTo>
                  <a:cubicBezTo>
                    <a:pt x="1323" y="15843"/>
                    <a:pt x="1292" y="15884"/>
                    <a:pt x="1264" y="15925"/>
                  </a:cubicBezTo>
                  <a:cubicBezTo>
                    <a:pt x="1220" y="15983"/>
                    <a:pt x="1183" y="16037"/>
                    <a:pt x="1151" y="16081"/>
                  </a:cubicBezTo>
                  <a:cubicBezTo>
                    <a:pt x="484" y="16990"/>
                    <a:pt x="139" y="17522"/>
                    <a:pt x="55" y="17864"/>
                  </a:cubicBezTo>
                  <a:cubicBezTo>
                    <a:pt x="1" y="18089"/>
                    <a:pt x="59" y="18232"/>
                    <a:pt x="217" y="18346"/>
                  </a:cubicBezTo>
                  <a:cubicBezTo>
                    <a:pt x="234" y="18360"/>
                    <a:pt x="252" y="18370"/>
                    <a:pt x="270" y="18381"/>
                  </a:cubicBezTo>
                  <a:cubicBezTo>
                    <a:pt x="286" y="18395"/>
                    <a:pt x="304" y="18408"/>
                    <a:pt x="321" y="18422"/>
                  </a:cubicBezTo>
                  <a:cubicBezTo>
                    <a:pt x="402" y="18481"/>
                    <a:pt x="483" y="18512"/>
                    <a:pt x="569" y="18512"/>
                  </a:cubicBezTo>
                  <a:cubicBezTo>
                    <a:pt x="649" y="18512"/>
                    <a:pt x="734" y="18485"/>
                    <a:pt x="830" y="18427"/>
                  </a:cubicBezTo>
                  <a:cubicBezTo>
                    <a:pt x="1129" y="18243"/>
                    <a:pt x="1528" y="17750"/>
                    <a:pt x="2189" y="16838"/>
                  </a:cubicBezTo>
                  <a:cubicBezTo>
                    <a:pt x="2221" y="16793"/>
                    <a:pt x="2260" y="16740"/>
                    <a:pt x="2302" y="16682"/>
                  </a:cubicBezTo>
                  <a:cubicBezTo>
                    <a:pt x="2403" y="16543"/>
                    <a:pt x="2531" y="16368"/>
                    <a:pt x="2671" y="16173"/>
                  </a:cubicBezTo>
                  <a:cubicBezTo>
                    <a:pt x="3116" y="15560"/>
                    <a:pt x="3699" y="14750"/>
                    <a:pt x="4036" y="14289"/>
                  </a:cubicBezTo>
                  <a:cubicBezTo>
                    <a:pt x="5230" y="12647"/>
                    <a:pt x="9554" y="6659"/>
                    <a:pt x="11824" y="3504"/>
                  </a:cubicBezTo>
                  <a:lnTo>
                    <a:pt x="12747" y="2235"/>
                  </a:lnTo>
                  <a:cubicBezTo>
                    <a:pt x="12827" y="2126"/>
                    <a:pt x="12885" y="2009"/>
                    <a:pt x="12935" y="1895"/>
                  </a:cubicBezTo>
                  <a:cubicBezTo>
                    <a:pt x="12979" y="1794"/>
                    <a:pt x="13020" y="1693"/>
                    <a:pt x="13061" y="1592"/>
                  </a:cubicBezTo>
                  <a:cubicBezTo>
                    <a:pt x="13066" y="1578"/>
                    <a:pt x="13073" y="1564"/>
                    <a:pt x="13079" y="1550"/>
                  </a:cubicBezTo>
                  <a:cubicBezTo>
                    <a:pt x="13293" y="1043"/>
                    <a:pt x="13431" y="639"/>
                    <a:pt x="13646" y="132"/>
                  </a:cubicBezTo>
                  <a:cubicBezTo>
                    <a:pt x="13649" y="123"/>
                    <a:pt x="13651" y="116"/>
                    <a:pt x="13653" y="109"/>
                  </a:cubicBezTo>
                  <a:cubicBezTo>
                    <a:pt x="13665" y="66"/>
                    <a:pt x="13665" y="29"/>
                    <a:pt x="13640" y="10"/>
                  </a:cubicBezTo>
                  <a:cubicBezTo>
                    <a:pt x="13632" y="4"/>
                    <a:pt x="13622" y="1"/>
                    <a:pt x="13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1400935" y="2169375"/>
              <a:ext cx="179472" cy="169712"/>
            </a:xfrm>
            <a:custGeom>
              <a:avLst/>
              <a:gdLst/>
              <a:ahLst/>
              <a:cxnLst/>
              <a:rect l="l" t="t" r="r" b="b"/>
              <a:pathLst>
                <a:path w="3365" h="3182" extrusionOk="0">
                  <a:moveTo>
                    <a:pt x="919" y="0"/>
                  </a:moveTo>
                  <a:cubicBezTo>
                    <a:pt x="291" y="862"/>
                    <a:pt x="1" y="1402"/>
                    <a:pt x="63" y="1838"/>
                  </a:cubicBezTo>
                  <a:cubicBezTo>
                    <a:pt x="107" y="2134"/>
                    <a:pt x="311" y="2382"/>
                    <a:pt x="683" y="2653"/>
                  </a:cubicBezTo>
                  <a:cubicBezTo>
                    <a:pt x="725" y="2683"/>
                    <a:pt x="766" y="2713"/>
                    <a:pt x="809" y="2740"/>
                  </a:cubicBezTo>
                  <a:cubicBezTo>
                    <a:pt x="846" y="2770"/>
                    <a:pt x="887" y="2800"/>
                    <a:pt x="929" y="2832"/>
                  </a:cubicBezTo>
                  <a:cubicBezTo>
                    <a:pt x="1115" y="2967"/>
                    <a:pt x="1282" y="3064"/>
                    <a:pt x="1441" y="3121"/>
                  </a:cubicBezTo>
                  <a:cubicBezTo>
                    <a:pt x="1552" y="3161"/>
                    <a:pt x="1659" y="3182"/>
                    <a:pt x="1764" y="3182"/>
                  </a:cubicBezTo>
                  <a:cubicBezTo>
                    <a:pt x="1808" y="3182"/>
                    <a:pt x="1852" y="3178"/>
                    <a:pt x="1895" y="3171"/>
                  </a:cubicBezTo>
                  <a:cubicBezTo>
                    <a:pt x="2326" y="3098"/>
                    <a:pt x="2746" y="2662"/>
                    <a:pt x="3364" y="1815"/>
                  </a:cubicBezTo>
                  <a:cubicBezTo>
                    <a:pt x="2487" y="1299"/>
                    <a:pt x="1688" y="672"/>
                    <a:pt x="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1449896" y="2091507"/>
              <a:ext cx="187313" cy="174672"/>
            </a:xfrm>
            <a:custGeom>
              <a:avLst/>
              <a:gdLst/>
              <a:ahLst/>
              <a:cxnLst/>
              <a:rect l="l" t="t" r="r" b="b"/>
              <a:pathLst>
                <a:path w="3512" h="3275" extrusionOk="0">
                  <a:moveTo>
                    <a:pt x="1076" y="0"/>
                  </a:moveTo>
                  <a:cubicBezTo>
                    <a:pt x="973" y="137"/>
                    <a:pt x="872" y="275"/>
                    <a:pt x="773" y="408"/>
                  </a:cubicBezTo>
                  <a:cubicBezTo>
                    <a:pt x="693" y="516"/>
                    <a:pt x="617" y="620"/>
                    <a:pt x="543" y="720"/>
                  </a:cubicBezTo>
                  <a:cubicBezTo>
                    <a:pt x="483" y="803"/>
                    <a:pt x="424" y="883"/>
                    <a:pt x="369" y="957"/>
                  </a:cubicBezTo>
                  <a:cubicBezTo>
                    <a:pt x="337" y="1000"/>
                    <a:pt x="307" y="1040"/>
                    <a:pt x="279" y="1079"/>
                  </a:cubicBezTo>
                  <a:lnTo>
                    <a:pt x="59" y="1382"/>
                  </a:lnTo>
                  <a:cubicBezTo>
                    <a:pt x="40" y="1409"/>
                    <a:pt x="20" y="1434"/>
                    <a:pt x="1" y="1460"/>
                  </a:cubicBezTo>
                  <a:cubicBezTo>
                    <a:pt x="770" y="2132"/>
                    <a:pt x="1569" y="2759"/>
                    <a:pt x="2446" y="3275"/>
                  </a:cubicBezTo>
                  <a:cubicBezTo>
                    <a:pt x="2469" y="3241"/>
                    <a:pt x="2494" y="3208"/>
                    <a:pt x="2519" y="3172"/>
                  </a:cubicBezTo>
                  <a:cubicBezTo>
                    <a:pt x="2551" y="3128"/>
                    <a:pt x="2590" y="3076"/>
                    <a:pt x="2632" y="3018"/>
                  </a:cubicBezTo>
                  <a:cubicBezTo>
                    <a:pt x="2664" y="2975"/>
                    <a:pt x="2696" y="2929"/>
                    <a:pt x="2733" y="2880"/>
                  </a:cubicBezTo>
                  <a:cubicBezTo>
                    <a:pt x="2813" y="2770"/>
                    <a:pt x="2903" y="2644"/>
                    <a:pt x="3001" y="2508"/>
                  </a:cubicBezTo>
                  <a:cubicBezTo>
                    <a:pt x="3070" y="2410"/>
                    <a:pt x="3144" y="2306"/>
                    <a:pt x="3220" y="2199"/>
                  </a:cubicBezTo>
                  <a:cubicBezTo>
                    <a:pt x="3316" y="2068"/>
                    <a:pt x="3414" y="1932"/>
                    <a:pt x="3511" y="1795"/>
                  </a:cubicBezTo>
                  <a:cubicBezTo>
                    <a:pt x="2629" y="1308"/>
                    <a:pt x="1835" y="674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1464723" y="2113214"/>
              <a:ext cx="156965" cy="131897"/>
            </a:xfrm>
            <a:custGeom>
              <a:avLst/>
              <a:gdLst/>
              <a:ahLst/>
              <a:cxnLst/>
              <a:rect l="l" t="t" r="r" b="b"/>
              <a:pathLst>
                <a:path w="2943" h="2473" extrusionOk="0">
                  <a:moveTo>
                    <a:pt x="495" y="1"/>
                  </a:moveTo>
                  <a:cubicBezTo>
                    <a:pt x="415" y="109"/>
                    <a:pt x="339" y="213"/>
                    <a:pt x="265" y="313"/>
                  </a:cubicBezTo>
                  <a:cubicBezTo>
                    <a:pt x="205" y="396"/>
                    <a:pt x="146" y="476"/>
                    <a:pt x="91" y="550"/>
                  </a:cubicBezTo>
                  <a:cubicBezTo>
                    <a:pt x="59" y="593"/>
                    <a:pt x="29" y="633"/>
                    <a:pt x="1" y="672"/>
                  </a:cubicBezTo>
                  <a:cubicBezTo>
                    <a:pt x="798" y="1303"/>
                    <a:pt x="1610" y="1915"/>
                    <a:pt x="2455" y="2473"/>
                  </a:cubicBezTo>
                  <a:cubicBezTo>
                    <a:pt x="2535" y="2361"/>
                    <a:pt x="2625" y="2237"/>
                    <a:pt x="2723" y="2101"/>
                  </a:cubicBezTo>
                  <a:cubicBezTo>
                    <a:pt x="2792" y="2003"/>
                    <a:pt x="2866" y="1899"/>
                    <a:pt x="2942" y="1792"/>
                  </a:cubicBezTo>
                  <a:cubicBezTo>
                    <a:pt x="2099" y="1248"/>
                    <a:pt x="1286" y="633"/>
                    <a:pt x="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2027403" y="1333409"/>
              <a:ext cx="134511" cy="146991"/>
            </a:xfrm>
            <a:custGeom>
              <a:avLst/>
              <a:gdLst/>
              <a:ahLst/>
              <a:cxnLst/>
              <a:rect l="l" t="t" r="r" b="b"/>
              <a:pathLst>
                <a:path w="2522" h="2756" extrusionOk="0">
                  <a:moveTo>
                    <a:pt x="2308" y="0"/>
                  </a:moveTo>
                  <a:cubicBezTo>
                    <a:pt x="2292" y="0"/>
                    <a:pt x="2277" y="2"/>
                    <a:pt x="2263" y="5"/>
                  </a:cubicBezTo>
                  <a:cubicBezTo>
                    <a:pt x="2252" y="7"/>
                    <a:pt x="2240" y="9"/>
                    <a:pt x="2229" y="14"/>
                  </a:cubicBezTo>
                  <a:cubicBezTo>
                    <a:pt x="2064" y="91"/>
                    <a:pt x="1910" y="154"/>
                    <a:pt x="1761" y="211"/>
                  </a:cubicBezTo>
                  <a:cubicBezTo>
                    <a:pt x="1402" y="348"/>
                    <a:pt x="1030" y="505"/>
                    <a:pt x="640" y="686"/>
                  </a:cubicBezTo>
                  <a:cubicBezTo>
                    <a:pt x="624" y="693"/>
                    <a:pt x="608" y="700"/>
                    <a:pt x="592" y="707"/>
                  </a:cubicBezTo>
                  <a:cubicBezTo>
                    <a:pt x="478" y="757"/>
                    <a:pt x="365" y="805"/>
                    <a:pt x="255" y="860"/>
                  </a:cubicBezTo>
                  <a:cubicBezTo>
                    <a:pt x="163" y="906"/>
                    <a:pt x="73" y="962"/>
                    <a:pt x="0" y="1035"/>
                  </a:cubicBezTo>
                  <a:cubicBezTo>
                    <a:pt x="99" y="1212"/>
                    <a:pt x="200" y="1391"/>
                    <a:pt x="299" y="1568"/>
                  </a:cubicBezTo>
                  <a:cubicBezTo>
                    <a:pt x="346" y="1652"/>
                    <a:pt x="385" y="1749"/>
                    <a:pt x="489" y="1772"/>
                  </a:cubicBezTo>
                  <a:cubicBezTo>
                    <a:pt x="510" y="1777"/>
                    <a:pt x="532" y="1779"/>
                    <a:pt x="554" y="1779"/>
                  </a:cubicBezTo>
                  <a:cubicBezTo>
                    <a:pt x="630" y="1779"/>
                    <a:pt x="712" y="1755"/>
                    <a:pt x="785" y="1746"/>
                  </a:cubicBezTo>
                  <a:cubicBezTo>
                    <a:pt x="888" y="1730"/>
                    <a:pt x="991" y="1719"/>
                    <a:pt x="1095" y="1710"/>
                  </a:cubicBezTo>
                  <a:cubicBezTo>
                    <a:pt x="1118" y="1708"/>
                    <a:pt x="1148" y="1704"/>
                    <a:pt x="1177" y="1704"/>
                  </a:cubicBezTo>
                  <a:cubicBezTo>
                    <a:pt x="1204" y="1704"/>
                    <a:pt x="1229" y="1707"/>
                    <a:pt x="1248" y="1721"/>
                  </a:cubicBezTo>
                  <a:cubicBezTo>
                    <a:pt x="1285" y="1747"/>
                    <a:pt x="1295" y="1822"/>
                    <a:pt x="1306" y="1863"/>
                  </a:cubicBezTo>
                  <a:cubicBezTo>
                    <a:pt x="1359" y="2061"/>
                    <a:pt x="1389" y="2268"/>
                    <a:pt x="1391" y="2476"/>
                  </a:cubicBezTo>
                  <a:cubicBezTo>
                    <a:pt x="1393" y="2513"/>
                    <a:pt x="1409" y="2563"/>
                    <a:pt x="1451" y="2573"/>
                  </a:cubicBezTo>
                  <a:cubicBezTo>
                    <a:pt x="1694" y="2634"/>
                    <a:pt x="1937" y="2696"/>
                    <a:pt x="2180" y="2756"/>
                  </a:cubicBezTo>
                  <a:lnTo>
                    <a:pt x="2189" y="2742"/>
                  </a:lnTo>
                  <a:lnTo>
                    <a:pt x="2187" y="2742"/>
                  </a:lnTo>
                  <a:cubicBezTo>
                    <a:pt x="2265" y="2630"/>
                    <a:pt x="2302" y="2497"/>
                    <a:pt x="2323" y="2364"/>
                  </a:cubicBezTo>
                  <a:cubicBezTo>
                    <a:pt x="2343" y="2242"/>
                    <a:pt x="2352" y="2120"/>
                    <a:pt x="2364" y="1997"/>
                  </a:cubicBezTo>
                  <a:cubicBezTo>
                    <a:pt x="2366" y="1980"/>
                    <a:pt x="2368" y="1964"/>
                    <a:pt x="2369" y="1946"/>
                  </a:cubicBezTo>
                  <a:cubicBezTo>
                    <a:pt x="2422" y="1521"/>
                    <a:pt x="2458" y="1122"/>
                    <a:pt x="2477" y="743"/>
                  </a:cubicBezTo>
                  <a:cubicBezTo>
                    <a:pt x="2484" y="578"/>
                    <a:pt x="2497" y="410"/>
                    <a:pt x="2520" y="227"/>
                  </a:cubicBezTo>
                  <a:cubicBezTo>
                    <a:pt x="2522" y="216"/>
                    <a:pt x="2520" y="206"/>
                    <a:pt x="2520" y="197"/>
                  </a:cubicBezTo>
                  <a:cubicBezTo>
                    <a:pt x="2516" y="142"/>
                    <a:pt x="2490" y="87"/>
                    <a:pt x="2431" y="43"/>
                  </a:cubicBezTo>
                  <a:cubicBezTo>
                    <a:pt x="2390" y="13"/>
                    <a:pt x="2348" y="0"/>
                    <a:pt x="2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2120845" y="1333409"/>
              <a:ext cx="41068" cy="41228"/>
            </a:xfrm>
            <a:custGeom>
              <a:avLst/>
              <a:gdLst/>
              <a:ahLst/>
              <a:cxnLst/>
              <a:rect l="l" t="t" r="r" b="b"/>
              <a:pathLst>
                <a:path w="770" h="773" extrusionOk="0">
                  <a:moveTo>
                    <a:pt x="555" y="0"/>
                  </a:moveTo>
                  <a:cubicBezTo>
                    <a:pt x="540" y="0"/>
                    <a:pt x="525" y="2"/>
                    <a:pt x="511" y="5"/>
                  </a:cubicBezTo>
                  <a:cubicBezTo>
                    <a:pt x="500" y="7"/>
                    <a:pt x="488" y="9"/>
                    <a:pt x="477" y="14"/>
                  </a:cubicBezTo>
                  <a:cubicBezTo>
                    <a:pt x="312" y="91"/>
                    <a:pt x="158" y="154"/>
                    <a:pt x="9" y="211"/>
                  </a:cubicBezTo>
                  <a:cubicBezTo>
                    <a:pt x="1" y="372"/>
                    <a:pt x="64" y="537"/>
                    <a:pt x="235" y="661"/>
                  </a:cubicBezTo>
                  <a:cubicBezTo>
                    <a:pt x="342" y="739"/>
                    <a:pt x="451" y="773"/>
                    <a:pt x="555" y="773"/>
                  </a:cubicBezTo>
                  <a:cubicBezTo>
                    <a:pt x="613" y="773"/>
                    <a:pt x="670" y="762"/>
                    <a:pt x="724" y="743"/>
                  </a:cubicBezTo>
                  <a:cubicBezTo>
                    <a:pt x="732" y="578"/>
                    <a:pt x="745" y="410"/>
                    <a:pt x="768" y="227"/>
                  </a:cubicBezTo>
                  <a:cubicBezTo>
                    <a:pt x="770" y="216"/>
                    <a:pt x="768" y="206"/>
                    <a:pt x="768" y="197"/>
                  </a:cubicBezTo>
                  <a:cubicBezTo>
                    <a:pt x="764" y="142"/>
                    <a:pt x="738" y="87"/>
                    <a:pt x="679" y="43"/>
                  </a:cubicBezTo>
                  <a:cubicBezTo>
                    <a:pt x="638" y="13"/>
                    <a:pt x="595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70BA"/>
                </a:solidFill>
              </a:endParaRPr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1468937" y="2146068"/>
              <a:ext cx="204700" cy="207740"/>
            </a:xfrm>
            <a:custGeom>
              <a:avLst/>
              <a:gdLst/>
              <a:ahLst/>
              <a:cxnLst/>
              <a:rect l="l" t="t" r="r" b="b"/>
              <a:pathLst>
                <a:path w="3838" h="3895" extrusionOk="0">
                  <a:moveTo>
                    <a:pt x="3616" y="0"/>
                  </a:moveTo>
                  <a:cubicBezTo>
                    <a:pt x="3574" y="0"/>
                    <a:pt x="3532" y="19"/>
                    <a:pt x="3500" y="63"/>
                  </a:cubicBezTo>
                  <a:cubicBezTo>
                    <a:pt x="3090" y="632"/>
                    <a:pt x="2679" y="1199"/>
                    <a:pt x="2268" y="1766"/>
                  </a:cubicBezTo>
                  <a:cubicBezTo>
                    <a:pt x="2062" y="2046"/>
                    <a:pt x="1859" y="2328"/>
                    <a:pt x="1653" y="2610"/>
                  </a:cubicBezTo>
                  <a:cubicBezTo>
                    <a:pt x="1552" y="2748"/>
                    <a:pt x="1449" y="2890"/>
                    <a:pt x="1347" y="3028"/>
                  </a:cubicBezTo>
                  <a:cubicBezTo>
                    <a:pt x="1258" y="3149"/>
                    <a:pt x="1166" y="3271"/>
                    <a:pt x="1052" y="3372"/>
                  </a:cubicBezTo>
                  <a:cubicBezTo>
                    <a:pt x="924" y="3488"/>
                    <a:pt x="744" y="3584"/>
                    <a:pt x="569" y="3584"/>
                  </a:cubicBezTo>
                  <a:cubicBezTo>
                    <a:pt x="482" y="3584"/>
                    <a:pt x="395" y="3560"/>
                    <a:pt x="317" y="3501"/>
                  </a:cubicBezTo>
                  <a:cubicBezTo>
                    <a:pt x="287" y="3480"/>
                    <a:pt x="257" y="3470"/>
                    <a:pt x="228" y="3470"/>
                  </a:cubicBezTo>
                  <a:cubicBezTo>
                    <a:pt x="100" y="3470"/>
                    <a:pt x="1" y="3656"/>
                    <a:pt x="133" y="3755"/>
                  </a:cubicBezTo>
                  <a:cubicBezTo>
                    <a:pt x="262" y="3851"/>
                    <a:pt x="417" y="3894"/>
                    <a:pt x="574" y="3894"/>
                  </a:cubicBezTo>
                  <a:cubicBezTo>
                    <a:pt x="712" y="3894"/>
                    <a:pt x="852" y="3860"/>
                    <a:pt x="976" y="3799"/>
                  </a:cubicBezTo>
                  <a:cubicBezTo>
                    <a:pt x="1284" y="3650"/>
                    <a:pt x="1488" y="3363"/>
                    <a:pt x="1685" y="3094"/>
                  </a:cubicBezTo>
                  <a:cubicBezTo>
                    <a:pt x="2126" y="2491"/>
                    <a:pt x="2566" y="1887"/>
                    <a:pt x="3003" y="1281"/>
                  </a:cubicBezTo>
                  <a:cubicBezTo>
                    <a:pt x="3253" y="937"/>
                    <a:pt x="3503" y="592"/>
                    <a:pt x="3751" y="248"/>
                  </a:cubicBezTo>
                  <a:cubicBezTo>
                    <a:pt x="3837" y="129"/>
                    <a:pt x="3728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1519498" y="1962651"/>
              <a:ext cx="88856" cy="100856"/>
            </a:xfrm>
            <a:custGeom>
              <a:avLst/>
              <a:gdLst/>
              <a:ahLst/>
              <a:cxnLst/>
              <a:rect l="l" t="t" r="r" b="b"/>
              <a:pathLst>
                <a:path w="1666" h="1891" extrusionOk="0">
                  <a:moveTo>
                    <a:pt x="1439" y="1"/>
                  </a:moveTo>
                  <a:cubicBezTo>
                    <a:pt x="1397" y="1"/>
                    <a:pt x="1354" y="18"/>
                    <a:pt x="1320" y="59"/>
                  </a:cubicBezTo>
                  <a:cubicBezTo>
                    <a:pt x="896" y="577"/>
                    <a:pt x="485" y="1107"/>
                    <a:pt x="87" y="1644"/>
                  </a:cubicBezTo>
                  <a:cubicBezTo>
                    <a:pt x="0" y="1761"/>
                    <a:pt x="110" y="1890"/>
                    <a:pt x="222" y="1890"/>
                  </a:cubicBezTo>
                  <a:cubicBezTo>
                    <a:pt x="264" y="1890"/>
                    <a:pt x="307" y="1872"/>
                    <a:pt x="340" y="1828"/>
                  </a:cubicBezTo>
                  <a:cubicBezTo>
                    <a:pt x="737" y="1289"/>
                    <a:pt x="1148" y="761"/>
                    <a:pt x="1572" y="244"/>
                  </a:cubicBezTo>
                  <a:cubicBezTo>
                    <a:pt x="1665" y="129"/>
                    <a:pt x="1555" y="1"/>
                    <a:pt x="1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2022763" y="1464452"/>
              <a:ext cx="136698" cy="178939"/>
            </a:xfrm>
            <a:custGeom>
              <a:avLst/>
              <a:gdLst/>
              <a:ahLst/>
              <a:cxnLst/>
              <a:rect l="l" t="t" r="r" b="b"/>
              <a:pathLst>
                <a:path w="2563" h="3355" extrusionOk="0">
                  <a:moveTo>
                    <a:pt x="2337" y="0"/>
                  </a:moveTo>
                  <a:cubicBezTo>
                    <a:pt x="2294" y="0"/>
                    <a:pt x="2251" y="18"/>
                    <a:pt x="2217" y="60"/>
                  </a:cubicBezTo>
                  <a:cubicBezTo>
                    <a:pt x="1428" y="1020"/>
                    <a:pt x="853" y="2129"/>
                    <a:pt x="91" y="3111"/>
                  </a:cubicBezTo>
                  <a:cubicBezTo>
                    <a:pt x="0" y="3226"/>
                    <a:pt x="110" y="3355"/>
                    <a:pt x="224" y="3355"/>
                  </a:cubicBezTo>
                  <a:cubicBezTo>
                    <a:pt x="266" y="3355"/>
                    <a:pt x="309" y="3337"/>
                    <a:pt x="342" y="3294"/>
                  </a:cubicBezTo>
                  <a:cubicBezTo>
                    <a:pt x="1104" y="2314"/>
                    <a:pt x="1682" y="1203"/>
                    <a:pt x="2470" y="242"/>
                  </a:cubicBezTo>
                  <a:cubicBezTo>
                    <a:pt x="2563" y="129"/>
                    <a:pt x="2453" y="0"/>
                    <a:pt x="2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1791024" y="1775766"/>
              <a:ext cx="90616" cy="109977"/>
            </a:xfrm>
            <a:custGeom>
              <a:avLst/>
              <a:gdLst/>
              <a:ahLst/>
              <a:cxnLst/>
              <a:rect l="l" t="t" r="r" b="b"/>
              <a:pathLst>
                <a:path w="1699" h="2062" extrusionOk="0">
                  <a:moveTo>
                    <a:pt x="1478" y="0"/>
                  </a:moveTo>
                  <a:cubicBezTo>
                    <a:pt x="1436" y="0"/>
                    <a:pt x="1394" y="19"/>
                    <a:pt x="1361" y="63"/>
                  </a:cubicBezTo>
                  <a:lnTo>
                    <a:pt x="87" y="1814"/>
                  </a:lnTo>
                  <a:cubicBezTo>
                    <a:pt x="1" y="1933"/>
                    <a:pt x="110" y="2061"/>
                    <a:pt x="221" y="2061"/>
                  </a:cubicBezTo>
                  <a:cubicBezTo>
                    <a:pt x="263" y="2061"/>
                    <a:pt x="306" y="2043"/>
                    <a:pt x="338" y="1998"/>
                  </a:cubicBezTo>
                  <a:lnTo>
                    <a:pt x="1613" y="248"/>
                  </a:lnTo>
                  <a:cubicBezTo>
                    <a:pt x="1699" y="129"/>
                    <a:pt x="1590" y="0"/>
                    <a:pt x="1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1748196" y="1907023"/>
              <a:ext cx="36641" cy="41281"/>
            </a:xfrm>
            <a:custGeom>
              <a:avLst/>
              <a:gdLst/>
              <a:ahLst/>
              <a:cxnLst/>
              <a:rect l="l" t="t" r="r" b="b"/>
              <a:pathLst>
                <a:path w="687" h="774" extrusionOk="0">
                  <a:moveTo>
                    <a:pt x="510" y="1"/>
                  </a:moveTo>
                  <a:cubicBezTo>
                    <a:pt x="463" y="1"/>
                    <a:pt x="417" y="22"/>
                    <a:pt x="387" y="64"/>
                  </a:cubicBezTo>
                  <a:lnTo>
                    <a:pt x="48" y="528"/>
                  </a:lnTo>
                  <a:cubicBezTo>
                    <a:pt x="0" y="594"/>
                    <a:pt x="13" y="698"/>
                    <a:pt x="84" y="744"/>
                  </a:cubicBezTo>
                  <a:cubicBezTo>
                    <a:pt x="112" y="764"/>
                    <a:pt x="145" y="774"/>
                    <a:pt x="178" y="774"/>
                  </a:cubicBezTo>
                  <a:cubicBezTo>
                    <a:pt x="225" y="774"/>
                    <a:pt x="271" y="753"/>
                    <a:pt x="302" y="711"/>
                  </a:cubicBezTo>
                  <a:lnTo>
                    <a:pt x="638" y="248"/>
                  </a:lnTo>
                  <a:cubicBezTo>
                    <a:pt x="686" y="181"/>
                    <a:pt x="674" y="76"/>
                    <a:pt x="605" y="30"/>
                  </a:cubicBezTo>
                  <a:cubicBezTo>
                    <a:pt x="576" y="11"/>
                    <a:pt x="543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1440616" y="2162655"/>
              <a:ext cx="38988" cy="36961"/>
            </a:xfrm>
            <a:custGeom>
              <a:avLst/>
              <a:gdLst/>
              <a:ahLst/>
              <a:cxnLst/>
              <a:rect l="l" t="t" r="r" b="b"/>
              <a:pathLst>
                <a:path w="731" h="693" extrusionOk="0">
                  <a:moveTo>
                    <a:pt x="172" y="1"/>
                  </a:moveTo>
                  <a:cubicBezTo>
                    <a:pt x="138" y="1"/>
                    <a:pt x="105" y="11"/>
                    <a:pt x="79" y="34"/>
                  </a:cubicBezTo>
                  <a:cubicBezTo>
                    <a:pt x="15" y="91"/>
                    <a:pt x="1" y="185"/>
                    <a:pt x="54" y="254"/>
                  </a:cubicBezTo>
                  <a:cubicBezTo>
                    <a:pt x="173" y="406"/>
                    <a:pt x="313" y="545"/>
                    <a:pt x="465" y="663"/>
                  </a:cubicBezTo>
                  <a:cubicBezTo>
                    <a:pt x="491" y="683"/>
                    <a:pt x="523" y="692"/>
                    <a:pt x="556" y="692"/>
                  </a:cubicBezTo>
                  <a:cubicBezTo>
                    <a:pt x="606" y="692"/>
                    <a:pt x="656" y="670"/>
                    <a:pt x="683" y="628"/>
                  </a:cubicBezTo>
                  <a:cubicBezTo>
                    <a:pt x="731" y="557"/>
                    <a:pt x="719" y="463"/>
                    <a:pt x="649" y="410"/>
                  </a:cubicBezTo>
                  <a:cubicBezTo>
                    <a:pt x="596" y="369"/>
                    <a:pt x="545" y="327"/>
                    <a:pt x="495" y="281"/>
                  </a:cubicBezTo>
                  <a:cubicBezTo>
                    <a:pt x="424" y="211"/>
                    <a:pt x="359" y="139"/>
                    <a:pt x="299" y="59"/>
                  </a:cubicBezTo>
                  <a:cubicBezTo>
                    <a:pt x="269" y="22"/>
                    <a:pt x="220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1989535" y="1357463"/>
              <a:ext cx="92376" cy="73496"/>
            </a:xfrm>
            <a:custGeom>
              <a:avLst/>
              <a:gdLst/>
              <a:ahLst/>
              <a:cxnLst/>
              <a:rect l="l" t="t" r="r" b="b"/>
              <a:pathLst>
                <a:path w="1732" h="1378" extrusionOk="0">
                  <a:moveTo>
                    <a:pt x="1508" y="1"/>
                  </a:moveTo>
                  <a:cubicBezTo>
                    <a:pt x="1488" y="1"/>
                    <a:pt x="1466" y="5"/>
                    <a:pt x="1444" y="15"/>
                  </a:cubicBezTo>
                  <a:lnTo>
                    <a:pt x="1036" y="192"/>
                  </a:lnTo>
                  <a:cubicBezTo>
                    <a:pt x="900" y="253"/>
                    <a:pt x="761" y="311"/>
                    <a:pt x="650" y="412"/>
                  </a:cubicBezTo>
                  <a:cubicBezTo>
                    <a:pt x="426" y="614"/>
                    <a:pt x="244" y="878"/>
                    <a:pt x="79" y="1128"/>
                  </a:cubicBezTo>
                  <a:cubicBezTo>
                    <a:pt x="0" y="1248"/>
                    <a:pt x="108" y="1377"/>
                    <a:pt x="216" y="1377"/>
                  </a:cubicBezTo>
                  <a:cubicBezTo>
                    <a:pt x="258" y="1377"/>
                    <a:pt x="300" y="1358"/>
                    <a:pt x="331" y="1311"/>
                  </a:cubicBezTo>
                  <a:cubicBezTo>
                    <a:pt x="411" y="1192"/>
                    <a:pt x="494" y="1075"/>
                    <a:pt x="581" y="963"/>
                  </a:cubicBezTo>
                  <a:cubicBezTo>
                    <a:pt x="662" y="857"/>
                    <a:pt x="745" y="745"/>
                    <a:pt x="843" y="657"/>
                  </a:cubicBezTo>
                  <a:cubicBezTo>
                    <a:pt x="944" y="566"/>
                    <a:pt x="1068" y="520"/>
                    <a:pt x="1188" y="467"/>
                  </a:cubicBezTo>
                  <a:lnTo>
                    <a:pt x="1569" y="301"/>
                  </a:lnTo>
                  <a:cubicBezTo>
                    <a:pt x="1731" y="229"/>
                    <a:pt x="1654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2" name="Google Shape;2112;p35"/>
          <p:cNvSpPr/>
          <p:nvPr/>
        </p:nvSpPr>
        <p:spPr>
          <a:xfrm>
            <a:off x="6830422" y="855823"/>
            <a:ext cx="1236835" cy="489612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35"/>
          <p:cNvSpPr/>
          <p:nvPr/>
        </p:nvSpPr>
        <p:spPr>
          <a:xfrm>
            <a:off x="7988191" y="7140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grpSp>
        <p:nvGrpSpPr>
          <p:cNvPr id="2116" name="Google Shape;2116;p35"/>
          <p:cNvGrpSpPr/>
          <p:nvPr/>
        </p:nvGrpSpPr>
        <p:grpSpPr>
          <a:xfrm rot="1315589">
            <a:off x="976505" y="459619"/>
            <a:ext cx="902596" cy="1584801"/>
            <a:chOff x="2332850" y="1508965"/>
            <a:chExt cx="495799" cy="870474"/>
          </a:xfrm>
        </p:grpSpPr>
        <p:sp>
          <p:nvSpPr>
            <p:cNvPr id="2117" name="Google Shape;2117;p35"/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5"/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5"/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5"/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5"/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5"/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5"/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5"/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5"/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5"/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5"/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5"/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339;p36">
            <a:extLst>
              <a:ext uri="{FF2B5EF4-FFF2-40B4-BE49-F238E27FC236}">
                <a16:creationId xmlns:a16="http://schemas.microsoft.com/office/drawing/2014/main" id="{53058B65-89A5-943B-6261-7CCB2E3CB0C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39238" y="19571"/>
            <a:ext cx="44175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dk1"/>
                </a:solidFill>
              </a:rPr>
              <a:t>MAS291</a:t>
            </a:r>
            <a:br>
              <a:rPr lang="en" sz="4700" dirty="0">
                <a:solidFill>
                  <a:schemeClr val="dk1"/>
                </a:solidFill>
              </a:rPr>
            </a:br>
            <a:r>
              <a:rPr lang="en" sz="3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Computer Project</a:t>
            </a:r>
            <a:endParaRPr sz="3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oogle Shape;1352;p36">
            <a:extLst>
              <a:ext uri="{FF2B5EF4-FFF2-40B4-BE49-F238E27FC236}">
                <a16:creationId xmlns:a16="http://schemas.microsoft.com/office/drawing/2014/main" id="{0EF07E89-6F1F-E22D-404E-7212C952FF7D}"/>
              </a:ext>
            </a:extLst>
          </p:cNvPr>
          <p:cNvGrpSpPr/>
          <p:nvPr/>
        </p:nvGrpSpPr>
        <p:grpSpPr>
          <a:xfrm>
            <a:off x="6390458" y="981214"/>
            <a:ext cx="797182" cy="536169"/>
            <a:chOff x="5620880" y="1052573"/>
            <a:chExt cx="705533" cy="474570"/>
          </a:xfrm>
        </p:grpSpPr>
        <p:sp>
          <p:nvSpPr>
            <p:cNvPr id="8" name="Google Shape;1353;p36">
              <a:extLst>
                <a:ext uri="{FF2B5EF4-FFF2-40B4-BE49-F238E27FC236}">
                  <a16:creationId xmlns:a16="http://schemas.microsoft.com/office/drawing/2014/main" id="{B61A4C70-4505-7118-5121-112234FD5F92}"/>
                </a:ext>
              </a:extLst>
            </p:cNvPr>
            <p:cNvSpPr/>
            <p:nvPr/>
          </p:nvSpPr>
          <p:spPr>
            <a:xfrm rot="636991">
              <a:off x="5642746" y="1249075"/>
              <a:ext cx="231975" cy="258915"/>
            </a:xfrm>
            <a:custGeom>
              <a:avLst/>
              <a:gdLst/>
              <a:ahLst/>
              <a:cxnLst/>
              <a:rect l="l" t="t" r="r" b="b"/>
              <a:pathLst>
                <a:path w="1808" h="2018" extrusionOk="0">
                  <a:moveTo>
                    <a:pt x="488" y="1"/>
                  </a:moveTo>
                  <a:cubicBezTo>
                    <a:pt x="202" y="1"/>
                    <a:pt x="1" y="340"/>
                    <a:pt x="31" y="679"/>
                  </a:cubicBezTo>
                  <a:cubicBezTo>
                    <a:pt x="41" y="761"/>
                    <a:pt x="99" y="797"/>
                    <a:pt x="161" y="797"/>
                  </a:cubicBezTo>
                  <a:cubicBezTo>
                    <a:pt x="245" y="797"/>
                    <a:pt x="336" y="730"/>
                    <a:pt x="322" y="622"/>
                  </a:cubicBezTo>
                  <a:cubicBezTo>
                    <a:pt x="289" y="454"/>
                    <a:pt x="337" y="371"/>
                    <a:pt x="464" y="371"/>
                  </a:cubicBezTo>
                  <a:cubicBezTo>
                    <a:pt x="520" y="371"/>
                    <a:pt x="592" y="388"/>
                    <a:pt x="679" y="420"/>
                  </a:cubicBezTo>
                  <a:cubicBezTo>
                    <a:pt x="743" y="542"/>
                    <a:pt x="768" y="679"/>
                    <a:pt x="752" y="817"/>
                  </a:cubicBezTo>
                  <a:cubicBezTo>
                    <a:pt x="752" y="922"/>
                    <a:pt x="735" y="1027"/>
                    <a:pt x="719" y="1125"/>
                  </a:cubicBezTo>
                  <a:cubicBezTo>
                    <a:pt x="679" y="1376"/>
                    <a:pt x="630" y="1610"/>
                    <a:pt x="598" y="1861"/>
                  </a:cubicBezTo>
                  <a:cubicBezTo>
                    <a:pt x="591" y="1949"/>
                    <a:pt x="663" y="2018"/>
                    <a:pt x="744" y="2018"/>
                  </a:cubicBezTo>
                  <a:cubicBezTo>
                    <a:pt x="768" y="2018"/>
                    <a:pt x="793" y="2012"/>
                    <a:pt x="816" y="1999"/>
                  </a:cubicBezTo>
                  <a:cubicBezTo>
                    <a:pt x="1116" y="1837"/>
                    <a:pt x="1399" y="1659"/>
                    <a:pt x="1683" y="1465"/>
                  </a:cubicBezTo>
                  <a:cubicBezTo>
                    <a:pt x="1808" y="1379"/>
                    <a:pt x="1697" y="1218"/>
                    <a:pt x="1568" y="1218"/>
                  </a:cubicBezTo>
                  <a:cubicBezTo>
                    <a:pt x="1539" y="1218"/>
                    <a:pt x="1509" y="1226"/>
                    <a:pt x="1480" y="1246"/>
                  </a:cubicBezTo>
                  <a:cubicBezTo>
                    <a:pt x="1310" y="1359"/>
                    <a:pt x="1132" y="1473"/>
                    <a:pt x="946" y="1578"/>
                  </a:cubicBezTo>
                  <a:cubicBezTo>
                    <a:pt x="1051" y="1084"/>
                    <a:pt x="1213" y="452"/>
                    <a:pt x="800" y="129"/>
                  </a:cubicBezTo>
                  <a:cubicBezTo>
                    <a:pt x="690" y="39"/>
                    <a:pt x="584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54;p36">
              <a:extLst>
                <a:ext uri="{FF2B5EF4-FFF2-40B4-BE49-F238E27FC236}">
                  <a16:creationId xmlns:a16="http://schemas.microsoft.com/office/drawing/2014/main" id="{95987A51-FA5F-E6EC-9561-86788A41AE9C}"/>
                </a:ext>
              </a:extLst>
            </p:cNvPr>
            <p:cNvSpPr/>
            <p:nvPr/>
          </p:nvSpPr>
          <p:spPr>
            <a:xfrm rot="636991">
              <a:off x="6072604" y="1071705"/>
              <a:ext cx="231847" cy="259941"/>
            </a:xfrm>
            <a:custGeom>
              <a:avLst/>
              <a:gdLst/>
              <a:ahLst/>
              <a:cxnLst/>
              <a:rect l="l" t="t" r="r" b="b"/>
              <a:pathLst>
                <a:path w="1807" h="2026" extrusionOk="0">
                  <a:moveTo>
                    <a:pt x="485" y="1"/>
                  </a:moveTo>
                  <a:cubicBezTo>
                    <a:pt x="199" y="1"/>
                    <a:pt x="0" y="340"/>
                    <a:pt x="36" y="680"/>
                  </a:cubicBezTo>
                  <a:cubicBezTo>
                    <a:pt x="43" y="762"/>
                    <a:pt x="99" y="797"/>
                    <a:pt x="160" y="797"/>
                  </a:cubicBezTo>
                  <a:cubicBezTo>
                    <a:pt x="244" y="797"/>
                    <a:pt x="337" y="730"/>
                    <a:pt x="328" y="623"/>
                  </a:cubicBezTo>
                  <a:cubicBezTo>
                    <a:pt x="289" y="455"/>
                    <a:pt x="335" y="372"/>
                    <a:pt x="461" y="372"/>
                  </a:cubicBezTo>
                  <a:cubicBezTo>
                    <a:pt x="517" y="372"/>
                    <a:pt x="589" y="388"/>
                    <a:pt x="676" y="420"/>
                  </a:cubicBezTo>
                  <a:cubicBezTo>
                    <a:pt x="741" y="542"/>
                    <a:pt x="765" y="680"/>
                    <a:pt x="749" y="817"/>
                  </a:cubicBezTo>
                  <a:cubicBezTo>
                    <a:pt x="749" y="922"/>
                    <a:pt x="733" y="1028"/>
                    <a:pt x="717" y="1133"/>
                  </a:cubicBezTo>
                  <a:cubicBezTo>
                    <a:pt x="676" y="1376"/>
                    <a:pt x="627" y="1619"/>
                    <a:pt x="595" y="1862"/>
                  </a:cubicBezTo>
                  <a:cubicBezTo>
                    <a:pt x="589" y="1956"/>
                    <a:pt x="666" y="2026"/>
                    <a:pt x="749" y="2026"/>
                  </a:cubicBezTo>
                  <a:cubicBezTo>
                    <a:pt x="774" y="2026"/>
                    <a:pt x="798" y="2020"/>
                    <a:pt x="822" y="2007"/>
                  </a:cubicBezTo>
                  <a:cubicBezTo>
                    <a:pt x="1113" y="1837"/>
                    <a:pt x="1405" y="1659"/>
                    <a:pt x="1688" y="1465"/>
                  </a:cubicBezTo>
                  <a:cubicBezTo>
                    <a:pt x="1806" y="1380"/>
                    <a:pt x="1702" y="1215"/>
                    <a:pt x="1572" y="1215"/>
                  </a:cubicBezTo>
                  <a:cubicBezTo>
                    <a:pt x="1541" y="1215"/>
                    <a:pt x="1509" y="1225"/>
                    <a:pt x="1478" y="1246"/>
                  </a:cubicBezTo>
                  <a:cubicBezTo>
                    <a:pt x="1308" y="1368"/>
                    <a:pt x="1130" y="1473"/>
                    <a:pt x="943" y="1586"/>
                  </a:cubicBezTo>
                  <a:cubicBezTo>
                    <a:pt x="1049" y="1084"/>
                    <a:pt x="1210" y="453"/>
                    <a:pt x="798" y="129"/>
                  </a:cubicBezTo>
                  <a:cubicBezTo>
                    <a:pt x="687" y="39"/>
                    <a:pt x="582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55;p36">
              <a:extLst>
                <a:ext uri="{FF2B5EF4-FFF2-40B4-BE49-F238E27FC236}">
                  <a16:creationId xmlns:a16="http://schemas.microsoft.com/office/drawing/2014/main" id="{0A2DE4AC-3AB2-2916-B669-299075D468D7}"/>
                </a:ext>
              </a:extLst>
            </p:cNvPr>
            <p:cNvSpPr/>
            <p:nvPr/>
          </p:nvSpPr>
          <p:spPr>
            <a:xfrm rot="636991">
              <a:off x="5883916" y="1199003"/>
              <a:ext cx="154223" cy="138054"/>
            </a:xfrm>
            <a:custGeom>
              <a:avLst/>
              <a:gdLst/>
              <a:ahLst/>
              <a:cxnLst/>
              <a:rect l="l" t="t" r="r" b="b"/>
              <a:pathLst>
                <a:path w="1202" h="1076" extrusionOk="0">
                  <a:moveTo>
                    <a:pt x="366" y="0"/>
                  </a:moveTo>
                  <a:cubicBezTo>
                    <a:pt x="302" y="0"/>
                    <a:pt x="242" y="56"/>
                    <a:pt x="264" y="139"/>
                  </a:cubicBezTo>
                  <a:cubicBezTo>
                    <a:pt x="288" y="252"/>
                    <a:pt x="329" y="365"/>
                    <a:pt x="385" y="471"/>
                  </a:cubicBezTo>
                  <a:cubicBezTo>
                    <a:pt x="264" y="552"/>
                    <a:pt x="151" y="641"/>
                    <a:pt x="45" y="730"/>
                  </a:cubicBezTo>
                  <a:cubicBezTo>
                    <a:pt x="0" y="805"/>
                    <a:pt x="53" y="894"/>
                    <a:pt x="131" y="894"/>
                  </a:cubicBezTo>
                  <a:cubicBezTo>
                    <a:pt x="138" y="894"/>
                    <a:pt x="144" y="893"/>
                    <a:pt x="151" y="892"/>
                  </a:cubicBezTo>
                  <a:cubicBezTo>
                    <a:pt x="272" y="835"/>
                    <a:pt x="394" y="770"/>
                    <a:pt x="507" y="697"/>
                  </a:cubicBezTo>
                  <a:cubicBezTo>
                    <a:pt x="572" y="827"/>
                    <a:pt x="661" y="948"/>
                    <a:pt x="766" y="1046"/>
                  </a:cubicBezTo>
                  <a:cubicBezTo>
                    <a:pt x="791" y="1066"/>
                    <a:pt x="819" y="1075"/>
                    <a:pt x="846" y="1075"/>
                  </a:cubicBezTo>
                  <a:cubicBezTo>
                    <a:pt x="923" y="1075"/>
                    <a:pt x="993" y="1000"/>
                    <a:pt x="968" y="916"/>
                  </a:cubicBezTo>
                  <a:cubicBezTo>
                    <a:pt x="912" y="778"/>
                    <a:pt x="839" y="657"/>
                    <a:pt x="758" y="544"/>
                  </a:cubicBezTo>
                  <a:cubicBezTo>
                    <a:pt x="904" y="463"/>
                    <a:pt x="1041" y="357"/>
                    <a:pt x="1163" y="228"/>
                  </a:cubicBezTo>
                  <a:cubicBezTo>
                    <a:pt x="1202" y="158"/>
                    <a:pt x="1151" y="73"/>
                    <a:pt x="1076" y="73"/>
                  </a:cubicBezTo>
                  <a:cubicBezTo>
                    <a:pt x="1073" y="73"/>
                    <a:pt x="1069" y="74"/>
                    <a:pt x="1066" y="74"/>
                  </a:cubicBezTo>
                  <a:cubicBezTo>
                    <a:pt x="904" y="131"/>
                    <a:pt x="758" y="212"/>
                    <a:pt x="628" y="317"/>
                  </a:cubicBezTo>
                  <a:cubicBezTo>
                    <a:pt x="572" y="220"/>
                    <a:pt x="515" y="131"/>
                    <a:pt x="450" y="42"/>
                  </a:cubicBezTo>
                  <a:cubicBezTo>
                    <a:pt x="427" y="13"/>
                    <a:pt x="396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1340;p36">
            <a:extLst>
              <a:ext uri="{FF2B5EF4-FFF2-40B4-BE49-F238E27FC236}">
                <a16:creationId xmlns:a16="http://schemas.microsoft.com/office/drawing/2014/main" id="{88AF5FE1-91D2-1C31-A760-5D9FCB2AFF8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80565" y="1491373"/>
            <a:ext cx="6348279" cy="9571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</a:rPr>
              <a:t>Statistics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of Car Purchase Amount of this shop Customer</a:t>
            </a:r>
            <a:endParaRPr lang="en-US" sz="1600" b="0" i="0" u="none" strike="noStrike" dirty="0">
              <a:solidFill>
                <a:schemeClr val="tx2">
                  <a:lumMod val="75000"/>
                </a:schemeClr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0" name="Google Shape;2390;p42"/>
          <p:cNvGrpSpPr/>
          <p:nvPr/>
        </p:nvGrpSpPr>
        <p:grpSpPr>
          <a:xfrm rot="-1837553" flipH="1">
            <a:off x="8885904" y="4408376"/>
            <a:ext cx="1513811" cy="2029860"/>
            <a:chOff x="1400935" y="1333409"/>
            <a:chExt cx="760984" cy="1020399"/>
          </a:xfrm>
        </p:grpSpPr>
        <p:sp>
          <p:nvSpPr>
            <p:cNvPr id="2391" name="Google Shape;2391;p42"/>
            <p:cNvSpPr/>
            <p:nvPr/>
          </p:nvSpPr>
          <p:spPr>
            <a:xfrm>
              <a:off x="1400935" y="1333409"/>
              <a:ext cx="760984" cy="1005685"/>
            </a:xfrm>
            <a:custGeom>
              <a:avLst/>
              <a:gdLst/>
              <a:ahLst/>
              <a:cxnLst/>
              <a:rect l="l" t="t" r="r" b="b"/>
              <a:pathLst>
                <a:path w="14268" h="18856" extrusionOk="0">
                  <a:moveTo>
                    <a:pt x="14054" y="0"/>
                  </a:moveTo>
                  <a:cubicBezTo>
                    <a:pt x="14038" y="0"/>
                    <a:pt x="14023" y="2"/>
                    <a:pt x="14009" y="5"/>
                  </a:cubicBezTo>
                  <a:cubicBezTo>
                    <a:pt x="13998" y="7"/>
                    <a:pt x="13986" y="9"/>
                    <a:pt x="13975" y="14"/>
                  </a:cubicBezTo>
                  <a:cubicBezTo>
                    <a:pt x="13421" y="273"/>
                    <a:pt x="12939" y="429"/>
                    <a:pt x="12386" y="686"/>
                  </a:cubicBezTo>
                  <a:cubicBezTo>
                    <a:pt x="12370" y="693"/>
                    <a:pt x="12354" y="700"/>
                    <a:pt x="12338" y="709"/>
                  </a:cubicBezTo>
                  <a:cubicBezTo>
                    <a:pt x="12224" y="757"/>
                    <a:pt x="12111" y="805"/>
                    <a:pt x="12001" y="860"/>
                  </a:cubicBezTo>
                  <a:cubicBezTo>
                    <a:pt x="11909" y="906"/>
                    <a:pt x="11819" y="962"/>
                    <a:pt x="11744" y="1035"/>
                  </a:cubicBezTo>
                  <a:cubicBezTo>
                    <a:pt x="11723" y="1056"/>
                    <a:pt x="11703" y="1079"/>
                    <a:pt x="11684" y="1104"/>
                  </a:cubicBezTo>
                  <a:cubicBezTo>
                    <a:pt x="11684" y="1104"/>
                    <a:pt x="11684" y="1102"/>
                    <a:pt x="11684" y="1102"/>
                  </a:cubicBezTo>
                  <a:lnTo>
                    <a:pt x="10759" y="2371"/>
                  </a:lnTo>
                  <a:cubicBezTo>
                    <a:pt x="8436" y="5485"/>
                    <a:pt x="4036" y="11421"/>
                    <a:pt x="2841" y="13062"/>
                  </a:cubicBezTo>
                  <a:cubicBezTo>
                    <a:pt x="2629" y="13355"/>
                    <a:pt x="2311" y="13784"/>
                    <a:pt x="1994" y="14214"/>
                  </a:cubicBezTo>
                  <a:cubicBezTo>
                    <a:pt x="1891" y="14351"/>
                    <a:pt x="1790" y="14489"/>
                    <a:pt x="1691" y="14622"/>
                  </a:cubicBezTo>
                  <a:cubicBezTo>
                    <a:pt x="1613" y="14730"/>
                    <a:pt x="1535" y="14834"/>
                    <a:pt x="1461" y="14934"/>
                  </a:cubicBezTo>
                  <a:cubicBezTo>
                    <a:pt x="1401" y="15017"/>
                    <a:pt x="1342" y="15097"/>
                    <a:pt x="1287" y="15171"/>
                  </a:cubicBezTo>
                  <a:cubicBezTo>
                    <a:pt x="1255" y="15214"/>
                    <a:pt x="1225" y="15254"/>
                    <a:pt x="1197" y="15293"/>
                  </a:cubicBezTo>
                  <a:lnTo>
                    <a:pt x="977" y="15596"/>
                  </a:lnTo>
                  <a:cubicBezTo>
                    <a:pt x="958" y="15623"/>
                    <a:pt x="938" y="15648"/>
                    <a:pt x="919" y="15674"/>
                  </a:cubicBezTo>
                  <a:cubicBezTo>
                    <a:pt x="291" y="16536"/>
                    <a:pt x="1" y="17076"/>
                    <a:pt x="63" y="17512"/>
                  </a:cubicBezTo>
                  <a:cubicBezTo>
                    <a:pt x="107" y="17808"/>
                    <a:pt x="311" y="18056"/>
                    <a:pt x="683" y="18327"/>
                  </a:cubicBezTo>
                  <a:cubicBezTo>
                    <a:pt x="725" y="18357"/>
                    <a:pt x="766" y="18387"/>
                    <a:pt x="809" y="18414"/>
                  </a:cubicBezTo>
                  <a:cubicBezTo>
                    <a:pt x="846" y="18444"/>
                    <a:pt x="887" y="18474"/>
                    <a:pt x="929" y="18506"/>
                  </a:cubicBezTo>
                  <a:cubicBezTo>
                    <a:pt x="1115" y="18641"/>
                    <a:pt x="1282" y="18738"/>
                    <a:pt x="1441" y="18795"/>
                  </a:cubicBezTo>
                  <a:cubicBezTo>
                    <a:pt x="1552" y="18835"/>
                    <a:pt x="1659" y="18856"/>
                    <a:pt x="1764" y="18856"/>
                  </a:cubicBezTo>
                  <a:cubicBezTo>
                    <a:pt x="1808" y="18856"/>
                    <a:pt x="1852" y="18852"/>
                    <a:pt x="1895" y="18845"/>
                  </a:cubicBezTo>
                  <a:cubicBezTo>
                    <a:pt x="2326" y="18772"/>
                    <a:pt x="2746" y="18336"/>
                    <a:pt x="3364" y="17489"/>
                  </a:cubicBezTo>
                  <a:cubicBezTo>
                    <a:pt x="3387" y="17455"/>
                    <a:pt x="3412" y="17422"/>
                    <a:pt x="3437" y="17386"/>
                  </a:cubicBezTo>
                  <a:cubicBezTo>
                    <a:pt x="3469" y="17342"/>
                    <a:pt x="3508" y="17290"/>
                    <a:pt x="3550" y="17232"/>
                  </a:cubicBezTo>
                  <a:cubicBezTo>
                    <a:pt x="3582" y="17189"/>
                    <a:pt x="3614" y="17143"/>
                    <a:pt x="3651" y="17094"/>
                  </a:cubicBezTo>
                  <a:cubicBezTo>
                    <a:pt x="3731" y="16982"/>
                    <a:pt x="3821" y="16858"/>
                    <a:pt x="3919" y="16722"/>
                  </a:cubicBezTo>
                  <a:cubicBezTo>
                    <a:pt x="3990" y="16624"/>
                    <a:pt x="4062" y="16520"/>
                    <a:pt x="4138" y="16413"/>
                  </a:cubicBezTo>
                  <a:cubicBezTo>
                    <a:pt x="4234" y="16282"/>
                    <a:pt x="4332" y="16146"/>
                    <a:pt x="4429" y="16009"/>
                  </a:cubicBezTo>
                  <a:cubicBezTo>
                    <a:pt x="4744" y="15570"/>
                    <a:pt x="5060" y="15129"/>
                    <a:pt x="5274" y="14834"/>
                  </a:cubicBezTo>
                  <a:cubicBezTo>
                    <a:pt x="6469" y="13192"/>
                    <a:pt x="10764" y="7181"/>
                    <a:pt x="13011" y="4010"/>
                  </a:cubicBezTo>
                  <a:lnTo>
                    <a:pt x="13935" y="2742"/>
                  </a:lnTo>
                  <a:lnTo>
                    <a:pt x="13933" y="2742"/>
                  </a:lnTo>
                  <a:cubicBezTo>
                    <a:pt x="14011" y="2630"/>
                    <a:pt x="14048" y="2497"/>
                    <a:pt x="14069" y="2364"/>
                  </a:cubicBezTo>
                  <a:cubicBezTo>
                    <a:pt x="14089" y="2242"/>
                    <a:pt x="14098" y="2120"/>
                    <a:pt x="14110" y="1997"/>
                  </a:cubicBezTo>
                  <a:cubicBezTo>
                    <a:pt x="14112" y="1980"/>
                    <a:pt x="14114" y="1964"/>
                    <a:pt x="14115" y="1946"/>
                  </a:cubicBezTo>
                  <a:cubicBezTo>
                    <a:pt x="14191" y="1338"/>
                    <a:pt x="14191" y="833"/>
                    <a:pt x="14266" y="227"/>
                  </a:cubicBezTo>
                  <a:cubicBezTo>
                    <a:pt x="14268" y="216"/>
                    <a:pt x="14266" y="206"/>
                    <a:pt x="14266" y="197"/>
                  </a:cubicBezTo>
                  <a:cubicBezTo>
                    <a:pt x="14262" y="142"/>
                    <a:pt x="14236" y="87"/>
                    <a:pt x="14177" y="43"/>
                  </a:cubicBezTo>
                  <a:cubicBezTo>
                    <a:pt x="14136" y="13"/>
                    <a:pt x="14094" y="0"/>
                    <a:pt x="14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2"/>
            <p:cNvSpPr/>
            <p:nvPr/>
          </p:nvSpPr>
          <p:spPr>
            <a:xfrm>
              <a:off x="1429576" y="1335169"/>
              <a:ext cx="728876" cy="987391"/>
            </a:xfrm>
            <a:custGeom>
              <a:avLst/>
              <a:gdLst/>
              <a:ahLst/>
              <a:cxnLst/>
              <a:rect l="l" t="t" r="r" b="b"/>
              <a:pathLst>
                <a:path w="13666" h="18513" extrusionOk="0">
                  <a:moveTo>
                    <a:pt x="13612" y="1"/>
                  </a:moveTo>
                  <a:cubicBezTo>
                    <a:pt x="13592" y="1"/>
                    <a:pt x="13569" y="11"/>
                    <a:pt x="13545" y="27"/>
                  </a:cubicBezTo>
                  <a:cubicBezTo>
                    <a:pt x="13538" y="31"/>
                    <a:pt x="13530" y="35"/>
                    <a:pt x="13522" y="43"/>
                  </a:cubicBezTo>
                  <a:cubicBezTo>
                    <a:pt x="13107" y="401"/>
                    <a:pt x="12763" y="658"/>
                    <a:pt x="12348" y="1016"/>
                  </a:cubicBezTo>
                  <a:cubicBezTo>
                    <a:pt x="12336" y="1027"/>
                    <a:pt x="12324" y="1038"/>
                    <a:pt x="12311" y="1048"/>
                  </a:cubicBezTo>
                  <a:cubicBezTo>
                    <a:pt x="12228" y="1117"/>
                    <a:pt x="12145" y="1186"/>
                    <a:pt x="12061" y="1261"/>
                  </a:cubicBezTo>
                  <a:cubicBezTo>
                    <a:pt x="11969" y="1342"/>
                    <a:pt x="11877" y="1434"/>
                    <a:pt x="11796" y="1544"/>
                  </a:cubicBezTo>
                  <a:cubicBezTo>
                    <a:pt x="11796" y="1544"/>
                    <a:pt x="11796" y="1544"/>
                    <a:pt x="11796" y="1543"/>
                  </a:cubicBezTo>
                  <a:lnTo>
                    <a:pt x="10872" y="2811"/>
                  </a:lnTo>
                  <a:cubicBezTo>
                    <a:pt x="8570" y="5943"/>
                    <a:pt x="4202" y="11899"/>
                    <a:pt x="3006" y="13541"/>
                  </a:cubicBezTo>
                  <a:cubicBezTo>
                    <a:pt x="2671" y="14002"/>
                    <a:pt x="2081" y="14807"/>
                    <a:pt x="1634" y="15416"/>
                  </a:cubicBezTo>
                  <a:cubicBezTo>
                    <a:pt x="1572" y="15500"/>
                    <a:pt x="1514" y="15579"/>
                    <a:pt x="1459" y="15656"/>
                  </a:cubicBezTo>
                  <a:cubicBezTo>
                    <a:pt x="1424" y="15705"/>
                    <a:pt x="1388" y="15753"/>
                    <a:pt x="1356" y="15797"/>
                  </a:cubicBezTo>
                  <a:cubicBezTo>
                    <a:pt x="1323" y="15843"/>
                    <a:pt x="1292" y="15884"/>
                    <a:pt x="1264" y="15925"/>
                  </a:cubicBezTo>
                  <a:cubicBezTo>
                    <a:pt x="1220" y="15983"/>
                    <a:pt x="1183" y="16037"/>
                    <a:pt x="1151" y="16081"/>
                  </a:cubicBezTo>
                  <a:cubicBezTo>
                    <a:pt x="484" y="16990"/>
                    <a:pt x="139" y="17522"/>
                    <a:pt x="55" y="17864"/>
                  </a:cubicBezTo>
                  <a:cubicBezTo>
                    <a:pt x="1" y="18089"/>
                    <a:pt x="59" y="18232"/>
                    <a:pt x="217" y="18346"/>
                  </a:cubicBezTo>
                  <a:cubicBezTo>
                    <a:pt x="234" y="18360"/>
                    <a:pt x="252" y="18370"/>
                    <a:pt x="270" y="18381"/>
                  </a:cubicBezTo>
                  <a:cubicBezTo>
                    <a:pt x="286" y="18395"/>
                    <a:pt x="304" y="18408"/>
                    <a:pt x="321" y="18422"/>
                  </a:cubicBezTo>
                  <a:cubicBezTo>
                    <a:pt x="402" y="18481"/>
                    <a:pt x="483" y="18512"/>
                    <a:pt x="569" y="18512"/>
                  </a:cubicBezTo>
                  <a:cubicBezTo>
                    <a:pt x="649" y="18512"/>
                    <a:pt x="734" y="18485"/>
                    <a:pt x="830" y="18427"/>
                  </a:cubicBezTo>
                  <a:cubicBezTo>
                    <a:pt x="1129" y="18243"/>
                    <a:pt x="1528" y="17750"/>
                    <a:pt x="2189" y="16838"/>
                  </a:cubicBezTo>
                  <a:cubicBezTo>
                    <a:pt x="2221" y="16793"/>
                    <a:pt x="2260" y="16740"/>
                    <a:pt x="2302" y="16682"/>
                  </a:cubicBezTo>
                  <a:cubicBezTo>
                    <a:pt x="2403" y="16543"/>
                    <a:pt x="2531" y="16368"/>
                    <a:pt x="2671" y="16173"/>
                  </a:cubicBezTo>
                  <a:cubicBezTo>
                    <a:pt x="3116" y="15560"/>
                    <a:pt x="3699" y="14750"/>
                    <a:pt x="4036" y="14289"/>
                  </a:cubicBezTo>
                  <a:cubicBezTo>
                    <a:pt x="5230" y="12647"/>
                    <a:pt x="9554" y="6659"/>
                    <a:pt x="11824" y="3504"/>
                  </a:cubicBezTo>
                  <a:lnTo>
                    <a:pt x="12747" y="2235"/>
                  </a:lnTo>
                  <a:cubicBezTo>
                    <a:pt x="12827" y="2126"/>
                    <a:pt x="12885" y="2009"/>
                    <a:pt x="12935" y="1895"/>
                  </a:cubicBezTo>
                  <a:cubicBezTo>
                    <a:pt x="12979" y="1794"/>
                    <a:pt x="13020" y="1693"/>
                    <a:pt x="13061" y="1592"/>
                  </a:cubicBezTo>
                  <a:cubicBezTo>
                    <a:pt x="13066" y="1578"/>
                    <a:pt x="13073" y="1564"/>
                    <a:pt x="13079" y="1550"/>
                  </a:cubicBezTo>
                  <a:cubicBezTo>
                    <a:pt x="13293" y="1043"/>
                    <a:pt x="13431" y="639"/>
                    <a:pt x="13646" y="132"/>
                  </a:cubicBezTo>
                  <a:cubicBezTo>
                    <a:pt x="13649" y="123"/>
                    <a:pt x="13651" y="116"/>
                    <a:pt x="13653" y="109"/>
                  </a:cubicBezTo>
                  <a:cubicBezTo>
                    <a:pt x="13665" y="66"/>
                    <a:pt x="13665" y="29"/>
                    <a:pt x="13640" y="10"/>
                  </a:cubicBezTo>
                  <a:cubicBezTo>
                    <a:pt x="13632" y="4"/>
                    <a:pt x="13622" y="1"/>
                    <a:pt x="13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2"/>
            <p:cNvSpPr/>
            <p:nvPr/>
          </p:nvSpPr>
          <p:spPr>
            <a:xfrm>
              <a:off x="1400935" y="2169375"/>
              <a:ext cx="179472" cy="169712"/>
            </a:xfrm>
            <a:custGeom>
              <a:avLst/>
              <a:gdLst/>
              <a:ahLst/>
              <a:cxnLst/>
              <a:rect l="l" t="t" r="r" b="b"/>
              <a:pathLst>
                <a:path w="3365" h="3182" extrusionOk="0">
                  <a:moveTo>
                    <a:pt x="919" y="0"/>
                  </a:moveTo>
                  <a:cubicBezTo>
                    <a:pt x="291" y="862"/>
                    <a:pt x="1" y="1402"/>
                    <a:pt x="63" y="1838"/>
                  </a:cubicBezTo>
                  <a:cubicBezTo>
                    <a:pt x="107" y="2134"/>
                    <a:pt x="311" y="2382"/>
                    <a:pt x="683" y="2653"/>
                  </a:cubicBezTo>
                  <a:cubicBezTo>
                    <a:pt x="725" y="2683"/>
                    <a:pt x="766" y="2713"/>
                    <a:pt x="809" y="2740"/>
                  </a:cubicBezTo>
                  <a:cubicBezTo>
                    <a:pt x="846" y="2770"/>
                    <a:pt x="887" y="2800"/>
                    <a:pt x="929" y="2832"/>
                  </a:cubicBezTo>
                  <a:cubicBezTo>
                    <a:pt x="1115" y="2967"/>
                    <a:pt x="1282" y="3064"/>
                    <a:pt x="1441" y="3121"/>
                  </a:cubicBezTo>
                  <a:cubicBezTo>
                    <a:pt x="1552" y="3161"/>
                    <a:pt x="1659" y="3182"/>
                    <a:pt x="1764" y="3182"/>
                  </a:cubicBezTo>
                  <a:cubicBezTo>
                    <a:pt x="1808" y="3182"/>
                    <a:pt x="1852" y="3178"/>
                    <a:pt x="1895" y="3171"/>
                  </a:cubicBezTo>
                  <a:cubicBezTo>
                    <a:pt x="2326" y="3098"/>
                    <a:pt x="2746" y="2662"/>
                    <a:pt x="3364" y="1815"/>
                  </a:cubicBezTo>
                  <a:cubicBezTo>
                    <a:pt x="2487" y="1299"/>
                    <a:pt x="1688" y="672"/>
                    <a:pt x="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2"/>
            <p:cNvSpPr/>
            <p:nvPr/>
          </p:nvSpPr>
          <p:spPr>
            <a:xfrm>
              <a:off x="1449896" y="2091507"/>
              <a:ext cx="187313" cy="174672"/>
            </a:xfrm>
            <a:custGeom>
              <a:avLst/>
              <a:gdLst/>
              <a:ahLst/>
              <a:cxnLst/>
              <a:rect l="l" t="t" r="r" b="b"/>
              <a:pathLst>
                <a:path w="3512" h="3275" extrusionOk="0">
                  <a:moveTo>
                    <a:pt x="1076" y="0"/>
                  </a:moveTo>
                  <a:cubicBezTo>
                    <a:pt x="973" y="137"/>
                    <a:pt x="872" y="275"/>
                    <a:pt x="773" y="408"/>
                  </a:cubicBezTo>
                  <a:cubicBezTo>
                    <a:pt x="693" y="516"/>
                    <a:pt x="617" y="620"/>
                    <a:pt x="543" y="720"/>
                  </a:cubicBezTo>
                  <a:cubicBezTo>
                    <a:pt x="483" y="803"/>
                    <a:pt x="424" y="883"/>
                    <a:pt x="369" y="957"/>
                  </a:cubicBezTo>
                  <a:cubicBezTo>
                    <a:pt x="337" y="1000"/>
                    <a:pt x="307" y="1040"/>
                    <a:pt x="279" y="1079"/>
                  </a:cubicBezTo>
                  <a:lnTo>
                    <a:pt x="59" y="1382"/>
                  </a:lnTo>
                  <a:cubicBezTo>
                    <a:pt x="40" y="1409"/>
                    <a:pt x="20" y="1434"/>
                    <a:pt x="1" y="1460"/>
                  </a:cubicBezTo>
                  <a:cubicBezTo>
                    <a:pt x="770" y="2132"/>
                    <a:pt x="1569" y="2759"/>
                    <a:pt x="2446" y="3275"/>
                  </a:cubicBezTo>
                  <a:cubicBezTo>
                    <a:pt x="2469" y="3241"/>
                    <a:pt x="2494" y="3208"/>
                    <a:pt x="2519" y="3172"/>
                  </a:cubicBezTo>
                  <a:cubicBezTo>
                    <a:pt x="2551" y="3128"/>
                    <a:pt x="2590" y="3076"/>
                    <a:pt x="2632" y="3018"/>
                  </a:cubicBezTo>
                  <a:cubicBezTo>
                    <a:pt x="2664" y="2975"/>
                    <a:pt x="2696" y="2929"/>
                    <a:pt x="2733" y="2880"/>
                  </a:cubicBezTo>
                  <a:cubicBezTo>
                    <a:pt x="2813" y="2770"/>
                    <a:pt x="2903" y="2644"/>
                    <a:pt x="3001" y="2508"/>
                  </a:cubicBezTo>
                  <a:cubicBezTo>
                    <a:pt x="3070" y="2410"/>
                    <a:pt x="3144" y="2306"/>
                    <a:pt x="3220" y="2199"/>
                  </a:cubicBezTo>
                  <a:cubicBezTo>
                    <a:pt x="3316" y="2068"/>
                    <a:pt x="3414" y="1932"/>
                    <a:pt x="3511" y="1795"/>
                  </a:cubicBezTo>
                  <a:cubicBezTo>
                    <a:pt x="2629" y="1308"/>
                    <a:pt x="1835" y="674"/>
                    <a:pt x="1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2"/>
            <p:cNvSpPr/>
            <p:nvPr/>
          </p:nvSpPr>
          <p:spPr>
            <a:xfrm>
              <a:off x="1464723" y="2113214"/>
              <a:ext cx="156965" cy="131897"/>
            </a:xfrm>
            <a:custGeom>
              <a:avLst/>
              <a:gdLst/>
              <a:ahLst/>
              <a:cxnLst/>
              <a:rect l="l" t="t" r="r" b="b"/>
              <a:pathLst>
                <a:path w="2943" h="2473" extrusionOk="0">
                  <a:moveTo>
                    <a:pt x="495" y="1"/>
                  </a:moveTo>
                  <a:cubicBezTo>
                    <a:pt x="415" y="109"/>
                    <a:pt x="339" y="213"/>
                    <a:pt x="265" y="313"/>
                  </a:cubicBezTo>
                  <a:cubicBezTo>
                    <a:pt x="205" y="396"/>
                    <a:pt x="146" y="476"/>
                    <a:pt x="91" y="550"/>
                  </a:cubicBezTo>
                  <a:cubicBezTo>
                    <a:pt x="59" y="593"/>
                    <a:pt x="29" y="633"/>
                    <a:pt x="1" y="672"/>
                  </a:cubicBezTo>
                  <a:cubicBezTo>
                    <a:pt x="798" y="1303"/>
                    <a:pt x="1610" y="1915"/>
                    <a:pt x="2455" y="2473"/>
                  </a:cubicBezTo>
                  <a:cubicBezTo>
                    <a:pt x="2535" y="2361"/>
                    <a:pt x="2625" y="2237"/>
                    <a:pt x="2723" y="2101"/>
                  </a:cubicBezTo>
                  <a:cubicBezTo>
                    <a:pt x="2792" y="2003"/>
                    <a:pt x="2866" y="1899"/>
                    <a:pt x="2942" y="1792"/>
                  </a:cubicBezTo>
                  <a:cubicBezTo>
                    <a:pt x="2099" y="1248"/>
                    <a:pt x="1286" y="633"/>
                    <a:pt x="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2"/>
            <p:cNvSpPr/>
            <p:nvPr/>
          </p:nvSpPr>
          <p:spPr>
            <a:xfrm>
              <a:off x="2027403" y="1333409"/>
              <a:ext cx="134511" cy="146991"/>
            </a:xfrm>
            <a:custGeom>
              <a:avLst/>
              <a:gdLst/>
              <a:ahLst/>
              <a:cxnLst/>
              <a:rect l="l" t="t" r="r" b="b"/>
              <a:pathLst>
                <a:path w="2522" h="2756" extrusionOk="0">
                  <a:moveTo>
                    <a:pt x="2308" y="0"/>
                  </a:moveTo>
                  <a:cubicBezTo>
                    <a:pt x="2292" y="0"/>
                    <a:pt x="2277" y="2"/>
                    <a:pt x="2263" y="5"/>
                  </a:cubicBezTo>
                  <a:cubicBezTo>
                    <a:pt x="2252" y="7"/>
                    <a:pt x="2240" y="9"/>
                    <a:pt x="2229" y="14"/>
                  </a:cubicBezTo>
                  <a:cubicBezTo>
                    <a:pt x="2064" y="91"/>
                    <a:pt x="1910" y="154"/>
                    <a:pt x="1761" y="211"/>
                  </a:cubicBezTo>
                  <a:cubicBezTo>
                    <a:pt x="1402" y="348"/>
                    <a:pt x="1030" y="505"/>
                    <a:pt x="640" y="686"/>
                  </a:cubicBezTo>
                  <a:cubicBezTo>
                    <a:pt x="624" y="693"/>
                    <a:pt x="608" y="700"/>
                    <a:pt x="592" y="707"/>
                  </a:cubicBezTo>
                  <a:cubicBezTo>
                    <a:pt x="478" y="757"/>
                    <a:pt x="365" y="805"/>
                    <a:pt x="255" y="860"/>
                  </a:cubicBezTo>
                  <a:cubicBezTo>
                    <a:pt x="163" y="906"/>
                    <a:pt x="73" y="962"/>
                    <a:pt x="0" y="1035"/>
                  </a:cubicBezTo>
                  <a:cubicBezTo>
                    <a:pt x="99" y="1212"/>
                    <a:pt x="200" y="1391"/>
                    <a:pt x="299" y="1568"/>
                  </a:cubicBezTo>
                  <a:cubicBezTo>
                    <a:pt x="346" y="1652"/>
                    <a:pt x="385" y="1749"/>
                    <a:pt x="489" y="1772"/>
                  </a:cubicBezTo>
                  <a:cubicBezTo>
                    <a:pt x="510" y="1777"/>
                    <a:pt x="532" y="1779"/>
                    <a:pt x="554" y="1779"/>
                  </a:cubicBezTo>
                  <a:cubicBezTo>
                    <a:pt x="630" y="1779"/>
                    <a:pt x="712" y="1755"/>
                    <a:pt x="785" y="1746"/>
                  </a:cubicBezTo>
                  <a:cubicBezTo>
                    <a:pt x="888" y="1730"/>
                    <a:pt x="991" y="1719"/>
                    <a:pt x="1095" y="1710"/>
                  </a:cubicBezTo>
                  <a:cubicBezTo>
                    <a:pt x="1118" y="1708"/>
                    <a:pt x="1148" y="1704"/>
                    <a:pt x="1177" y="1704"/>
                  </a:cubicBezTo>
                  <a:cubicBezTo>
                    <a:pt x="1204" y="1704"/>
                    <a:pt x="1229" y="1707"/>
                    <a:pt x="1248" y="1721"/>
                  </a:cubicBezTo>
                  <a:cubicBezTo>
                    <a:pt x="1285" y="1747"/>
                    <a:pt x="1295" y="1822"/>
                    <a:pt x="1306" y="1863"/>
                  </a:cubicBezTo>
                  <a:cubicBezTo>
                    <a:pt x="1359" y="2061"/>
                    <a:pt x="1389" y="2268"/>
                    <a:pt x="1391" y="2476"/>
                  </a:cubicBezTo>
                  <a:cubicBezTo>
                    <a:pt x="1393" y="2513"/>
                    <a:pt x="1409" y="2563"/>
                    <a:pt x="1451" y="2573"/>
                  </a:cubicBezTo>
                  <a:cubicBezTo>
                    <a:pt x="1694" y="2634"/>
                    <a:pt x="1937" y="2696"/>
                    <a:pt x="2180" y="2756"/>
                  </a:cubicBezTo>
                  <a:lnTo>
                    <a:pt x="2189" y="2742"/>
                  </a:lnTo>
                  <a:lnTo>
                    <a:pt x="2187" y="2742"/>
                  </a:lnTo>
                  <a:cubicBezTo>
                    <a:pt x="2265" y="2630"/>
                    <a:pt x="2302" y="2497"/>
                    <a:pt x="2323" y="2364"/>
                  </a:cubicBezTo>
                  <a:cubicBezTo>
                    <a:pt x="2343" y="2242"/>
                    <a:pt x="2352" y="2120"/>
                    <a:pt x="2364" y="1997"/>
                  </a:cubicBezTo>
                  <a:cubicBezTo>
                    <a:pt x="2366" y="1980"/>
                    <a:pt x="2368" y="1964"/>
                    <a:pt x="2369" y="1946"/>
                  </a:cubicBezTo>
                  <a:cubicBezTo>
                    <a:pt x="2422" y="1521"/>
                    <a:pt x="2458" y="1122"/>
                    <a:pt x="2477" y="743"/>
                  </a:cubicBezTo>
                  <a:cubicBezTo>
                    <a:pt x="2484" y="578"/>
                    <a:pt x="2497" y="410"/>
                    <a:pt x="2520" y="227"/>
                  </a:cubicBezTo>
                  <a:cubicBezTo>
                    <a:pt x="2522" y="216"/>
                    <a:pt x="2520" y="206"/>
                    <a:pt x="2520" y="197"/>
                  </a:cubicBezTo>
                  <a:cubicBezTo>
                    <a:pt x="2516" y="142"/>
                    <a:pt x="2490" y="87"/>
                    <a:pt x="2431" y="43"/>
                  </a:cubicBezTo>
                  <a:cubicBezTo>
                    <a:pt x="2390" y="13"/>
                    <a:pt x="2348" y="0"/>
                    <a:pt x="2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2"/>
            <p:cNvSpPr/>
            <p:nvPr/>
          </p:nvSpPr>
          <p:spPr>
            <a:xfrm>
              <a:off x="2120845" y="1333409"/>
              <a:ext cx="41068" cy="41228"/>
            </a:xfrm>
            <a:custGeom>
              <a:avLst/>
              <a:gdLst/>
              <a:ahLst/>
              <a:cxnLst/>
              <a:rect l="l" t="t" r="r" b="b"/>
              <a:pathLst>
                <a:path w="770" h="773" extrusionOk="0">
                  <a:moveTo>
                    <a:pt x="555" y="0"/>
                  </a:moveTo>
                  <a:cubicBezTo>
                    <a:pt x="540" y="0"/>
                    <a:pt x="525" y="2"/>
                    <a:pt x="511" y="5"/>
                  </a:cubicBezTo>
                  <a:cubicBezTo>
                    <a:pt x="500" y="7"/>
                    <a:pt x="488" y="9"/>
                    <a:pt x="477" y="14"/>
                  </a:cubicBezTo>
                  <a:cubicBezTo>
                    <a:pt x="312" y="91"/>
                    <a:pt x="158" y="154"/>
                    <a:pt x="9" y="211"/>
                  </a:cubicBezTo>
                  <a:cubicBezTo>
                    <a:pt x="1" y="372"/>
                    <a:pt x="64" y="537"/>
                    <a:pt x="235" y="661"/>
                  </a:cubicBezTo>
                  <a:cubicBezTo>
                    <a:pt x="342" y="739"/>
                    <a:pt x="451" y="773"/>
                    <a:pt x="555" y="773"/>
                  </a:cubicBezTo>
                  <a:cubicBezTo>
                    <a:pt x="613" y="773"/>
                    <a:pt x="670" y="762"/>
                    <a:pt x="724" y="743"/>
                  </a:cubicBezTo>
                  <a:cubicBezTo>
                    <a:pt x="732" y="578"/>
                    <a:pt x="745" y="410"/>
                    <a:pt x="768" y="227"/>
                  </a:cubicBezTo>
                  <a:cubicBezTo>
                    <a:pt x="770" y="216"/>
                    <a:pt x="768" y="206"/>
                    <a:pt x="768" y="197"/>
                  </a:cubicBezTo>
                  <a:cubicBezTo>
                    <a:pt x="764" y="142"/>
                    <a:pt x="738" y="87"/>
                    <a:pt x="679" y="43"/>
                  </a:cubicBezTo>
                  <a:cubicBezTo>
                    <a:pt x="638" y="13"/>
                    <a:pt x="595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2"/>
            <p:cNvSpPr/>
            <p:nvPr/>
          </p:nvSpPr>
          <p:spPr>
            <a:xfrm>
              <a:off x="1468937" y="2146068"/>
              <a:ext cx="204700" cy="207740"/>
            </a:xfrm>
            <a:custGeom>
              <a:avLst/>
              <a:gdLst/>
              <a:ahLst/>
              <a:cxnLst/>
              <a:rect l="l" t="t" r="r" b="b"/>
              <a:pathLst>
                <a:path w="3838" h="3895" extrusionOk="0">
                  <a:moveTo>
                    <a:pt x="3616" y="0"/>
                  </a:moveTo>
                  <a:cubicBezTo>
                    <a:pt x="3574" y="0"/>
                    <a:pt x="3532" y="19"/>
                    <a:pt x="3500" y="63"/>
                  </a:cubicBezTo>
                  <a:cubicBezTo>
                    <a:pt x="3090" y="632"/>
                    <a:pt x="2679" y="1199"/>
                    <a:pt x="2268" y="1766"/>
                  </a:cubicBezTo>
                  <a:cubicBezTo>
                    <a:pt x="2062" y="2046"/>
                    <a:pt x="1859" y="2328"/>
                    <a:pt x="1653" y="2610"/>
                  </a:cubicBezTo>
                  <a:cubicBezTo>
                    <a:pt x="1552" y="2748"/>
                    <a:pt x="1449" y="2890"/>
                    <a:pt x="1347" y="3028"/>
                  </a:cubicBezTo>
                  <a:cubicBezTo>
                    <a:pt x="1258" y="3149"/>
                    <a:pt x="1166" y="3271"/>
                    <a:pt x="1052" y="3372"/>
                  </a:cubicBezTo>
                  <a:cubicBezTo>
                    <a:pt x="924" y="3488"/>
                    <a:pt x="744" y="3584"/>
                    <a:pt x="569" y="3584"/>
                  </a:cubicBezTo>
                  <a:cubicBezTo>
                    <a:pt x="482" y="3584"/>
                    <a:pt x="395" y="3560"/>
                    <a:pt x="317" y="3501"/>
                  </a:cubicBezTo>
                  <a:cubicBezTo>
                    <a:pt x="287" y="3480"/>
                    <a:pt x="257" y="3470"/>
                    <a:pt x="228" y="3470"/>
                  </a:cubicBezTo>
                  <a:cubicBezTo>
                    <a:pt x="100" y="3470"/>
                    <a:pt x="1" y="3656"/>
                    <a:pt x="133" y="3755"/>
                  </a:cubicBezTo>
                  <a:cubicBezTo>
                    <a:pt x="262" y="3851"/>
                    <a:pt x="417" y="3894"/>
                    <a:pt x="574" y="3894"/>
                  </a:cubicBezTo>
                  <a:cubicBezTo>
                    <a:pt x="712" y="3894"/>
                    <a:pt x="852" y="3860"/>
                    <a:pt x="976" y="3799"/>
                  </a:cubicBezTo>
                  <a:cubicBezTo>
                    <a:pt x="1284" y="3650"/>
                    <a:pt x="1488" y="3363"/>
                    <a:pt x="1685" y="3094"/>
                  </a:cubicBezTo>
                  <a:cubicBezTo>
                    <a:pt x="2126" y="2491"/>
                    <a:pt x="2566" y="1887"/>
                    <a:pt x="3003" y="1281"/>
                  </a:cubicBezTo>
                  <a:cubicBezTo>
                    <a:pt x="3253" y="937"/>
                    <a:pt x="3503" y="592"/>
                    <a:pt x="3751" y="248"/>
                  </a:cubicBezTo>
                  <a:cubicBezTo>
                    <a:pt x="3837" y="129"/>
                    <a:pt x="3728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2"/>
            <p:cNvSpPr/>
            <p:nvPr/>
          </p:nvSpPr>
          <p:spPr>
            <a:xfrm>
              <a:off x="1519498" y="1962651"/>
              <a:ext cx="88856" cy="100856"/>
            </a:xfrm>
            <a:custGeom>
              <a:avLst/>
              <a:gdLst/>
              <a:ahLst/>
              <a:cxnLst/>
              <a:rect l="l" t="t" r="r" b="b"/>
              <a:pathLst>
                <a:path w="1666" h="1891" extrusionOk="0">
                  <a:moveTo>
                    <a:pt x="1439" y="1"/>
                  </a:moveTo>
                  <a:cubicBezTo>
                    <a:pt x="1397" y="1"/>
                    <a:pt x="1354" y="18"/>
                    <a:pt x="1320" y="59"/>
                  </a:cubicBezTo>
                  <a:cubicBezTo>
                    <a:pt x="896" y="577"/>
                    <a:pt x="485" y="1107"/>
                    <a:pt x="87" y="1644"/>
                  </a:cubicBezTo>
                  <a:cubicBezTo>
                    <a:pt x="0" y="1761"/>
                    <a:pt x="110" y="1890"/>
                    <a:pt x="222" y="1890"/>
                  </a:cubicBezTo>
                  <a:cubicBezTo>
                    <a:pt x="264" y="1890"/>
                    <a:pt x="307" y="1872"/>
                    <a:pt x="340" y="1828"/>
                  </a:cubicBezTo>
                  <a:cubicBezTo>
                    <a:pt x="737" y="1289"/>
                    <a:pt x="1148" y="761"/>
                    <a:pt x="1572" y="244"/>
                  </a:cubicBezTo>
                  <a:cubicBezTo>
                    <a:pt x="1665" y="129"/>
                    <a:pt x="1555" y="1"/>
                    <a:pt x="1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2"/>
            <p:cNvSpPr/>
            <p:nvPr/>
          </p:nvSpPr>
          <p:spPr>
            <a:xfrm>
              <a:off x="2022763" y="1464452"/>
              <a:ext cx="136698" cy="178939"/>
            </a:xfrm>
            <a:custGeom>
              <a:avLst/>
              <a:gdLst/>
              <a:ahLst/>
              <a:cxnLst/>
              <a:rect l="l" t="t" r="r" b="b"/>
              <a:pathLst>
                <a:path w="2563" h="3355" extrusionOk="0">
                  <a:moveTo>
                    <a:pt x="2337" y="0"/>
                  </a:moveTo>
                  <a:cubicBezTo>
                    <a:pt x="2294" y="0"/>
                    <a:pt x="2251" y="18"/>
                    <a:pt x="2217" y="60"/>
                  </a:cubicBezTo>
                  <a:cubicBezTo>
                    <a:pt x="1428" y="1020"/>
                    <a:pt x="853" y="2129"/>
                    <a:pt x="91" y="3111"/>
                  </a:cubicBezTo>
                  <a:cubicBezTo>
                    <a:pt x="0" y="3226"/>
                    <a:pt x="110" y="3355"/>
                    <a:pt x="224" y="3355"/>
                  </a:cubicBezTo>
                  <a:cubicBezTo>
                    <a:pt x="266" y="3355"/>
                    <a:pt x="309" y="3337"/>
                    <a:pt x="342" y="3294"/>
                  </a:cubicBezTo>
                  <a:cubicBezTo>
                    <a:pt x="1104" y="2314"/>
                    <a:pt x="1682" y="1203"/>
                    <a:pt x="2470" y="242"/>
                  </a:cubicBezTo>
                  <a:cubicBezTo>
                    <a:pt x="2563" y="129"/>
                    <a:pt x="2453" y="0"/>
                    <a:pt x="2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2"/>
            <p:cNvSpPr/>
            <p:nvPr/>
          </p:nvSpPr>
          <p:spPr>
            <a:xfrm>
              <a:off x="1791024" y="1775766"/>
              <a:ext cx="90616" cy="109977"/>
            </a:xfrm>
            <a:custGeom>
              <a:avLst/>
              <a:gdLst/>
              <a:ahLst/>
              <a:cxnLst/>
              <a:rect l="l" t="t" r="r" b="b"/>
              <a:pathLst>
                <a:path w="1699" h="2062" extrusionOk="0">
                  <a:moveTo>
                    <a:pt x="1478" y="0"/>
                  </a:moveTo>
                  <a:cubicBezTo>
                    <a:pt x="1436" y="0"/>
                    <a:pt x="1394" y="19"/>
                    <a:pt x="1361" y="63"/>
                  </a:cubicBezTo>
                  <a:lnTo>
                    <a:pt x="87" y="1814"/>
                  </a:lnTo>
                  <a:cubicBezTo>
                    <a:pt x="1" y="1933"/>
                    <a:pt x="110" y="2061"/>
                    <a:pt x="221" y="2061"/>
                  </a:cubicBezTo>
                  <a:cubicBezTo>
                    <a:pt x="263" y="2061"/>
                    <a:pt x="306" y="2043"/>
                    <a:pt x="338" y="1998"/>
                  </a:cubicBezTo>
                  <a:lnTo>
                    <a:pt x="1613" y="248"/>
                  </a:lnTo>
                  <a:cubicBezTo>
                    <a:pt x="1699" y="129"/>
                    <a:pt x="1590" y="0"/>
                    <a:pt x="1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2"/>
            <p:cNvSpPr/>
            <p:nvPr/>
          </p:nvSpPr>
          <p:spPr>
            <a:xfrm>
              <a:off x="1748196" y="1907023"/>
              <a:ext cx="36641" cy="41281"/>
            </a:xfrm>
            <a:custGeom>
              <a:avLst/>
              <a:gdLst/>
              <a:ahLst/>
              <a:cxnLst/>
              <a:rect l="l" t="t" r="r" b="b"/>
              <a:pathLst>
                <a:path w="687" h="774" extrusionOk="0">
                  <a:moveTo>
                    <a:pt x="510" y="1"/>
                  </a:moveTo>
                  <a:cubicBezTo>
                    <a:pt x="463" y="1"/>
                    <a:pt x="417" y="22"/>
                    <a:pt x="387" y="64"/>
                  </a:cubicBezTo>
                  <a:lnTo>
                    <a:pt x="48" y="528"/>
                  </a:lnTo>
                  <a:cubicBezTo>
                    <a:pt x="0" y="594"/>
                    <a:pt x="13" y="698"/>
                    <a:pt x="84" y="744"/>
                  </a:cubicBezTo>
                  <a:cubicBezTo>
                    <a:pt x="112" y="764"/>
                    <a:pt x="145" y="774"/>
                    <a:pt x="178" y="774"/>
                  </a:cubicBezTo>
                  <a:cubicBezTo>
                    <a:pt x="225" y="774"/>
                    <a:pt x="271" y="753"/>
                    <a:pt x="302" y="711"/>
                  </a:cubicBezTo>
                  <a:lnTo>
                    <a:pt x="638" y="248"/>
                  </a:lnTo>
                  <a:cubicBezTo>
                    <a:pt x="686" y="181"/>
                    <a:pt x="674" y="76"/>
                    <a:pt x="605" y="30"/>
                  </a:cubicBezTo>
                  <a:cubicBezTo>
                    <a:pt x="576" y="11"/>
                    <a:pt x="543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2"/>
            <p:cNvSpPr/>
            <p:nvPr/>
          </p:nvSpPr>
          <p:spPr>
            <a:xfrm>
              <a:off x="1440616" y="2162655"/>
              <a:ext cx="38988" cy="36961"/>
            </a:xfrm>
            <a:custGeom>
              <a:avLst/>
              <a:gdLst/>
              <a:ahLst/>
              <a:cxnLst/>
              <a:rect l="l" t="t" r="r" b="b"/>
              <a:pathLst>
                <a:path w="731" h="693" extrusionOk="0">
                  <a:moveTo>
                    <a:pt x="172" y="1"/>
                  </a:moveTo>
                  <a:cubicBezTo>
                    <a:pt x="138" y="1"/>
                    <a:pt x="105" y="11"/>
                    <a:pt x="79" y="34"/>
                  </a:cubicBezTo>
                  <a:cubicBezTo>
                    <a:pt x="15" y="91"/>
                    <a:pt x="1" y="185"/>
                    <a:pt x="54" y="254"/>
                  </a:cubicBezTo>
                  <a:cubicBezTo>
                    <a:pt x="173" y="406"/>
                    <a:pt x="313" y="545"/>
                    <a:pt x="465" y="663"/>
                  </a:cubicBezTo>
                  <a:cubicBezTo>
                    <a:pt x="491" y="683"/>
                    <a:pt x="523" y="692"/>
                    <a:pt x="556" y="692"/>
                  </a:cubicBezTo>
                  <a:cubicBezTo>
                    <a:pt x="606" y="692"/>
                    <a:pt x="656" y="670"/>
                    <a:pt x="683" y="628"/>
                  </a:cubicBezTo>
                  <a:cubicBezTo>
                    <a:pt x="731" y="557"/>
                    <a:pt x="719" y="463"/>
                    <a:pt x="649" y="410"/>
                  </a:cubicBezTo>
                  <a:cubicBezTo>
                    <a:pt x="596" y="369"/>
                    <a:pt x="545" y="327"/>
                    <a:pt x="495" y="281"/>
                  </a:cubicBezTo>
                  <a:cubicBezTo>
                    <a:pt x="424" y="211"/>
                    <a:pt x="359" y="139"/>
                    <a:pt x="299" y="59"/>
                  </a:cubicBezTo>
                  <a:cubicBezTo>
                    <a:pt x="269" y="22"/>
                    <a:pt x="220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2"/>
            <p:cNvSpPr/>
            <p:nvPr/>
          </p:nvSpPr>
          <p:spPr>
            <a:xfrm>
              <a:off x="1989535" y="1357463"/>
              <a:ext cx="92376" cy="73496"/>
            </a:xfrm>
            <a:custGeom>
              <a:avLst/>
              <a:gdLst/>
              <a:ahLst/>
              <a:cxnLst/>
              <a:rect l="l" t="t" r="r" b="b"/>
              <a:pathLst>
                <a:path w="1732" h="1378" extrusionOk="0">
                  <a:moveTo>
                    <a:pt x="1508" y="1"/>
                  </a:moveTo>
                  <a:cubicBezTo>
                    <a:pt x="1488" y="1"/>
                    <a:pt x="1466" y="5"/>
                    <a:pt x="1444" y="15"/>
                  </a:cubicBezTo>
                  <a:lnTo>
                    <a:pt x="1036" y="192"/>
                  </a:lnTo>
                  <a:cubicBezTo>
                    <a:pt x="900" y="253"/>
                    <a:pt x="761" y="311"/>
                    <a:pt x="650" y="412"/>
                  </a:cubicBezTo>
                  <a:cubicBezTo>
                    <a:pt x="426" y="614"/>
                    <a:pt x="244" y="878"/>
                    <a:pt x="79" y="1128"/>
                  </a:cubicBezTo>
                  <a:cubicBezTo>
                    <a:pt x="0" y="1248"/>
                    <a:pt x="108" y="1377"/>
                    <a:pt x="216" y="1377"/>
                  </a:cubicBezTo>
                  <a:cubicBezTo>
                    <a:pt x="258" y="1377"/>
                    <a:pt x="300" y="1358"/>
                    <a:pt x="331" y="1311"/>
                  </a:cubicBezTo>
                  <a:cubicBezTo>
                    <a:pt x="411" y="1192"/>
                    <a:pt x="494" y="1075"/>
                    <a:pt x="581" y="963"/>
                  </a:cubicBezTo>
                  <a:cubicBezTo>
                    <a:pt x="662" y="857"/>
                    <a:pt x="745" y="745"/>
                    <a:pt x="843" y="657"/>
                  </a:cubicBezTo>
                  <a:cubicBezTo>
                    <a:pt x="944" y="566"/>
                    <a:pt x="1068" y="520"/>
                    <a:pt x="1188" y="467"/>
                  </a:cubicBezTo>
                  <a:lnTo>
                    <a:pt x="1569" y="301"/>
                  </a:lnTo>
                  <a:cubicBezTo>
                    <a:pt x="1731" y="229"/>
                    <a:pt x="1654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5" name="Google Shape;2405;p42"/>
          <p:cNvSpPr/>
          <p:nvPr/>
        </p:nvSpPr>
        <p:spPr>
          <a:xfrm rot="144386">
            <a:off x="-68517" y="5130451"/>
            <a:ext cx="1770886" cy="1490097"/>
          </a:xfrm>
          <a:custGeom>
            <a:avLst/>
            <a:gdLst/>
            <a:ahLst/>
            <a:cxnLst/>
            <a:rect l="l" t="t" r="r" b="b"/>
            <a:pathLst>
              <a:path w="23947" h="20150" extrusionOk="0">
                <a:moveTo>
                  <a:pt x="6831" y="1"/>
                </a:moveTo>
                <a:cubicBezTo>
                  <a:pt x="6782" y="1"/>
                  <a:pt x="6732" y="1"/>
                  <a:pt x="6683" y="3"/>
                </a:cubicBezTo>
                <a:cubicBezTo>
                  <a:pt x="6612" y="3"/>
                  <a:pt x="6538" y="6"/>
                  <a:pt x="6467" y="10"/>
                </a:cubicBezTo>
                <a:cubicBezTo>
                  <a:pt x="6352" y="17"/>
                  <a:pt x="6265" y="112"/>
                  <a:pt x="6270" y="228"/>
                </a:cubicBezTo>
                <a:cubicBezTo>
                  <a:pt x="6277" y="337"/>
                  <a:pt x="6368" y="423"/>
                  <a:pt x="6475" y="423"/>
                </a:cubicBezTo>
                <a:cubicBezTo>
                  <a:pt x="6480" y="423"/>
                  <a:pt x="6484" y="423"/>
                  <a:pt x="6488" y="422"/>
                </a:cubicBezTo>
                <a:cubicBezTo>
                  <a:pt x="6555" y="419"/>
                  <a:pt x="6625" y="417"/>
                  <a:pt x="6692" y="415"/>
                </a:cubicBezTo>
                <a:cubicBezTo>
                  <a:pt x="6734" y="414"/>
                  <a:pt x="6777" y="414"/>
                  <a:pt x="6819" y="414"/>
                </a:cubicBezTo>
                <a:cubicBezTo>
                  <a:pt x="6995" y="414"/>
                  <a:pt x="7172" y="422"/>
                  <a:pt x="7346" y="437"/>
                </a:cubicBezTo>
                <a:cubicBezTo>
                  <a:pt x="7353" y="437"/>
                  <a:pt x="7358" y="438"/>
                  <a:pt x="7364" y="438"/>
                </a:cubicBezTo>
                <a:cubicBezTo>
                  <a:pt x="7470" y="438"/>
                  <a:pt x="7560" y="357"/>
                  <a:pt x="7569" y="249"/>
                </a:cubicBezTo>
                <a:cubicBezTo>
                  <a:pt x="7580" y="135"/>
                  <a:pt x="7496" y="34"/>
                  <a:pt x="7381" y="26"/>
                </a:cubicBezTo>
                <a:cubicBezTo>
                  <a:pt x="7200" y="9"/>
                  <a:pt x="7016" y="1"/>
                  <a:pt x="6831" y="1"/>
                </a:cubicBezTo>
                <a:close/>
                <a:moveTo>
                  <a:pt x="5596" y="114"/>
                </a:moveTo>
                <a:cubicBezTo>
                  <a:pt x="5583" y="114"/>
                  <a:pt x="5571" y="115"/>
                  <a:pt x="5558" y="118"/>
                </a:cubicBezTo>
                <a:cubicBezTo>
                  <a:pt x="5260" y="174"/>
                  <a:pt x="4962" y="249"/>
                  <a:pt x="4672" y="343"/>
                </a:cubicBezTo>
                <a:cubicBezTo>
                  <a:pt x="4564" y="378"/>
                  <a:pt x="4503" y="495"/>
                  <a:pt x="4539" y="603"/>
                </a:cubicBezTo>
                <a:cubicBezTo>
                  <a:pt x="4567" y="692"/>
                  <a:pt x="4649" y="747"/>
                  <a:pt x="4736" y="747"/>
                </a:cubicBezTo>
                <a:cubicBezTo>
                  <a:pt x="4757" y="747"/>
                  <a:pt x="4778" y="743"/>
                  <a:pt x="4799" y="736"/>
                </a:cubicBezTo>
                <a:cubicBezTo>
                  <a:pt x="5072" y="648"/>
                  <a:pt x="5352" y="577"/>
                  <a:pt x="5634" y="525"/>
                </a:cubicBezTo>
                <a:cubicBezTo>
                  <a:pt x="5746" y="504"/>
                  <a:pt x="5820" y="396"/>
                  <a:pt x="5799" y="284"/>
                </a:cubicBezTo>
                <a:cubicBezTo>
                  <a:pt x="5780" y="184"/>
                  <a:pt x="5693" y="114"/>
                  <a:pt x="5596" y="114"/>
                </a:cubicBezTo>
                <a:close/>
                <a:moveTo>
                  <a:pt x="8241" y="162"/>
                </a:moveTo>
                <a:cubicBezTo>
                  <a:pt x="8147" y="162"/>
                  <a:pt x="8062" y="227"/>
                  <a:pt x="8039" y="323"/>
                </a:cubicBezTo>
                <a:cubicBezTo>
                  <a:pt x="8014" y="435"/>
                  <a:pt x="8083" y="545"/>
                  <a:pt x="8195" y="571"/>
                </a:cubicBezTo>
                <a:cubicBezTo>
                  <a:pt x="8469" y="635"/>
                  <a:pt x="8746" y="718"/>
                  <a:pt x="9017" y="819"/>
                </a:cubicBezTo>
                <a:cubicBezTo>
                  <a:pt x="9040" y="828"/>
                  <a:pt x="9065" y="834"/>
                  <a:pt x="9090" y="834"/>
                </a:cubicBezTo>
                <a:cubicBezTo>
                  <a:pt x="9173" y="834"/>
                  <a:pt x="9251" y="782"/>
                  <a:pt x="9283" y="699"/>
                </a:cubicBezTo>
                <a:cubicBezTo>
                  <a:pt x="9323" y="593"/>
                  <a:pt x="9269" y="474"/>
                  <a:pt x="9162" y="433"/>
                </a:cubicBezTo>
                <a:cubicBezTo>
                  <a:pt x="8875" y="325"/>
                  <a:pt x="8581" y="236"/>
                  <a:pt x="8287" y="167"/>
                </a:cubicBezTo>
                <a:cubicBezTo>
                  <a:pt x="8271" y="164"/>
                  <a:pt x="8256" y="162"/>
                  <a:pt x="8241" y="162"/>
                </a:cubicBezTo>
                <a:close/>
                <a:moveTo>
                  <a:pt x="3910" y="660"/>
                </a:moveTo>
                <a:cubicBezTo>
                  <a:pt x="3881" y="660"/>
                  <a:pt x="3851" y="666"/>
                  <a:pt x="3823" y="679"/>
                </a:cubicBezTo>
                <a:cubicBezTo>
                  <a:pt x="3546" y="811"/>
                  <a:pt x="3277" y="959"/>
                  <a:pt x="3022" y="1122"/>
                </a:cubicBezTo>
                <a:cubicBezTo>
                  <a:pt x="2926" y="1184"/>
                  <a:pt x="2898" y="1312"/>
                  <a:pt x="2960" y="1408"/>
                </a:cubicBezTo>
                <a:cubicBezTo>
                  <a:pt x="3001" y="1470"/>
                  <a:pt x="3066" y="1503"/>
                  <a:pt x="3135" y="1503"/>
                </a:cubicBezTo>
                <a:cubicBezTo>
                  <a:pt x="3173" y="1503"/>
                  <a:pt x="3212" y="1493"/>
                  <a:pt x="3245" y="1470"/>
                </a:cubicBezTo>
                <a:cubicBezTo>
                  <a:pt x="3486" y="1316"/>
                  <a:pt x="3740" y="1176"/>
                  <a:pt x="3998" y="1053"/>
                </a:cubicBezTo>
                <a:cubicBezTo>
                  <a:pt x="4103" y="1006"/>
                  <a:pt x="4147" y="881"/>
                  <a:pt x="4098" y="779"/>
                </a:cubicBezTo>
                <a:cubicBezTo>
                  <a:pt x="4063" y="704"/>
                  <a:pt x="3988" y="660"/>
                  <a:pt x="3910" y="660"/>
                </a:cubicBezTo>
                <a:close/>
                <a:moveTo>
                  <a:pt x="9899" y="785"/>
                </a:moveTo>
                <a:cubicBezTo>
                  <a:pt x="9824" y="785"/>
                  <a:pt x="9752" y="825"/>
                  <a:pt x="9715" y="896"/>
                </a:cubicBezTo>
                <a:cubicBezTo>
                  <a:pt x="9662" y="997"/>
                  <a:pt x="9701" y="1121"/>
                  <a:pt x="9802" y="1174"/>
                </a:cubicBezTo>
                <a:cubicBezTo>
                  <a:pt x="10052" y="1307"/>
                  <a:pt x="10300" y="1457"/>
                  <a:pt x="10539" y="1622"/>
                </a:cubicBezTo>
                <a:cubicBezTo>
                  <a:pt x="10575" y="1647"/>
                  <a:pt x="10615" y="1658"/>
                  <a:pt x="10656" y="1658"/>
                </a:cubicBezTo>
                <a:cubicBezTo>
                  <a:pt x="10722" y="1658"/>
                  <a:pt x="10787" y="1628"/>
                  <a:pt x="10826" y="1569"/>
                </a:cubicBezTo>
                <a:cubicBezTo>
                  <a:pt x="10892" y="1475"/>
                  <a:pt x="10867" y="1346"/>
                  <a:pt x="10773" y="1282"/>
                </a:cubicBezTo>
                <a:cubicBezTo>
                  <a:pt x="10521" y="1107"/>
                  <a:pt x="10259" y="949"/>
                  <a:pt x="9995" y="809"/>
                </a:cubicBezTo>
                <a:cubicBezTo>
                  <a:pt x="9964" y="793"/>
                  <a:pt x="9932" y="785"/>
                  <a:pt x="9899" y="785"/>
                </a:cubicBezTo>
                <a:close/>
                <a:moveTo>
                  <a:pt x="2421" y="1617"/>
                </a:moveTo>
                <a:cubicBezTo>
                  <a:pt x="2374" y="1617"/>
                  <a:pt x="2326" y="1633"/>
                  <a:pt x="2287" y="1667"/>
                </a:cubicBezTo>
                <a:cubicBezTo>
                  <a:pt x="2054" y="1863"/>
                  <a:pt x="1833" y="2076"/>
                  <a:pt x="1629" y="2299"/>
                </a:cubicBezTo>
                <a:cubicBezTo>
                  <a:pt x="1551" y="2384"/>
                  <a:pt x="1556" y="2515"/>
                  <a:pt x="1641" y="2592"/>
                </a:cubicBezTo>
                <a:cubicBezTo>
                  <a:pt x="1680" y="2629"/>
                  <a:pt x="1732" y="2646"/>
                  <a:pt x="1781" y="2646"/>
                </a:cubicBezTo>
                <a:cubicBezTo>
                  <a:pt x="1836" y="2646"/>
                  <a:pt x="1893" y="2623"/>
                  <a:pt x="1934" y="2579"/>
                </a:cubicBezTo>
                <a:cubicBezTo>
                  <a:pt x="2127" y="2368"/>
                  <a:pt x="2336" y="2168"/>
                  <a:pt x="2554" y="1982"/>
                </a:cubicBezTo>
                <a:cubicBezTo>
                  <a:pt x="2641" y="1908"/>
                  <a:pt x="2653" y="1778"/>
                  <a:pt x="2579" y="1691"/>
                </a:cubicBezTo>
                <a:cubicBezTo>
                  <a:pt x="2538" y="1642"/>
                  <a:pt x="2480" y="1617"/>
                  <a:pt x="2421" y="1617"/>
                </a:cubicBezTo>
                <a:close/>
                <a:moveTo>
                  <a:pt x="11359" y="1786"/>
                </a:moveTo>
                <a:cubicBezTo>
                  <a:pt x="11301" y="1786"/>
                  <a:pt x="11243" y="1810"/>
                  <a:pt x="11202" y="1858"/>
                </a:cubicBezTo>
                <a:cubicBezTo>
                  <a:pt x="11129" y="1945"/>
                  <a:pt x="11138" y="2076"/>
                  <a:pt x="11225" y="2150"/>
                </a:cubicBezTo>
                <a:cubicBezTo>
                  <a:pt x="11441" y="2335"/>
                  <a:pt x="11654" y="2535"/>
                  <a:pt x="11854" y="2746"/>
                </a:cubicBezTo>
                <a:cubicBezTo>
                  <a:pt x="11895" y="2788"/>
                  <a:pt x="11950" y="2810"/>
                  <a:pt x="12005" y="2810"/>
                </a:cubicBezTo>
                <a:cubicBezTo>
                  <a:pt x="12056" y="2810"/>
                  <a:pt x="12107" y="2790"/>
                  <a:pt x="12146" y="2753"/>
                </a:cubicBezTo>
                <a:cubicBezTo>
                  <a:pt x="12230" y="2673"/>
                  <a:pt x="12231" y="2542"/>
                  <a:pt x="12154" y="2460"/>
                </a:cubicBezTo>
                <a:cubicBezTo>
                  <a:pt x="11943" y="2239"/>
                  <a:pt x="11721" y="2030"/>
                  <a:pt x="11494" y="1835"/>
                </a:cubicBezTo>
                <a:cubicBezTo>
                  <a:pt x="11455" y="1802"/>
                  <a:pt x="11407" y="1786"/>
                  <a:pt x="11359" y="1786"/>
                </a:cubicBezTo>
                <a:close/>
                <a:moveTo>
                  <a:pt x="23069" y="3254"/>
                </a:moveTo>
                <a:cubicBezTo>
                  <a:pt x="22994" y="3254"/>
                  <a:pt x="22918" y="3255"/>
                  <a:pt x="22843" y="3256"/>
                </a:cubicBezTo>
                <a:cubicBezTo>
                  <a:pt x="22729" y="3258"/>
                  <a:pt x="22637" y="3352"/>
                  <a:pt x="22641" y="3467"/>
                </a:cubicBezTo>
                <a:cubicBezTo>
                  <a:pt x="22643" y="3579"/>
                  <a:pt x="22735" y="3669"/>
                  <a:pt x="22847" y="3669"/>
                </a:cubicBezTo>
                <a:cubicBezTo>
                  <a:pt x="22848" y="3669"/>
                  <a:pt x="22849" y="3669"/>
                  <a:pt x="22850" y="3669"/>
                </a:cubicBezTo>
                <a:cubicBezTo>
                  <a:pt x="22923" y="3668"/>
                  <a:pt x="22996" y="3667"/>
                  <a:pt x="23069" y="3667"/>
                </a:cubicBezTo>
                <a:cubicBezTo>
                  <a:pt x="23288" y="3667"/>
                  <a:pt x="23507" y="3673"/>
                  <a:pt x="23724" y="3685"/>
                </a:cubicBezTo>
                <a:lnTo>
                  <a:pt x="23734" y="3685"/>
                </a:lnTo>
                <a:cubicBezTo>
                  <a:pt x="23844" y="3685"/>
                  <a:pt x="23934" y="3600"/>
                  <a:pt x="23941" y="3488"/>
                </a:cubicBezTo>
                <a:cubicBezTo>
                  <a:pt x="23947" y="3375"/>
                  <a:pt x="23860" y="3277"/>
                  <a:pt x="23745" y="3272"/>
                </a:cubicBezTo>
                <a:cubicBezTo>
                  <a:pt x="23521" y="3260"/>
                  <a:pt x="23295" y="3254"/>
                  <a:pt x="23069" y="3254"/>
                </a:cubicBezTo>
                <a:close/>
                <a:moveTo>
                  <a:pt x="21962" y="3303"/>
                </a:moveTo>
                <a:cubicBezTo>
                  <a:pt x="21955" y="3303"/>
                  <a:pt x="21949" y="3303"/>
                  <a:pt x="21943" y="3304"/>
                </a:cubicBezTo>
                <a:cubicBezTo>
                  <a:pt x="21643" y="3331"/>
                  <a:pt x="21342" y="3369"/>
                  <a:pt x="21046" y="3416"/>
                </a:cubicBezTo>
                <a:cubicBezTo>
                  <a:pt x="20934" y="3435"/>
                  <a:pt x="20856" y="3541"/>
                  <a:pt x="20876" y="3653"/>
                </a:cubicBezTo>
                <a:cubicBezTo>
                  <a:pt x="20892" y="3756"/>
                  <a:pt x="20979" y="3827"/>
                  <a:pt x="21080" y="3827"/>
                </a:cubicBezTo>
                <a:cubicBezTo>
                  <a:pt x="21090" y="3827"/>
                  <a:pt x="21101" y="3827"/>
                  <a:pt x="21111" y="3825"/>
                </a:cubicBezTo>
                <a:cubicBezTo>
                  <a:pt x="21399" y="3779"/>
                  <a:pt x="21689" y="3742"/>
                  <a:pt x="21978" y="3717"/>
                </a:cubicBezTo>
                <a:cubicBezTo>
                  <a:pt x="22093" y="3706"/>
                  <a:pt x="22176" y="3605"/>
                  <a:pt x="22166" y="3492"/>
                </a:cubicBezTo>
                <a:cubicBezTo>
                  <a:pt x="22156" y="3385"/>
                  <a:pt x="22067" y="3303"/>
                  <a:pt x="21962" y="3303"/>
                </a:cubicBezTo>
                <a:close/>
                <a:moveTo>
                  <a:pt x="1225" y="2925"/>
                </a:moveTo>
                <a:cubicBezTo>
                  <a:pt x="1160" y="2925"/>
                  <a:pt x="1095" y="2956"/>
                  <a:pt x="1055" y="3013"/>
                </a:cubicBezTo>
                <a:cubicBezTo>
                  <a:pt x="878" y="3267"/>
                  <a:pt x="720" y="3531"/>
                  <a:pt x="585" y="3798"/>
                </a:cubicBezTo>
                <a:cubicBezTo>
                  <a:pt x="534" y="3901"/>
                  <a:pt x="575" y="4025"/>
                  <a:pt x="676" y="4077"/>
                </a:cubicBezTo>
                <a:cubicBezTo>
                  <a:pt x="706" y="4093"/>
                  <a:pt x="738" y="4100"/>
                  <a:pt x="770" y="4100"/>
                </a:cubicBezTo>
                <a:cubicBezTo>
                  <a:pt x="844" y="4100"/>
                  <a:pt x="917" y="4057"/>
                  <a:pt x="954" y="3984"/>
                </a:cubicBezTo>
                <a:cubicBezTo>
                  <a:pt x="1080" y="3735"/>
                  <a:pt x="1229" y="3488"/>
                  <a:pt x="1395" y="3249"/>
                </a:cubicBezTo>
                <a:cubicBezTo>
                  <a:pt x="1461" y="3157"/>
                  <a:pt x="1438" y="3027"/>
                  <a:pt x="1344" y="2962"/>
                </a:cubicBezTo>
                <a:cubicBezTo>
                  <a:pt x="1308" y="2937"/>
                  <a:pt x="1266" y="2925"/>
                  <a:pt x="1225" y="2925"/>
                </a:cubicBezTo>
                <a:close/>
                <a:moveTo>
                  <a:pt x="12588" y="3065"/>
                </a:moveTo>
                <a:cubicBezTo>
                  <a:pt x="12542" y="3065"/>
                  <a:pt x="12497" y="3080"/>
                  <a:pt x="12458" y="3111"/>
                </a:cubicBezTo>
                <a:cubicBezTo>
                  <a:pt x="12370" y="3182"/>
                  <a:pt x="12356" y="3311"/>
                  <a:pt x="12426" y="3400"/>
                </a:cubicBezTo>
                <a:cubicBezTo>
                  <a:pt x="12604" y="3625"/>
                  <a:pt x="12776" y="3862"/>
                  <a:pt x="12937" y="4105"/>
                </a:cubicBezTo>
                <a:cubicBezTo>
                  <a:pt x="12976" y="4165"/>
                  <a:pt x="13041" y="4197"/>
                  <a:pt x="13109" y="4197"/>
                </a:cubicBezTo>
                <a:cubicBezTo>
                  <a:pt x="13148" y="4197"/>
                  <a:pt x="13188" y="4186"/>
                  <a:pt x="13224" y="4163"/>
                </a:cubicBezTo>
                <a:cubicBezTo>
                  <a:pt x="13318" y="4100"/>
                  <a:pt x="13344" y="3972"/>
                  <a:pt x="13281" y="3876"/>
                </a:cubicBezTo>
                <a:cubicBezTo>
                  <a:pt x="13114" y="3623"/>
                  <a:pt x="12935" y="3377"/>
                  <a:pt x="12749" y="3143"/>
                </a:cubicBezTo>
                <a:cubicBezTo>
                  <a:pt x="12708" y="3092"/>
                  <a:pt x="12648" y="3065"/>
                  <a:pt x="12588" y="3065"/>
                </a:cubicBezTo>
                <a:close/>
                <a:moveTo>
                  <a:pt x="20208" y="3586"/>
                </a:moveTo>
                <a:cubicBezTo>
                  <a:pt x="20192" y="3586"/>
                  <a:pt x="20177" y="3588"/>
                  <a:pt x="20162" y="3591"/>
                </a:cubicBezTo>
                <a:cubicBezTo>
                  <a:pt x="19869" y="3660"/>
                  <a:pt x="19575" y="3740"/>
                  <a:pt x="19290" y="3828"/>
                </a:cubicBezTo>
                <a:cubicBezTo>
                  <a:pt x="19182" y="3864"/>
                  <a:pt x="19120" y="3979"/>
                  <a:pt x="19155" y="4089"/>
                </a:cubicBezTo>
                <a:cubicBezTo>
                  <a:pt x="19182" y="4178"/>
                  <a:pt x="19263" y="4234"/>
                  <a:pt x="19352" y="4234"/>
                </a:cubicBezTo>
                <a:cubicBezTo>
                  <a:pt x="19373" y="4234"/>
                  <a:pt x="19393" y="4231"/>
                  <a:pt x="19414" y="4224"/>
                </a:cubicBezTo>
                <a:cubicBezTo>
                  <a:pt x="19690" y="4139"/>
                  <a:pt x="19974" y="4061"/>
                  <a:pt x="20256" y="3993"/>
                </a:cubicBezTo>
                <a:cubicBezTo>
                  <a:pt x="20367" y="3968"/>
                  <a:pt x="20436" y="3857"/>
                  <a:pt x="20410" y="3745"/>
                </a:cubicBezTo>
                <a:cubicBezTo>
                  <a:pt x="20387" y="3649"/>
                  <a:pt x="20301" y="3586"/>
                  <a:pt x="20208" y="3586"/>
                </a:cubicBezTo>
                <a:close/>
                <a:moveTo>
                  <a:pt x="18515" y="4115"/>
                </a:moveTo>
                <a:cubicBezTo>
                  <a:pt x="18490" y="4115"/>
                  <a:pt x="18464" y="4120"/>
                  <a:pt x="18439" y="4130"/>
                </a:cubicBezTo>
                <a:cubicBezTo>
                  <a:pt x="18297" y="4185"/>
                  <a:pt x="18154" y="4245"/>
                  <a:pt x="18016" y="4305"/>
                </a:cubicBezTo>
                <a:cubicBezTo>
                  <a:pt x="17881" y="4364"/>
                  <a:pt x="17746" y="4426"/>
                  <a:pt x="17612" y="4489"/>
                </a:cubicBezTo>
                <a:cubicBezTo>
                  <a:pt x="17509" y="4539"/>
                  <a:pt x="17464" y="4663"/>
                  <a:pt x="17514" y="4766"/>
                </a:cubicBezTo>
                <a:cubicBezTo>
                  <a:pt x="17550" y="4840"/>
                  <a:pt x="17624" y="4883"/>
                  <a:pt x="17700" y="4883"/>
                </a:cubicBezTo>
                <a:cubicBezTo>
                  <a:pt x="17730" y="4883"/>
                  <a:pt x="17760" y="4876"/>
                  <a:pt x="17791" y="4863"/>
                </a:cubicBezTo>
                <a:cubicBezTo>
                  <a:pt x="17920" y="4801"/>
                  <a:pt x="18051" y="4741"/>
                  <a:pt x="18180" y="4684"/>
                </a:cubicBezTo>
                <a:cubicBezTo>
                  <a:pt x="18315" y="4626"/>
                  <a:pt x="18453" y="4567"/>
                  <a:pt x="18590" y="4514"/>
                </a:cubicBezTo>
                <a:cubicBezTo>
                  <a:pt x="18696" y="4472"/>
                  <a:pt x="18749" y="4353"/>
                  <a:pt x="18707" y="4247"/>
                </a:cubicBezTo>
                <a:cubicBezTo>
                  <a:pt x="18674" y="4165"/>
                  <a:pt x="18597" y="4115"/>
                  <a:pt x="18515" y="4115"/>
                </a:cubicBezTo>
                <a:close/>
                <a:moveTo>
                  <a:pt x="16912" y="4877"/>
                </a:moveTo>
                <a:cubicBezTo>
                  <a:pt x="16878" y="4877"/>
                  <a:pt x="16844" y="4885"/>
                  <a:pt x="16812" y="4902"/>
                </a:cubicBezTo>
                <a:cubicBezTo>
                  <a:pt x="16562" y="5041"/>
                  <a:pt x="16302" y="5193"/>
                  <a:pt x="16038" y="5358"/>
                </a:cubicBezTo>
                <a:cubicBezTo>
                  <a:pt x="15940" y="5416"/>
                  <a:pt x="15910" y="5544"/>
                  <a:pt x="15971" y="5641"/>
                </a:cubicBezTo>
                <a:cubicBezTo>
                  <a:pt x="16010" y="5705"/>
                  <a:pt x="16077" y="5741"/>
                  <a:pt x="16146" y="5741"/>
                </a:cubicBezTo>
                <a:cubicBezTo>
                  <a:pt x="16183" y="5741"/>
                  <a:pt x="16220" y="5730"/>
                  <a:pt x="16254" y="5709"/>
                </a:cubicBezTo>
                <a:cubicBezTo>
                  <a:pt x="16513" y="5549"/>
                  <a:pt x="16768" y="5400"/>
                  <a:pt x="17013" y="5264"/>
                </a:cubicBezTo>
                <a:cubicBezTo>
                  <a:pt x="17112" y="5209"/>
                  <a:pt x="17147" y="5083"/>
                  <a:pt x="17092" y="4984"/>
                </a:cubicBezTo>
                <a:cubicBezTo>
                  <a:pt x="17055" y="4915"/>
                  <a:pt x="16984" y="4877"/>
                  <a:pt x="16912" y="4877"/>
                </a:cubicBezTo>
                <a:close/>
                <a:moveTo>
                  <a:pt x="13566" y="4544"/>
                </a:moveTo>
                <a:cubicBezTo>
                  <a:pt x="13533" y="4544"/>
                  <a:pt x="13500" y="4552"/>
                  <a:pt x="13468" y="4569"/>
                </a:cubicBezTo>
                <a:cubicBezTo>
                  <a:pt x="13367" y="4622"/>
                  <a:pt x="13330" y="4748"/>
                  <a:pt x="13383" y="4849"/>
                </a:cubicBezTo>
                <a:cubicBezTo>
                  <a:pt x="13516" y="5097"/>
                  <a:pt x="13637" y="5361"/>
                  <a:pt x="13740" y="5632"/>
                </a:cubicBezTo>
                <a:cubicBezTo>
                  <a:pt x="13771" y="5716"/>
                  <a:pt x="13849" y="5765"/>
                  <a:pt x="13933" y="5765"/>
                </a:cubicBezTo>
                <a:cubicBezTo>
                  <a:pt x="13958" y="5765"/>
                  <a:pt x="13982" y="5762"/>
                  <a:pt x="14007" y="5753"/>
                </a:cubicBezTo>
                <a:cubicBezTo>
                  <a:pt x="14113" y="5712"/>
                  <a:pt x="14167" y="5592"/>
                  <a:pt x="14126" y="5485"/>
                </a:cubicBezTo>
                <a:cubicBezTo>
                  <a:pt x="14016" y="5198"/>
                  <a:pt x="13890" y="4918"/>
                  <a:pt x="13748" y="4654"/>
                </a:cubicBezTo>
                <a:cubicBezTo>
                  <a:pt x="13712" y="4584"/>
                  <a:pt x="13640" y="4544"/>
                  <a:pt x="13566" y="4544"/>
                </a:cubicBezTo>
                <a:close/>
                <a:moveTo>
                  <a:pt x="434" y="4507"/>
                </a:moveTo>
                <a:cubicBezTo>
                  <a:pt x="346" y="4507"/>
                  <a:pt x="264" y="4563"/>
                  <a:pt x="236" y="4651"/>
                </a:cubicBezTo>
                <a:cubicBezTo>
                  <a:pt x="142" y="4948"/>
                  <a:pt x="75" y="5251"/>
                  <a:pt x="36" y="5553"/>
                </a:cubicBezTo>
                <a:cubicBezTo>
                  <a:pt x="22" y="5666"/>
                  <a:pt x="102" y="5769"/>
                  <a:pt x="215" y="5783"/>
                </a:cubicBezTo>
                <a:cubicBezTo>
                  <a:pt x="224" y="5785"/>
                  <a:pt x="233" y="5785"/>
                  <a:pt x="242" y="5785"/>
                </a:cubicBezTo>
                <a:cubicBezTo>
                  <a:pt x="344" y="5785"/>
                  <a:pt x="433" y="5709"/>
                  <a:pt x="447" y="5604"/>
                </a:cubicBezTo>
                <a:cubicBezTo>
                  <a:pt x="483" y="5329"/>
                  <a:pt x="543" y="5049"/>
                  <a:pt x="630" y="4775"/>
                </a:cubicBezTo>
                <a:cubicBezTo>
                  <a:pt x="665" y="4667"/>
                  <a:pt x="605" y="4550"/>
                  <a:pt x="495" y="4516"/>
                </a:cubicBezTo>
                <a:cubicBezTo>
                  <a:pt x="475" y="4510"/>
                  <a:pt x="454" y="4507"/>
                  <a:pt x="434" y="4507"/>
                </a:cubicBezTo>
                <a:close/>
                <a:moveTo>
                  <a:pt x="15399" y="5807"/>
                </a:moveTo>
                <a:cubicBezTo>
                  <a:pt x="15359" y="5807"/>
                  <a:pt x="15320" y="5818"/>
                  <a:pt x="15285" y="5842"/>
                </a:cubicBezTo>
                <a:cubicBezTo>
                  <a:pt x="15058" y="5992"/>
                  <a:pt x="14817" y="6159"/>
                  <a:pt x="14548" y="6347"/>
                </a:cubicBezTo>
                <a:cubicBezTo>
                  <a:pt x="14454" y="6412"/>
                  <a:pt x="14432" y="6540"/>
                  <a:pt x="14498" y="6634"/>
                </a:cubicBezTo>
                <a:cubicBezTo>
                  <a:pt x="14537" y="6692"/>
                  <a:pt x="14603" y="6722"/>
                  <a:pt x="14666" y="6722"/>
                </a:cubicBezTo>
                <a:cubicBezTo>
                  <a:pt x="14707" y="6722"/>
                  <a:pt x="14750" y="6710"/>
                  <a:pt x="14785" y="6685"/>
                </a:cubicBezTo>
                <a:cubicBezTo>
                  <a:pt x="15051" y="6499"/>
                  <a:pt x="15290" y="6336"/>
                  <a:pt x="15513" y="6185"/>
                </a:cubicBezTo>
                <a:cubicBezTo>
                  <a:pt x="15609" y="6122"/>
                  <a:pt x="15634" y="5994"/>
                  <a:pt x="15572" y="5898"/>
                </a:cubicBezTo>
                <a:cubicBezTo>
                  <a:pt x="15532" y="5839"/>
                  <a:pt x="15466" y="5807"/>
                  <a:pt x="15399" y="5807"/>
                </a:cubicBezTo>
                <a:close/>
                <a:moveTo>
                  <a:pt x="214" y="6258"/>
                </a:moveTo>
                <a:cubicBezTo>
                  <a:pt x="209" y="6258"/>
                  <a:pt x="205" y="6258"/>
                  <a:pt x="201" y="6258"/>
                </a:cubicBezTo>
                <a:cubicBezTo>
                  <a:pt x="87" y="6267"/>
                  <a:pt x="1" y="6364"/>
                  <a:pt x="8" y="6480"/>
                </a:cubicBezTo>
                <a:cubicBezTo>
                  <a:pt x="11" y="6513"/>
                  <a:pt x="13" y="6547"/>
                  <a:pt x="16" y="6582"/>
                </a:cubicBezTo>
                <a:cubicBezTo>
                  <a:pt x="41" y="6857"/>
                  <a:pt x="94" y="7132"/>
                  <a:pt x="178" y="7397"/>
                </a:cubicBezTo>
                <a:cubicBezTo>
                  <a:pt x="204" y="7486"/>
                  <a:pt x="286" y="7543"/>
                  <a:pt x="374" y="7543"/>
                </a:cubicBezTo>
                <a:cubicBezTo>
                  <a:pt x="394" y="7543"/>
                  <a:pt x="415" y="7539"/>
                  <a:pt x="435" y="7534"/>
                </a:cubicBezTo>
                <a:cubicBezTo>
                  <a:pt x="545" y="7500"/>
                  <a:pt x="607" y="7383"/>
                  <a:pt x="573" y="7275"/>
                </a:cubicBezTo>
                <a:cubicBezTo>
                  <a:pt x="498" y="7036"/>
                  <a:pt x="451" y="6791"/>
                  <a:pt x="428" y="6545"/>
                </a:cubicBezTo>
                <a:cubicBezTo>
                  <a:pt x="426" y="6513"/>
                  <a:pt x="422" y="6483"/>
                  <a:pt x="420" y="6451"/>
                </a:cubicBezTo>
                <a:cubicBezTo>
                  <a:pt x="414" y="6342"/>
                  <a:pt x="322" y="6258"/>
                  <a:pt x="214" y="6258"/>
                </a:cubicBezTo>
                <a:close/>
                <a:moveTo>
                  <a:pt x="14200" y="6198"/>
                </a:moveTo>
                <a:cubicBezTo>
                  <a:pt x="14183" y="6198"/>
                  <a:pt x="14166" y="6200"/>
                  <a:pt x="14149" y="6205"/>
                </a:cubicBezTo>
                <a:cubicBezTo>
                  <a:pt x="14039" y="6233"/>
                  <a:pt x="13972" y="6347"/>
                  <a:pt x="14000" y="6456"/>
                </a:cubicBezTo>
                <a:cubicBezTo>
                  <a:pt x="14037" y="6600"/>
                  <a:pt x="14071" y="6747"/>
                  <a:pt x="14099" y="6894"/>
                </a:cubicBezTo>
                <a:cubicBezTo>
                  <a:pt x="14059" y="6847"/>
                  <a:pt x="14000" y="6823"/>
                  <a:pt x="13942" y="6823"/>
                </a:cubicBezTo>
                <a:cubicBezTo>
                  <a:pt x="13900" y="6823"/>
                  <a:pt x="13859" y="6835"/>
                  <a:pt x="13823" y="6861"/>
                </a:cubicBezTo>
                <a:lnTo>
                  <a:pt x="13552" y="7055"/>
                </a:lnTo>
                <a:cubicBezTo>
                  <a:pt x="13401" y="7164"/>
                  <a:pt x="13250" y="7272"/>
                  <a:pt x="13100" y="7378"/>
                </a:cubicBezTo>
                <a:cubicBezTo>
                  <a:pt x="13008" y="7445"/>
                  <a:pt x="12986" y="7573"/>
                  <a:pt x="13052" y="7667"/>
                </a:cubicBezTo>
                <a:cubicBezTo>
                  <a:pt x="13093" y="7724"/>
                  <a:pt x="13157" y="7754"/>
                  <a:pt x="13220" y="7754"/>
                </a:cubicBezTo>
                <a:cubicBezTo>
                  <a:pt x="13263" y="7754"/>
                  <a:pt x="13304" y="7741"/>
                  <a:pt x="13341" y="7715"/>
                </a:cubicBezTo>
                <a:cubicBezTo>
                  <a:pt x="13491" y="7607"/>
                  <a:pt x="13642" y="7498"/>
                  <a:pt x="13793" y="7390"/>
                </a:cubicBezTo>
                <a:lnTo>
                  <a:pt x="14062" y="7197"/>
                </a:lnTo>
                <a:cubicBezTo>
                  <a:pt x="14097" y="7172"/>
                  <a:pt x="14124" y="7137"/>
                  <a:pt x="14136" y="7100"/>
                </a:cubicBezTo>
                <a:cubicBezTo>
                  <a:pt x="14149" y="7167"/>
                  <a:pt x="14160" y="7236"/>
                  <a:pt x="14170" y="7305"/>
                </a:cubicBezTo>
                <a:cubicBezTo>
                  <a:pt x="14185" y="7409"/>
                  <a:pt x="14273" y="7483"/>
                  <a:pt x="14375" y="7483"/>
                </a:cubicBezTo>
                <a:cubicBezTo>
                  <a:pt x="14384" y="7483"/>
                  <a:pt x="14394" y="7482"/>
                  <a:pt x="14404" y="7481"/>
                </a:cubicBezTo>
                <a:cubicBezTo>
                  <a:pt x="14517" y="7463"/>
                  <a:pt x="14595" y="7358"/>
                  <a:pt x="14580" y="7245"/>
                </a:cubicBezTo>
                <a:cubicBezTo>
                  <a:pt x="14535" y="6944"/>
                  <a:pt x="14475" y="6643"/>
                  <a:pt x="14401" y="6354"/>
                </a:cubicBezTo>
                <a:cubicBezTo>
                  <a:pt x="14377" y="6261"/>
                  <a:pt x="14293" y="6198"/>
                  <a:pt x="14200" y="6198"/>
                </a:cubicBezTo>
                <a:close/>
                <a:moveTo>
                  <a:pt x="12494" y="7851"/>
                </a:moveTo>
                <a:cubicBezTo>
                  <a:pt x="12454" y="7851"/>
                  <a:pt x="12413" y="7863"/>
                  <a:pt x="12377" y="7888"/>
                </a:cubicBezTo>
                <a:cubicBezTo>
                  <a:pt x="12208" y="8005"/>
                  <a:pt x="12054" y="8112"/>
                  <a:pt x="11902" y="8213"/>
                </a:cubicBezTo>
                <a:cubicBezTo>
                  <a:pt x="11817" y="8269"/>
                  <a:pt x="11732" y="8326"/>
                  <a:pt x="11647" y="8383"/>
                </a:cubicBezTo>
                <a:cubicBezTo>
                  <a:pt x="11551" y="8445"/>
                  <a:pt x="11524" y="8572"/>
                  <a:pt x="11586" y="8668"/>
                </a:cubicBezTo>
                <a:cubicBezTo>
                  <a:pt x="11625" y="8730"/>
                  <a:pt x="11693" y="8762"/>
                  <a:pt x="11760" y="8762"/>
                </a:cubicBezTo>
                <a:cubicBezTo>
                  <a:pt x="11799" y="8762"/>
                  <a:pt x="11838" y="8751"/>
                  <a:pt x="11872" y="8728"/>
                </a:cubicBezTo>
                <a:cubicBezTo>
                  <a:pt x="11960" y="8672"/>
                  <a:pt x="12047" y="8613"/>
                  <a:pt x="12132" y="8556"/>
                </a:cubicBezTo>
                <a:cubicBezTo>
                  <a:pt x="12286" y="8454"/>
                  <a:pt x="12442" y="8346"/>
                  <a:pt x="12612" y="8229"/>
                </a:cubicBezTo>
                <a:cubicBezTo>
                  <a:pt x="12706" y="8163"/>
                  <a:pt x="12729" y="8034"/>
                  <a:pt x="12664" y="7940"/>
                </a:cubicBezTo>
                <a:cubicBezTo>
                  <a:pt x="12624" y="7883"/>
                  <a:pt x="12560" y="7851"/>
                  <a:pt x="12494" y="7851"/>
                </a:cubicBezTo>
                <a:close/>
                <a:moveTo>
                  <a:pt x="729" y="7941"/>
                </a:moveTo>
                <a:cubicBezTo>
                  <a:pt x="694" y="7941"/>
                  <a:pt x="659" y="7949"/>
                  <a:pt x="626" y="7968"/>
                </a:cubicBezTo>
                <a:cubicBezTo>
                  <a:pt x="527" y="8025"/>
                  <a:pt x="493" y="8151"/>
                  <a:pt x="550" y="8250"/>
                </a:cubicBezTo>
                <a:cubicBezTo>
                  <a:pt x="700" y="8512"/>
                  <a:pt x="881" y="8767"/>
                  <a:pt x="1089" y="9005"/>
                </a:cubicBezTo>
                <a:cubicBezTo>
                  <a:pt x="1129" y="9051"/>
                  <a:pt x="1188" y="9076"/>
                  <a:pt x="1245" y="9076"/>
                </a:cubicBezTo>
                <a:cubicBezTo>
                  <a:pt x="1292" y="9076"/>
                  <a:pt x="1342" y="9058"/>
                  <a:pt x="1381" y="9024"/>
                </a:cubicBezTo>
                <a:cubicBezTo>
                  <a:pt x="1466" y="8948"/>
                  <a:pt x="1475" y="8819"/>
                  <a:pt x="1400" y="8732"/>
                </a:cubicBezTo>
                <a:cubicBezTo>
                  <a:pt x="1211" y="8516"/>
                  <a:pt x="1046" y="8284"/>
                  <a:pt x="908" y="8044"/>
                </a:cubicBezTo>
                <a:cubicBezTo>
                  <a:pt x="870" y="7978"/>
                  <a:pt x="801" y="7941"/>
                  <a:pt x="729" y="7941"/>
                </a:cubicBezTo>
                <a:close/>
                <a:moveTo>
                  <a:pt x="14457" y="7952"/>
                </a:moveTo>
                <a:cubicBezTo>
                  <a:pt x="14455" y="7952"/>
                  <a:pt x="14452" y="7952"/>
                  <a:pt x="14450" y="7952"/>
                </a:cubicBezTo>
                <a:cubicBezTo>
                  <a:pt x="14335" y="7959"/>
                  <a:pt x="14246" y="8055"/>
                  <a:pt x="14253" y="8170"/>
                </a:cubicBezTo>
                <a:cubicBezTo>
                  <a:pt x="14259" y="8291"/>
                  <a:pt x="14262" y="8413"/>
                  <a:pt x="14262" y="8535"/>
                </a:cubicBezTo>
                <a:cubicBezTo>
                  <a:pt x="14262" y="8562"/>
                  <a:pt x="14264" y="8588"/>
                  <a:pt x="14264" y="8615"/>
                </a:cubicBezTo>
                <a:cubicBezTo>
                  <a:pt x="14264" y="8755"/>
                  <a:pt x="14261" y="8897"/>
                  <a:pt x="14253" y="9038"/>
                </a:cubicBezTo>
                <a:cubicBezTo>
                  <a:pt x="14248" y="9152"/>
                  <a:pt x="14337" y="9249"/>
                  <a:pt x="14450" y="9255"/>
                </a:cubicBezTo>
                <a:lnTo>
                  <a:pt x="14461" y="9255"/>
                </a:lnTo>
                <a:cubicBezTo>
                  <a:pt x="14571" y="9255"/>
                  <a:pt x="14661" y="9168"/>
                  <a:pt x="14666" y="9056"/>
                </a:cubicBezTo>
                <a:cubicBezTo>
                  <a:pt x="14673" y="8909"/>
                  <a:pt x="14677" y="8760"/>
                  <a:pt x="14677" y="8615"/>
                </a:cubicBezTo>
                <a:cubicBezTo>
                  <a:pt x="14677" y="8587"/>
                  <a:pt x="14677" y="8560"/>
                  <a:pt x="14677" y="8532"/>
                </a:cubicBezTo>
                <a:cubicBezTo>
                  <a:pt x="14675" y="8404"/>
                  <a:pt x="14672" y="8276"/>
                  <a:pt x="14666" y="8149"/>
                </a:cubicBezTo>
                <a:cubicBezTo>
                  <a:pt x="14661" y="8038"/>
                  <a:pt x="14567" y="7952"/>
                  <a:pt x="14457" y="7952"/>
                </a:cubicBezTo>
                <a:close/>
                <a:moveTo>
                  <a:pt x="11007" y="8820"/>
                </a:moveTo>
                <a:cubicBezTo>
                  <a:pt x="10971" y="8820"/>
                  <a:pt x="10934" y="8830"/>
                  <a:pt x="10901" y="8851"/>
                </a:cubicBezTo>
                <a:cubicBezTo>
                  <a:pt x="10642" y="9005"/>
                  <a:pt x="10385" y="9150"/>
                  <a:pt x="10137" y="9283"/>
                </a:cubicBezTo>
                <a:cubicBezTo>
                  <a:pt x="10036" y="9336"/>
                  <a:pt x="9999" y="9462"/>
                  <a:pt x="10052" y="9561"/>
                </a:cubicBezTo>
                <a:cubicBezTo>
                  <a:pt x="10089" y="9632"/>
                  <a:pt x="10160" y="9671"/>
                  <a:pt x="10234" y="9671"/>
                </a:cubicBezTo>
                <a:cubicBezTo>
                  <a:pt x="10266" y="9671"/>
                  <a:pt x="10300" y="9664"/>
                  <a:pt x="10332" y="9648"/>
                </a:cubicBezTo>
                <a:cubicBezTo>
                  <a:pt x="10585" y="9512"/>
                  <a:pt x="10849" y="9363"/>
                  <a:pt x="11113" y="9205"/>
                </a:cubicBezTo>
                <a:cubicBezTo>
                  <a:pt x="11211" y="9147"/>
                  <a:pt x="11243" y="9019"/>
                  <a:pt x="11184" y="8921"/>
                </a:cubicBezTo>
                <a:cubicBezTo>
                  <a:pt x="11146" y="8856"/>
                  <a:pt x="11077" y="8820"/>
                  <a:pt x="11007" y="8820"/>
                </a:cubicBezTo>
                <a:close/>
                <a:moveTo>
                  <a:pt x="1885" y="9275"/>
                </a:moveTo>
                <a:cubicBezTo>
                  <a:pt x="1825" y="9275"/>
                  <a:pt x="1765" y="9302"/>
                  <a:pt x="1725" y="9352"/>
                </a:cubicBezTo>
                <a:cubicBezTo>
                  <a:pt x="1652" y="9441"/>
                  <a:pt x="1666" y="9572"/>
                  <a:pt x="1755" y="9643"/>
                </a:cubicBezTo>
                <a:cubicBezTo>
                  <a:pt x="1991" y="9832"/>
                  <a:pt x="2246" y="10008"/>
                  <a:pt x="2513" y="10162"/>
                </a:cubicBezTo>
                <a:cubicBezTo>
                  <a:pt x="2547" y="10181"/>
                  <a:pt x="2582" y="10190"/>
                  <a:pt x="2616" y="10190"/>
                </a:cubicBezTo>
                <a:cubicBezTo>
                  <a:pt x="2689" y="10190"/>
                  <a:pt x="2758" y="10153"/>
                  <a:pt x="2797" y="10087"/>
                </a:cubicBezTo>
                <a:cubicBezTo>
                  <a:pt x="2854" y="9988"/>
                  <a:pt x="2820" y="9862"/>
                  <a:pt x="2721" y="9804"/>
                </a:cubicBezTo>
                <a:cubicBezTo>
                  <a:pt x="2471" y="9660"/>
                  <a:pt x="2233" y="9497"/>
                  <a:pt x="2015" y="9322"/>
                </a:cubicBezTo>
                <a:cubicBezTo>
                  <a:pt x="1977" y="9291"/>
                  <a:pt x="1931" y="9275"/>
                  <a:pt x="1885" y="9275"/>
                </a:cubicBezTo>
                <a:close/>
                <a:moveTo>
                  <a:pt x="9438" y="9652"/>
                </a:moveTo>
                <a:cubicBezTo>
                  <a:pt x="9409" y="9652"/>
                  <a:pt x="9380" y="9658"/>
                  <a:pt x="9352" y="9671"/>
                </a:cubicBezTo>
                <a:cubicBezTo>
                  <a:pt x="9081" y="9795"/>
                  <a:pt x="8810" y="9909"/>
                  <a:pt x="8547" y="10006"/>
                </a:cubicBezTo>
                <a:cubicBezTo>
                  <a:pt x="8439" y="10047"/>
                  <a:pt x="8384" y="10165"/>
                  <a:pt x="8425" y="10272"/>
                </a:cubicBezTo>
                <a:cubicBezTo>
                  <a:pt x="8455" y="10355"/>
                  <a:pt x="8535" y="10406"/>
                  <a:pt x="8618" y="10406"/>
                </a:cubicBezTo>
                <a:cubicBezTo>
                  <a:pt x="8643" y="10406"/>
                  <a:pt x="8668" y="10403"/>
                  <a:pt x="8691" y="10394"/>
                </a:cubicBezTo>
                <a:cubicBezTo>
                  <a:pt x="8964" y="10291"/>
                  <a:pt x="9244" y="10176"/>
                  <a:pt x="9524" y="10047"/>
                </a:cubicBezTo>
                <a:cubicBezTo>
                  <a:pt x="9628" y="9999"/>
                  <a:pt x="9674" y="9877"/>
                  <a:pt x="9627" y="9774"/>
                </a:cubicBezTo>
                <a:cubicBezTo>
                  <a:pt x="9592" y="9697"/>
                  <a:pt x="9517" y="9652"/>
                  <a:pt x="9438" y="9652"/>
                </a:cubicBezTo>
                <a:close/>
                <a:moveTo>
                  <a:pt x="3417" y="10162"/>
                </a:moveTo>
                <a:cubicBezTo>
                  <a:pt x="3335" y="10162"/>
                  <a:pt x="3257" y="10211"/>
                  <a:pt x="3224" y="10293"/>
                </a:cubicBezTo>
                <a:cubicBezTo>
                  <a:pt x="3181" y="10399"/>
                  <a:pt x="3235" y="10520"/>
                  <a:pt x="3341" y="10561"/>
                </a:cubicBezTo>
                <a:cubicBezTo>
                  <a:pt x="3626" y="10674"/>
                  <a:pt x="3920" y="10766"/>
                  <a:pt x="4216" y="10835"/>
                </a:cubicBezTo>
                <a:cubicBezTo>
                  <a:pt x="4232" y="10839"/>
                  <a:pt x="4248" y="10841"/>
                  <a:pt x="4264" y="10841"/>
                </a:cubicBezTo>
                <a:cubicBezTo>
                  <a:pt x="4358" y="10841"/>
                  <a:pt x="4443" y="10775"/>
                  <a:pt x="4464" y="10681"/>
                </a:cubicBezTo>
                <a:cubicBezTo>
                  <a:pt x="4491" y="10570"/>
                  <a:pt x="4422" y="10458"/>
                  <a:pt x="4310" y="10433"/>
                </a:cubicBezTo>
                <a:cubicBezTo>
                  <a:pt x="4034" y="10367"/>
                  <a:pt x="3759" y="10282"/>
                  <a:pt x="3492" y="10176"/>
                </a:cubicBezTo>
                <a:cubicBezTo>
                  <a:pt x="3467" y="10167"/>
                  <a:pt x="3442" y="10162"/>
                  <a:pt x="3417" y="10162"/>
                </a:cubicBezTo>
                <a:close/>
                <a:moveTo>
                  <a:pt x="7775" y="10268"/>
                </a:moveTo>
                <a:cubicBezTo>
                  <a:pt x="7757" y="10268"/>
                  <a:pt x="7738" y="10270"/>
                  <a:pt x="7720" y="10275"/>
                </a:cubicBezTo>
                <a:cubicBezTo>
                  <a:pt x="7434" y="10355"/>
                  <a:pt x="7151" y="10419"/>
                  <a:pt x="6874" y="10467"/>
                </a:cubicBezTo>
                <a:cubicBezTo>
                  <a:pt x="6761" y="10486"/>
                  <a:pt x="6685" y="10593"/>
                  <a:pt x="6704" y="10706"/>
                </a:cubicBezTo>
                <a:cubicBezTo>
                  <a:pt x="6722" y="10805"/>
                  <a:pt x="6811" y="10878"/>
                  <a:pt x="6908" y="10878"/>
                </a:cubicBezTo>
                <a:cubicBezTo>
                  <a:pt x="6921" y="10878"/>
                  <a:pt x="6931" y="10876"/>
                  <a:pt x="6944" y="10874"/>
                </a:cubicBezTo>
                <a:cubicBezTo>
                  <a:pt x="7234" y="10825"/>
                  <a:pt x="7532" y="10757"/>
                  <a:pt x="7830" y="10674"/>
                </a:cubicBezTo>
                <a:cubicBezTo>
                  <a:pt x="7939" y="10644"/>
                  <a:pt x="8005" y="10529"/>
                  <a:pt x="7973" y="10419"/>
                </a:cubicBezTo>
                <a:cubicBezTo>
                  <a:pt x="7948" y="10327"/>
                  <a:pt x="7865" y="10268"/>
                  <a:pt x="7775" y="10268"/>
                </a:cubicBezTo>
                <a:close/>
                <a:moveTo>
                  <a:pt x="5139" y="10562"/>
                </a:moveTo>
                <a:cubicBezTo>
                  <a:pt x="5033" y="10562"/>
                  <a:pt x="4942" y="10644"/>
                  <a:pt x="4934" y="10752"/>
                </a:cubicBezTo>
                <a:cubicBezTo>
                  <a:pt x="4925" y="10867"/>
                  <a:pt x="5012" y="10966"/>
                  <a:pt x="5125" y="10974"/>
                </a:cubicBezTo>
                <a:cubicBezTo>
                  <a:pt x="5189" y="10979"/>
                  <a:pt x="5253" y="10982"/>
                  <a:pt x="5317" y="10986"/>
                </a:cubicBezTo>
                <a:cubicBezTo>
                  <a:pt x="5412" y="10989"/>
                  <a:pt x="5512" y="10991"/>
                  <a:pt x="5607" y="10991"/>
                </a:cubicBezTo>
                <a:lnTo>
                  <a:pt x="5609" y="10991"/>
                </a:lnTo>
                <a:cubicBezTo>
                  <a:pt x="5751" y="10991"/>
                  <a:pt x="5896" y="10988"/>
                  <a:pt x="6040" y="10979"/>
                </a:cubicBezTo>
                <a:cubicBezTo>
                  <a:pt x="6153" y="10972"/>
                  <a:pt x="6240" y="10874"/>
                  <a:pt x="6233" y="10761"/>
                </a:cubicBezTo>
                <a:cubicBezTo>
                  <a:pt x="6228" y="10650"/>
                  <a:pt x="6136" y="10566"/>
                  <a:pt x="6028" y="10566"/>
                </a:cubicBezTo>
                <a:cubicBezTo>
                  <a:pt x="6024" y="10566"/>
                  <a:pt x="6019" y="10566"/>
                  <a:pt x="6015" y="10566"/>
                </a:cubicBezTo>
                <a:cubicBezTo>
                  <a:pt x="5880" y="10573"/>
                  <a:pt x="5742" y="10578"/>
                  <a:pt x="5609" y="10578"/>
                </a:cubicBezTo>
                <a:lnTo>
                  <a:pt x="5607" y="10578"/>
                </a:lnTo>
                <a:cubicBezTo>
                  <a:pt x="5517" y="10578"/>
                  <a:pt x="5423" y="10577"/>
                  <a:pt x="5333" y="10571"/>
                </a:cubicBezTo>
                <a:cubicBezTo>
                  <a:pt x="5274" y="10570"/>
                  <a:pt x="5214" y="10566"/>
                  <a:pt x="5156" y="10562"/>
                </a:cubicBezTo>
                <a:cubicBezTo>
                  <a:pt x="5150" y="10562"/>
                  <a:pt x="5145" y="10562"/>
                  <a:pt x="5139" y="10562"/>
                </a:cubicBezTo>
                <a:close/>
                <a:moveTo>
                  <a:pt x="14381" y="9724"/>
                </a:moveTo>
                <a:cubicBezTo>
                  <a:pt x="14279" y="9724"/>
                  <a:pt x="14190" y="9799"/>
                  <a:pt x="14175" y="9903"/>
                </a:cubicBezTo>
                <a:cubicBezTo>
                  <a:pt x="14136" y="10189"/>
                  <a:pt x="14083" y="10476"/>
                  <a:pt x="14020" y="10759"/>
                </a:cubicBezTo>
                <a:cubicBezTo>
                  <a:pt x="13995" y="10871"/>
                  <a:pt x="14064" y="10981"/>
                  <a:pt x="14175" y="11007"/>
                </a:cubicBezTo>
                <a:cubicBezTo>
                  <a:pt x="14191" y="11009"/>
                  <a:pt x="14207" y="11011"/>
                  <a:pt x="14222" y="11011"/>
                </a:cubicBezTo>
                <a:cubicBezTo>
                  <a:pt x="14315" y="11011"/>
                  <a:pt x="14402" y="10947"/>
                  <a:pt x="14424" y="10851"/>
                </a:cubicBezTo>
                <a:cubicBezTo>
                  <a:pt x="14491" y="10555"/>
                  <a:pt x="14544" y="10256"/>
                  <a:pt x="14585" y="9960"/>
                </a:cubicBezTo>
                <a:cubicBezTo>
                  <a:pt x="14601" y="9846"/>
                  <a:pt x="14521" y="9742"/>
                  <a:pt x="14408" y="9726"/>
                </a:cubicBezTo>
                <a:cubicBezTo>
                  <a:pt x="14399" y="9725"/>
                  <a:pt x="14390" y="9724"/>
                  <a:pt x="14381" y="9724"/>
                </a:cubicBezTo>
                <a:close/>
                <a:moveTo>
                  <a:pt x="13988" y="11454"/>
                </a:moveTo>
                <a:cubicBezTo>
                  <a:pt x="13901" y="11454"/>
                  <a:pt x="13819" y="11511"/>
                  <a:pt x="13791" y="11599"/>
                </a:cubicBezTo>
                <a:cubicBezTo>
                  <a:pt x="13704" y="11872"/>
                  <a:pt x="13605" y="12148"/>
                  <a:pt x="13495" y="12418"/>
                </a:cubicBezTo>
                <a:cubicBezTo>
                  <a:pt x="13451" y="12522"/>
                  <a:pt x="13502" y="12643"/>
                  <a:pt x="13608" y="12687"/>
                </a:cubicBezTo>
                <a:cubicBezTo>
                  <a:pt x="13633" y="12698"/>
                  <a:pt x="13660" y="12703"/>
                  <a:pt x="13686" y="12703"/>
                </a:cubicBezTo>
                <a:cubicBezTo>
                  <a:pt x="13768" y="12703"/>
                  <a:pt x="13844" y="12653"/>
                  <a:pt x="13878" y="12574"/>
                </a:cubicBezTo>
                <a:cubicBezTo>
                  <a:pt x="13991" y="12294"/>
                  <a:pt x="14096" y="12008"/>
                  <a:pt x="14186" y="11723"/>
                </a:cubicBezTo>
                <a:cubicBezTo>
                  <a:pt x="14220" y="11615"/>
                  <a:pt x="14160" y="11498"/>
                  <a:pt x="14051" y="11464"/>
                </a:cubicBezTo>
                <a:cubicBezTo>
                  <a:pt x="14030" y="11458"/>
                  <a:pt x="14009" y="11454"/>
                  <a:pt x="13988" y="11454"/>
                </a:cubicBezTo>
                <a:close/>
                <a:moveTo>
                  <a:pt x="13317" y="13096"/>
                </a:moveTo>
                <a:cubicBezTo>
                  <a:pt x="13242" y="13096"/>
                  <a:pt x="13168" y="13137"/>
                  <a:pt x="13132" y="13210"/>
                </a:cubicBezTo>
                <a:cubicBezTo>
                  <a:pt x="13002" y="13467"/>
                  <a:pt x="12861" y="13724"/>
                  <a:pt x="12710" y="13972"/>
                </a:cubicBezTo>
                <a:cubicBezTo>
                  <a:pt x="12650" y="14069"/>
                  <a:pt x="12682" y="14197"/>
                  <a:pt x="12779" y="14255"/>
                </a:cubicBezTo>
                <a:cubicBezTo>
                  <a:pt x="12813" y="14277"/>
                  <a:pt x="12850" y="14286"/>
                  <a:pt x="12885" y="14286"/>
                </a:cubicBezTo>
                <a:cubicBezTo>
                  <a:pt x="12956" y="14286"/>
                  <a:pt x="13024" y="14250"/>
                  <a:pt x="13063" y="14186"/>
                </a:cubicBezTo>
                <a:cubicBezTo>
                  <a:pt x="13219" y="13929"/>
                  <a:pt x="13367" y="13664"/>
                  <a:pt x="13502" y="13396"/>
                </a:cubicBezTo>
                <a:cubicBezTo>
                  <a:pt x="13553" y="13295"/>
                  <a:pt x="13513" y="13169"/>
                  <a:pt x="13410" y="13118"/>
                </a:cubicBezTo>
                <a:cubicBezTo>
                  <a:pt x="13380" y="13103"/>
                  <a:pt x="13349" y="13096"/>
                  <a:pt x="13317" y="13096"/>
                </a:cubicBezTo>
                <a:close/>
                <a:moveTo>
                  <a:pt x="12397" y="14613"/>
                </a:moveTo>
                <a:cubicBezTo>
                  <a:pt x="12333" y="14613"/>
                  <a:pt x="12269" y="14643"/>
                  <a:pt x="12230" y="14700"/>
                </a:cubicBezTo>
                <a:cubicBezTo>
                  <a:pt x="12061" y="14936"/>
                  <a:pt x="11881" y="15168"/>
                  <a:pt x="11695" y="15390"/>
                </a:cubicBezTo>
                <a:cubicBezTo>
                  <a:pt x="11622" y="15476"/>
                  <a:pt x="11633" y="15608"/>
                  <a:pt x="11721" y="15680"/>
                </a:cubicBezTo>
                <a:cubicBezTo>
                  <a:pt x="11760" y="15714"/>
                  <a:pt x="11806" y="15728"/>
                  <a:pt x="11854" y="15728"/>
                </a:cubicBezTo>
                <a:cubicBezTo>
                  <a:pt x="11913" y="15728"/>
                  <a:pt x="11971" y="15703"/>
                  <a:pt x="12012" y="15655"/>
                </a:cubicBezTo>
                <a:cubicBezTo>
                  <a:pt x="12205" y="15425"/>
                  <a:pt x="12391" y="15184"/>
                  <a:pt x="12565" y="14941"/>
                </a:cubicBezTo>
                <a:cubicBezTo>
                  <a:pt x="12632" y="14847"/>
                  <a:pt x="12611" y="14718"/>
                  <a:pt x="12517" y="14652"/>
                </a:cubicBezTo>
                <a:cubicBezTo>
                  <a:pt x="12480" y="14626"/>
                  <a:pt x="12438" y="14613"/>
                  <a:pt x="12397" y="14613"/>
                </a:cubicBezTo>
                <a:close/>
                <a:moveTo>
                  <a:pt x="11258" y="15974"/>
                </a:moveTo>
                <a:cubicBezTo>
                  <a:pt x="11204" y="15974"/>
                  <a:pt x="11150" y="15995"/>
                  <a:pt x="11110" y="16036"/>
                </a:cubicBezTo>
                <a:cubicBezTo>
                  <a:pt x="10908" y="16246"/>
                  <a:pt x="10695" y="16448"/>
                  <a:pt x="10479" y="16639"/>
                </a:cubicBezTo>
                <a:cubicBezTo>
                  <a:pt x="10394" y="16713"/>
                  <a:pt x="10385" y="16844"/>
                  <a:pt x="10461" y="16930"/>
                </a:cubicBezTo>
                <a:cubicBezTo>
                  <a:pt x="10502" y="16977"/>
                  <a:pt x="10559" y="17000"/>
                  <a:pt x="10615" y="17000"/>
                </a:cubicBezTo>
                <a:cubicBezTo>
                  <a:pt x="10665" y="17000"/>
                  <a:pt x="10713" y="16983"/>
                  <a:pt x="10752" y="16949"/>
                </a:cubicBezTo>
                <a:cubicBezTo>
                  <a:pt x="10977" y="16751"/>
                  <a:pt x="11197" y="16541"/>
                  <a:pt x="11407" y="16325"/>
                </a:cubicBezTo>
                <a:cubicBezTo>
                  <a:pt x="11487" y="16244"/>
                  <a:pt x="11485" y="16113"/>
                  <a:pt x="11402" y="16033"/>
                </a:cubicBezTo>
                <a:cubicBezTo>
                  <a:pt x="11362" y="15994"/>
                  <a:pt x="11310" y="15974"/>
                  <a:pt x="11258" y="15974"/>
                </a:cubicBezTo>
                <a:close/>
                <a:moveTo>
                  <a:pt x="9928" y="17148"/>
                </a:moveTo>
                <a:cubicBezTo>
                  <a:pt x="9884" y="17148"/>
                  <a:pt x="9841" y="17162"/>
                  <a:pt x="9804" y="17190"/>
                </a:cubicBezTo>
                <a:cubicBezTo>
                  <a:pt x="9697" y="17270"/>
                  <a:pt x="9588" y="17350"/>
                  <a:pt x="9478" y="17426"/>
                </a:cubicBezTo>
                <a:cubicBezTo>
                  <a:pt x="9350" y="17514"/>
                  <a:pt x="9219" y="17603"/>
                  <a:pt x="9088" y="17688"/>
                </a:cubicBezTo>
                <a:cubicBezTo>
                  <a:pt x="8990" y="17748"/>
                  <a:pt x="8964" y="17876"/>
                  <a:pt x="9024" y="17973"/>
                </a:cubicBezTo>
                <a:cubicBezTo>
                  <a:pt x="9065" y="18034"/>
                  <a:pt x="9130" y="18067"/>
                  <a:pt x="9199" y="18067"/>
                </a:cubicBezTo>
                <a:cubicBezTo>
                  <a:pt x="9237" y="18067"/>
                  <a:pt x="9276" y="18057"/>
                  <a:pt x="9309" y="18035"/>
                </a:cubicBezTo>
                <a:cubicBezTo>
                  <a:pt x="9446" y="17948"/>
                  <a:pt x="9582" y="17856"/>
                  <a:pt x="9715" y="17764"/>
                </a:cubicBezTo>
                <a:cubicBezTo>
                  <a:pt x="9829" y="17686"/>
                  <a:pt x="9942" y="17603"/>
                  <a:pt x="10052" y="17520"/>
                </a:cubicBezTo>
                <a:cubicBezTo>
                  <a:pt x="10144" y="17451"/>
                  <a:pt x="10162" y="17321"/>
                  <a:pt x="10093" y="17231"/>
                </a:cubicBezTo>
                <a:cubicBezTo>
                  <a:pt x="10052" y="17176"/>
                  <a:pt x="9990" y="17148"/>
                  <a:pt x="9928" y="17148"/>
                </a:cubicBezTo>
                <a:close/>
                <a:moveTo>
                  <a:pt x="8434" y="18106"/>
                </a:moveTo>
                <a:cubicBezTo>
                  <a:pt x="8400" y="18106"/>
                  <a:pt x="8366" y="18114"/>
                  <a:pt x="8335" y="18131"/>
                </a:cubicBezTo>
                <a:cubicBezTo>
                  <a:pt x="8081" y="18269"/>
                  <a:pt x="7819" y="18399"/>
                  <a:pt x="7553" y="18521"/>
                </a:cubicBezTo>
                <a:cubicBezTo>
                  <a:pt x="7450" y="18567"/>
                  <a:pt x="7404" y="18691"/>
                  <a:pt x="7450" y="18794"/>
                </a:cubicBezTo>
                <a:cubicBezTo>
                  <a:pt x="7486" y="18870"/>
                  <a:pt x="7560" y="18916"/>
                  <a:pt x="7640" y="18916"/>
                </a:cubicBezTo>
                <a:cubicBezTo>
                  <a:pt x="7668" y="18916"/>
                  <a:pt x="7697" y="18909"/>
                  <a:pt x="7725" y="18897"/>
                </a:cubicBezTo>
                <a:cubicBezTo>
                  <a:pt x="8000" y="18773"/>
                  <a:pt x="8271" y="18636"/>
                  <a:pt x="8533" y="18494"/>
                </a:cubicBezTo>
                <a:cubicBezTo>
                  <a:pt x="8632" y="18439"/>
                  <a:pt x="8670" y="18314"/>
                  <a:pt x="8616" y="18214"/>
                </a:cubicBezTo>
                <a:cubicBezTo>
                  <a:pt x="8579" y="18145"/>
                  <a:pt x="8508" y="18106"/>
                  <a:pt x="8434" y="18106"/>
                </a:cubicBezTo>
                <a:close/>
                <a:moveTo>
                  <a:pt x="6820" y="18842"/>
                </a:moveTo>
                <a:cubicBezTo>
                  <a:pt x="6796" y="18842"/>
                  <a:pt x="6771" y="18847"/>
                  <a:pt x="6747" y="18856"/>
                </a:cubicBezTo>
                <a:cubicBezTo>
                  <a:pt x="6476" y="18957"/>
                  <a:pt x="6198" y="19051"/>
                  <a:pt x="5919" y="19136"/>
                </a:cubicBezTo>
                <a:cubicBezTo>
                  <a:pt x="5809" y="19168"/>
                  <a:pt x="5747" y="19283"/>
                  <a:pt x="5781" y="19393"/>
                </a:cubicBezTo>
                <a:cubicBezTo>
                  <a:pt x="5808" y="19483"/>
                  <a:pt x="5889" y="19540"/>
                  <a:pt x="5978" y="19540"/>
                </a:cubicBezTo>
                <a:cubicBezTo>
                  <a:pt x="5997" y="19540"/>
                  <a:pt x="6019" y="19536"/>
                  <a:pt x="6038" y="19531"/>
                </a:cubicBezTo>
                <a:cubicBezTo>
                  <a:pt x="6327" y="19444"/>
                  <a:pt x="6614" y="19347"/>
                  <a:pt x="6892" y="19242"/>
                </a:cubicBezTo>
                <a:cubicBezTo>
                  <a:pt x="6998" y="19201"/>
                  <a:pt x="7053" y="19083"/>
                  <a:pt x="7013" y="18976"/>
                </a:cubicBezTo>
                <a:cubicBezTo>
                  <a:pt x="6981" y="18893"/>
                  <a:pt x="6903" y="18842"/>
                  <a:pt x="6820" y="18842"/>
                </a:cubicBezTo>
                <a:close/>
                <a:moveTo>
                  <a:pt x="5120" y="19356"/>
                </a:moveTo>
                <a:cubicBezTo>
                  <a:pt x="5105" y="19356"/>
                  <a:pt x="5089" y="19357"/>
                  <a:pt x="5074" y="19361"/>
                </a:cubicBezTo>
                <a:cubicBezTo>
                  <a:pt x="4792" y="19426"/>
                  <a:pt x="4503" y="19485"/>
                  <a:pt x="4216" y="19535"/>
                </a:cubicBezTo>
                <a:cubicBezTo>
                  <a:pt x="4103" y="19552"/>
                  <a:pt x="4027" y="19660"/>
                  <a:pt x="4046" y="19772"/>
                </a:cubicBezTo>
                <a:cubicBezTo>
                  <a:pt x="4064" y="19873"/>
                  <a:pt x="4151" y="19944"/>
                  <a:pt x="4250" y="19944"/>
                </a:cubicBezTo>
                <a:cubicBezTo>
                  <a:pt x="4262" y="19944"/>
                  <a:pt x="4273" y="19944"/>
                  <a:pt x="4285" y="19942"/>
                </a:cubicBezTo>
                <a:cubicBezTo>
                  <a:pt x="4581" y="19892"/>
                  <a:pt x="4877" y="19832"/>
                  <a:pt x="5168" y="19765"/>
                </a:cubicBezTo>
                <a:cubicBezTo>
                  <a:pt x="5280" y="19738"/>
                  <a:pt x="5349" y="19627"/>
                  <a:pt x="5322" y="19515"/>
                </a:cubicBezTo>
                <a:cubicBezTo>
                  <a:pt x="5299" y="19420"/>
                  <a:pt x="5214" y="19356"/>
                  <a:pt x="5120" y="19356"/>
                </a:cubicBezTo>
                <a:close/>
                <a:moveTo>
                  <a:pt x="3371" y="19652"/>
                </a:moveTo>
                <a:cubicBezTo>
                  <a:pt x="3363" y="19652"/>
                  <a:pt x="3356" y="19652"/>
                  <a:pt x="3348" y="19653"/>
                </a:cubicBezTo>
                <a:cubicBezTo>
                  <a:pt x="3061" y="19685"/>
                  <a:pt x="2767" y="19706"/>
                  <a:pt x="2476" y="19721"/>
                </a:cubicBezTo>
                <a:cubicBezTo>
                  <a:pt x="2361" y="19726"/>
                  <a:pt x="2274" y="19823"/>
                  <a:pt x="2279" y="19937"/>
                </a:cubicBezTo>
                <a:cubicBezTo>
                  <a:pt x="2285" y="20048"/>
                  <a:pt x="2375" y="20133"/>
                  <a:pt x="2485" y="20133"/>
                </a:cubicBezTo>
                <a:lnTo>
                  <a:pt x="2496" y="20133"/>
                </a:lnTo>
                <a:cubicBezTo>
                  <a:pt x="2795" y="20119"/>
                  <a:pt x="3096" y="20096"/>
                  <a:pt x="3392" y="20064"/>
                </a:cubicBezTo>
                <a:cubicBezTo>
                  <a:pt x="3506" y="20052"/>
                  <a:pt x="3589" y="19951"/>
                  <a:pt x="3577" y="19838"/>
                </a:cubicBezTo>
                <a:cubicBezTo>
                  <a:pt x="3565" y="19732"/>
                  <a:pt x="3476" y="19652"/>
                  <a:pt x="3371" y="19652"/>
                </a:cubicBezTo>
                <a:close/>
                <a:moveTo>
                  <a:pt x="712" y="19699"/>
                </a:moveTo>
                <a:cubicBezTo>
                  <a:pt x="604" y="19699"/>
                  <a:pt x="512" y="19782"/>
                  <a:pt x="504" y="19891"/>
                </a:cubicBezTo>
                <a:cubicBezTo>
                  <a:pt x="497" y="20006"/>
                  <a:pt x="582" y="20103"/>
                  <a:pt x="697" y="20112"/>
                </a:cubicBezTo>
                <a:cubicBezTo>
                  <a:pt x="995" y="20133"/>
                  <a:pt x="1296" y="20146"/>
                  <a:pt x="1595" y="20149"/>
                </a:cubicBezTo>
                <a:lnTo>
                  <a:pt x="1597" y="20149"/>
                </a:lnTo>
                <a:cubicBezTo>
                  <a:pt x="1711" y="20149"/>
                  <a:pt x="1803" y="20059"/>
                  <a:pt x="1804" y="19946"/>
                </a:cubicBezTo>
                <a:cubicBezTo>
                  <a:pt x="1806" y="19830"/>
                  <a:pt x="1714" y="19737"/>
                  <a:pt x="1601" y="19737"/>
                </a:cubicBezTo>
                <a:cubicBezTo>
                  <a:pt x="1310" y="19733"/>
                  <a:pt x="1016" y="19721"/>
                  <a:pt x="725" y="19699"/>
                </a:cubicBezTo>
                <a:cubicBezTo>
                  <a:pt x="721" y="19699"/>
                  <a:pt x="716" y="19699"/>
                  <a:pt x="712" y="196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42"/>
          <p:cNvSpPr/>
          <p:nvPr/>
        </p:nvSpPr>
        <p:spPr>
          <a:xfrm>
            <a:off x="7878766" y="4461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42"/>
          <p:cNvSpPr/>
          <p:nvPr/>
        </p:nvSpPr>
        <p:spPr>
          <a:xfrm>
            <a:off x="8327066" y="8817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2"/>
          <p:cNvSpPr/>
          <p:nvPr/>
        </p:nvSpPr>
        <p:spPr>
          <a:xfrm>
            <a:off x="5142166" y="41677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494;p41">
            <a:extLst>
              <a:ext uri="{FF2B5EF4-FFF2-40B4-BE49-F238E27FC236}">
                <a16:creationId xmlns:a16="http://schemas.microsoft.com/office/drawing/2014/main" id="{CEA87B31-0909-CA21-A98B-354A34823D78}"/>
              </a:ext>
            </a:extLst>
          </p:cNvPr>
          <p:cNvSpPr txBox="1">
            <a:spLocks/>
          </p:cNvSpPr>
          <p:nvPr/>
        </p:nvSpPr>
        <p:spPr>
          <a:xfrm>
            <a:off x="391914" y="-658459"/>
            <a:ext cx="7704000" cy="26835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bg2">
                    <a:lumMod val="90000"/>
                  </a:schemeClr>
                </a:solidFill>
                <a:latin typeface="Patrick Hand"/>
                <a:ea typeface="Patrick Hand"/>
                <a:cs typeface="Patrick Hand"/>
                <a:sym typeface="Patrick Hand"/>
              </a:rPr>
              <a:t>4/ </a:t>
            </a:r>
            <a:r>
              <a:rPr lang="en-US" sz="3000" dirty="0">
                <a:solidFill>
                  <a:schemeClr val="bg2">
                    <a:lumMod val="90000"/>
                  </a:schemeClr>
                </a:solidFill>
                <a:latin typeface="Patrick Hand" panose="00000500000000000000" pitchFamily="2" charset="0"/>
              </a:rPr>
              <a:t>Construct a two-sided 95% confidence interval for the proportion of customer Age 45+ </a:t>
            </a:r>
            <a:endParaRPr lang="en-US" sz="3000" b="1" dirty="0">
              <a:solidFill>
                <a:schemeClr val="bg2">
                  <a:lumMod val="90000"/>
                </a:schemeClr>
              </a:solidFill>
              <a:latin typeface="Patrick Hand" panose="00000500000000000000" pitchFamily="2" charset="0"/>
              <a:ea typeface="Patrick Hand"/>
              <a:cs typeface="Patrick Hand"/>
              <a:sym typeface="Patrick Hand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CC428E-45CC-2444-D70A-D366953ABB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4136" r="1842" b="1"/>
          <a:stretch/>
        </p:blipFill>
        <p:spPr>
          <a:xfrm>
            <a:off x="6159912" y="1285358"/>
            <a:ext cx="1926274" cy="1479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0C975B-9F38-C55D-E63D-033EC63ED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78" y="1003073"/>
            <a:ext cx="849026" cy="33514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E5A0C1-6C3B-4BDC-856A-ACBC01938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217" y="1624592"/>
            <a:ext cx="3552334" cy="8009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D111F6-FC15-42CC-FB11-49B8E85DF9A8}"/>
              </a:ext>
            </a:extLst>
          </p:cNvPr>
          <p:cNvSpPr txBox="1"/>
          <p:nvPr/>
        </p:nvSpPr>
        <p:spPr>
          <a:xfrm>
            <a:off x="1875208" y="3036282"/>
            <a:ext cx="53935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 "/>
              </a:rPr>
              <a:t>Estimate interval for p of Age with Confidence Interval is 0.05: </a:t>
            </a:r>
            <a:r>
              <a:rPr lang="en-US" dirty="0"/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0.518512</a:t>
            </a:r>
            <a:r>
              <a:rPr lang="en-US" dirty="0"/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to </a:t>
            </a:r>
            <a:r>
              <a:rPr lang="en-US" dirty="0"/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0.605488</a:t>
            </a:r>
            <a:r>
              <a:rPr lang="en-US" dirty="0"/>
              <a:t> </a:t>
            </a:r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1"/>
          <p:cNvSpPr txBox="1">
            <a:spLocks noGrp="1"/>
          </p:cNvSpPr>
          <p:nvPr>
            <p:ph type="subTitle" idx="1"/>
          </p:nvPr>
        </p:nvSpPr>
        <p:spPr>
          <a:xfrm>
            <a:off x="862182" y="449017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5/ </a:t>
            </a:r>
            <a:r>
              <a:rPr lang="id-ID" sz="2800" dirty="0"/>
              <a:t>TEST 1 SAMPLE u</a:t>
            </a:r>
            <a:endParaRPr sz="2800" dirty="0"/>
          </a:p>
        </p:txBody>
      </p:sp>
      <p:grpSp>
        <p:nvGrpSpPr>
          <p:cNvPr id="2337" name="Google Shape;2337;p41"/>
          <p:cNvGrpSpPr/>
          <p:nvPr/>
        </p:nvGrpSpPr>
        <p:grpSpPr>
          <a:xfrm rot="2411935">
            <a:off x="-420175" y="1527515"/>
            <a:ext cx="1627858" cy="2182577"/>
            <a:chOff x="1400935" y="1333409"/>
            <a:chExt cx="760984" cy="1020399"/>
          </a:xfrm>
        </p:grpSpPr>
        <p:sp>
          <p:nvSpPr>
            <p:cNvPr id="2338" name="Google Shape;2338;p41"/>
            <p:cNvSpPr/>
            <p:nvPr/>
          </p:nvSpPr>
          <p:spPr>
            <a:xfrm>
              <a:off x="1400935" y="1333409"/>
              <a:ext cx="760984" cy="1005685"/>
            </a:xfrm>
            <a:custGeom>
              <a:avLst/>
              <a:gdLst/>
              <a:ahLst/>
              <a:cxnLst/>
              <a:rect l="l" t="t" r="r" b="b"/>
              <a:pathLst>
                <a:path w="14268" h="18856" extrusionOk="0">
                  <a:moveTo>
                    <a:pt x="14054" y="0"/>
                  </a:moveTo>
                  <a:cubicBezTo>
                    <a:pt x="14038" y="0"/>
                    <a:pt x="14023" y="2"/>
                    <a:pt x="14009" y="5"/>
                  </a:cubicBezTo>
                  <a:cubicBezTo>
                    <a:pt x="13998" y="7"/>
                    <a:pt x="13986" y="9"/>
                    <a:pt x="13975" y="14"/>
                  </a:cubicBezTo>
                  <a:cubicBezTo>
                    <a:pt x="13421" y="273"/>
                    <a:pt x="12939" y="429"/>
                    <a:pt x="12386" y="686"/>
                  </a:cubicBezTo>
                  <a:cubicBezTo>
                    <a:pt x="12370" y="693"/>
                    <a:pt x="12354" y="700"/>
                    <a:pt x="12338" y="709"/>
                  </a:cubicBezTo>
                  <a:cubicBezTo>
                    <a:pt x="12224" y="757"/>
                    <a:pt x="12111" y="805"/>
                    <a:pt x="12001" y="860"/>
                  </a:cubicBezTo>
                  <a:cubicBezTo>
                    <a:pt x="11909" y="906"/>
                    <a:pt x="11819" y="962"/>
                    <a:pt x="11744" y="1035"/>
                  </a:cubicBezTo>
                  <a:cubicBezTo>
                    <a:pt x="11723" y="1056"/>
                    <a:pt x="11703" y="1079"/>
                    <a:pt x="11684" y="1104"/>
                  </a:cubicBezTo>
                  <a:cubicBezTo>
                    <a:pt x="11684" y="1104"/>
                    <a:pt x="11684" y="1102"/>
                    <a:pt x="11684" y="1102"/>
                  </a:cubicBezTo>
                  <a:lnTo>
                    <a:pt x="10759" y="2371"/>
                  </a:lnTo>
                  <a:cubicBezTo>
                    <a:pt x="8436" y="5485"/>
                    <a:pt x="4036" y="11421"/>
                    <a:pt x="2841" y="13062"/>
                  </a:cubicBezTo>
                  <a:cubicBezTo>
                    <a:pt x="2629" y="13355"/>
                    <a:pt x="2311" y="13784"/>
                    <a:pt x="1994" y="14214"/>
                  </a:cubicBezTo>
                  <a:cubicBezTo>
                    <a:pt x="1891" y="14351"/>
                    <a:pt x="1790" y="14489"/>
                    <a:pt x="1691" y="14622"/>
                  </a:cubicBezTo>
                  <a:cubicBezTo>
                    <a:pt x="1613" y="14730"/>
                    <a:pt x="1535" y="14834"/>
                    <a:pt x="1461" y="14934"/>
                  </a:cubicBezTo>
                  <a:cubicBezTo>
                    <a:pt x="1401" y="15017"/>
                    <a:pt x="1342" y="15097"/>
                    <a:pt x="1287" y="15171"/>
                  </a:cubicBezTo>
                  <a:cubicBezTo>
                    <a:pt x="1255" y="15214"/>
                    <a:pt x="1225" y="15254"/>
                    <a:pt x="1197" y="15293"/>
                  </a:cubicBezTo>
                  <a:lnTo>
                    <a:pt x="977" y="15596"/>
                  </a:lnTo>
                  <a:cubicBezTo>
                    <a:pt x="958" y="15623"/>
                    <a:pt x="938" y="15648"/>
                    <a:pt x="919" y="15674"/>
                  </a:cubicBezTo>
                  <a:cubicBezTo>
                    <a:pt x="291" y="16536"/>
                    <a:pt x="1" y="17076"/>
                    <a:pt x="63" y="17512"/>
                  </a:cubicBezTo>
                  <a:cubicBezTo>
                    <a:pt x="107" y="17808"/>
                    <a:pt x="311" y="18056"/>
                    <a:pt x="683" y="18327"/>
                  </a:cubicBezTo>
                  <a:cubicBezTo>
                    <a:pt x="725" y="18357"/>
                    <a:pt x="766" y="18387"/>
                    <a:pt x="809" y="18414"/>
                  </a:cubicBezTo>
                  <a:cubicBezTo>
                    <a:pt x="846" y="18444"/>
                    <a:pt x="887" y="18474"/>
                    <a:pt x="929" y="18506"/>
                  </a:cubicBezTo>
                  <a:cubicBezTo>
                    <a:pt x="1115" y="18641"/>
                    <a:pt x="1282" y="18738"/>
                    <a:pt x="1441" y="18795"/>
                  </a:cubicBezTo>
                  <a:cubicBezTo>
                    <a:pt x="1552" y="18835"/>
                    <a:pt x="1659" y="18856"/>
                    <a:pt x="1764" y="18856"/>
                  </a:cubicBezTo>
                  <a:cubicBezTo>
                    <a:pt x="1808" y="18856"/>
                    <a:pt x="1852" y="18852"/>
                    <a:pt x="1895" y="18845"/>
                  </a:cubicBezTo>
                  <a:cubicBezTo>
                    <a:pt x="2326" y="18772"/>
                    <a:pt x="2746" y="18336"/>
                    <a:pt x="3364" y="17489"/>
                  </a:cubicBezTo>
                  <a:cubicBezTo>
                    <a:pt x="3387" y="17455"/>
                    <a:pt x="3412" y="17422"/>
                    <a:pt x="3437" y="17386"/>
                  </a:cubicBezTo>
                  <a:cubicBezTo>
                    <a:pt x="3469" y="17342"/>
                    <a:pt x="3508" y="17290"/>
                    <a:pt x="3550" y="17232"/>
                  </a:cubicBezTo>
                  <a:cubicBezTo>
                    <a:pt x="3582" y="17189"/>
                    <a:pt x="3614" y="17143"/>
                    <a:pt x="3651" y="17094"/>
                  </a:cubicBezTo>
                  <a:cubicBezTo>
                    <a:pt x="3731" y="16982"/>
                    <a:pt x="3821" y="16858"/>
                    <a:pt x="3919" y="16722"/>
                  </a:cubicBezTo>
                  <a:cubicBezTo>
                    <a:pt x="3990" y="16624"/>
                    <a:pt x="4062" y="16520"/>
                    <a:pt x="4138" y="16413"/>
                  </a:cubicBezTo>
                  <a:cubicBezTo>
                    <a:pt x="4234" y="16282"/>
                    <a:pt x="4332" y="16146"/>
                    <a:pt x="4429" y="16009"/>
                  </a:cubicBezTo>
                  <a:cubicBezTo>
                    <a:pt x="4744" y="15570"/>
                    <a:pt x="5060" y="15129"/>
                    <a:pt x="5274" y="14834"/>
                  </a:cubicBezTo>
                  <a:cubicBezTo>
                    <a:pt x="6469" y="13192"/>
                    <a:pt x="10764" y="7181"/>
                    <a:pt x="13011" y="4010"/>
                  </a:cubicBezTo>
                  <a:lnTo>
                    <a:pt x="13935" y="2742"/>
                  </a:lnTo>
                  <a:lnTo>
                    <a:pt x="13933" y="2742"/>
                  </a:lnTo>
                  <a:cubicBezTo>
                    <a:pt x="14011" y="2630"/>
                    <a:pt x="14048" y="2497"/>
                    <a:pt x="14069" y="2364"/>
                  </a:cubicBezTo>
                  <a:cubicBezTo>
                    <a:pt x="14089" y="2242"/>
                    <a:pt x="14098" y="2120"/>
                    <a:pt x="14110" y="1997"/>
                  </a:cubicBezTo>
                  <a:cubicBezTo>
                    <a:pt x="14112" y="1980"/>
                    <a:pt x="14114" y="1964"/>
                    <a:pt x="14115" y="1946"/>
                  </a:cubicBezTo>
                  <a:cubicBezTo>
                    <a:pt x="14191" y="1338"/>
                    <a:pt x="14191" y="833"/>
                    <a:pt x="14266" y="227"/>
                  </a:cubicBezTo>
                  <a:cubicBezTo>
                    <a:pt x="14268" y="216"/>
                    <a:pt x="14266" y="206"/>
                    <a:pt x="14266" y="197"/>
                  </a:cubicBezTo>
                  <a:cubicBezTo>
                    <a:pt x="14262" y="142"/>
                    <a:pt x="14236" y="87"/>
                    <a:pt x="14177" y="43"/>
                  </a:cubicBezTo>
                  <a:cubicBezTo>
                    <a:pt x="14136" y="13"/>
                    <a:pt x="14094" y="0"/>
                    <a:pt x="14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1"/>
            <p:cNvSpPr/>
            <p:nvPr/>
          </p:nvSpPr>
          <p:spPr>
            <a:xfrm>
              <a:off x="1429576" y="1335169"/>
              <a:ext cx="728876" cy="987391"/>
            </a:xfrm>
            <a:custGeom>
              <a:avLst/>
              <a:gdLst/>
              <a:ahLst/>
              <a:cxnLst/>
              <a:rect l="l" t="t" r="r" b="b"/>
              <a:pathLst>
                <a:path w="13666" h="18513" extrusionOk="0">
                  <a:moveTo>
                    <a:pt x="13612" y="1"/>
                  </a:moveTo>
                  <a:cubicBezTo>
                    <a:pt x="13592" y="1"/>
                    <a:pt x="13569" y="11"/>
                    <a:pt x="13545" y="27"/>
                  </a:cubicBezTo>
                  <a:cubicBezTo>
                    <a:pt x="13538" y="31"/>
                    <a:pt x="13530" y="35"/>
                    <a:pt x="13522" y="43"/>
                  </a:cubicBezTo>
                  <a:cubicBezTo>
                    <a:pt x="13107" y="401"/>
                    <a:pt x="12763" y="658"/>
                    <a:pt x="12348" y="1016"/>
                  </a:cubicBezTo>
                  <a:cubicBezTo>
                    <a:pt x="12336" y="1027"/>
                    <a:pt x="12324" y="1038"/>
                    <a:pt x="12311" y="1048"/>
                  </a:cubicBezTo>
                  <a:cubicBezTo>
                    <a:pt x="12228" y="1117"/>
                    <a:pt x="12145" y="1186"/>
                    <a:pt x="12061" y="1261"/>
                  </a:cubicBezTo>
                  <a:cubicBezTo>
                    <a:pt x="11969" y="1342"/>
                    <a:pt x="11877" y="1434"/>
                    <a:pt x="11796" y="1544"/>
                  </a:cubicBezTo>
                  <a:cubicBezTo>
                    <a:pt x="11796" y="1544"/>
                    <a:pt x="11796" y="1544"/>
                    <a:pt x="11796" y="1543"/>
                  </a:cubicBezTo>
                  <a:lnTo>
                    <a:pt x="10872" y="2811"/>
                  </a:lnTo>
                  <a:cubicBezTo>
                    <a:pt x="8570" y="5943"/>
                    <a:pt x="4202" y="11899"/>
                    <a:pt x="3006" y="13541"/>
                  </a:cubicBezTo>
                  <a:cubicBezTo>
                    <a:pt x="2671" y="14002"/>
                    <a:pt x="2081" y="14807"/>
                    <a:pt x="1634" y="15416"/>
                  </a:cubicBezTo>
                  <a:cubicBezTo>
                    <a:pt x="1572" y="15500"/>
                    <a:pt x="1514" y="15579"/>
                    <a:pt x="1459" y="15656"/>
                  </a:cubicBezTo>
                  <a:cubicBezTo>
                    <a:pt x="1424" y="15705"/>
                    <a:pt x="1388" y="15753"/>
                    <a:pt x="1356" y="15797"/>
                  </a:cubicBezTo>
                  <a:cubicBezTo>
                    <a:pt x="1323" y="15843"/>
                    <a:pt x="1292" y="15884"/>
                    <a:pt x="1264" y="15925"/>
                  </a:cubicBezTo>
                  <a:cubicBezTo>
                    <a:pt x="1220" y="15983"/>
                    <a:pt x="1183" y="16037"/>
                    <a:pt x="1151" y="16081"/>
                  </a:cubicBezTo>
                  <a:cubicBezTo>
                    <a:pt x="484" y="16990"/>
                    <a:pt x="139" y="17522"/>
                    <a:pt x="55" y="17864"/>
                  </a:cubicBezTo>
                  <a:cubicBezTo>
                    <a:pt x="1" y="18089"/>
                    <a:pt x="59" y="18232"/>
                    <a:pt x="217" y="18346"/>
                  </a:cubicBezTo>
                  <a:cubicBezTo>
                    <a:pt x="234" y="18360"/>
                    <a:pt x="252" y="18370"/>
                    <a:pt x="270" y="18381"/>
                  </a:cubicBezTo>
                  <a:cubicBezTo>
                    <a:pt x="286" y="18395"/>
                    <a:pt x="304" y="18408"/>
                    <a:pt x="321" y="18422"/>
                  </a:cubicBezTo>
                  <a:cubicBezTo>
                    <a:pt x="402" y="18481"/>
                    <a:pt x="483" y="18512"/>
                    <a:pt x="569" y="18512"/>
                  </a:cubicBezTo>
                  <a:cubicBezTo>
                    <a:pt x="649" y="18512"/>
                    <a:pt x="734" y="18485"/>
                    <a:pt x="830" y="18427"/>
                  </a:cubicBezTo>
                  <a:cubicBezTo>
                    <a:pt x="1129" y="18243"/>
                    <a:pt x="1528" y="17750"/>
                    <a:pt x="2189" y="16838"/>
                  </a:cubicBezTo>
                  <a:cubicBezTo>
                    <a:pt x="2221" y="16793"/>
                    <a:pt x="2260" y="16740"/>
                    <a:pt x="2302" y="16682"/>
                  </a:cubicBezTo>
                  <a:cubicBezTo>
                    <a:pt x="2403" y="16543"/>
                    <a:pt x="2531" y="16368"/>
                    <a:pt x="2671" y="16173"/>
                  </a:cubicBezTo>
                  <a:cubicBezTo>
                    <a:pt x="3116" y="15560"/>
                    <a:pt x="3699" y="14750"/>
                    <a:pt x="4036" y="14289"/>
                  </a:cubicBezTo>
                  <a:cubicBezTo>
                    <a:pt x="5230" y="12647"/>
                    <a:pt x="9554" y="6659"/>
                    <a:pt x="11824" y="3504"/>
                  </a:cubicBezTo>
                  <a:lnTo>
                    <a:pt x="12747" y="2235"/>
                  </a:lnTo>
                  <a:cubicBezTo>
                    <a:pt x="12827" y="2126"/>
                    <a:pt x="12885" y="2009"/>
                    <a:pt x="12935" y="1895"/>
                  </a:cubicBezTo>
                  <a:cubicBezTo>
                    <a:pt x="12979" y="1794"/>
                    <a:pt x="13020" y="1693"/>
                    <a:pt x="13061" y="1592"/>
                  </a:cubicBezTo>
                  <a:cubicBezTo>
                    <a:pt x="13066" y="1578"/>
                    <a:pt x="13073" y="1564"/>
                    <a:pt x="13079" y="1550"/>
                  </a:cubicBezTo>
                  <a:cubicBezTo>
                    <a:pt x="13293" y="1043"/>
                    <a:pt x="13431" y="639"/>
                    <a:pt x="13646" y="132"/>
                  </a:cubicBezTo>
                  <a:cubicBezTo>
                    <a:pt x="13649" y="123"/>
                    <a:pt x="13651" y="116"/>
                    <a:pt x="13653" y="109"/>
                  </a:cubicBezTo>
                  <a:cubicBezTo>
                    <a:pt x="13665" y="66"/>
                    <a:pt x="13665" y="29"/>
                    <a:pt x="13640" y="10"/>
                  </a:cubicBezTo>
                  <a:cubicBezTo>
                    <a:pt x="13632" y="4"/>
                    <a:pt x="13622" y="1"/>
                    <a:pt x="13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1"/>
            <p:cNvSpPr/>
            <p:nvPr/>
          </p:nvSpPr>
          <p:spPr>
            <a:xfrm>
              <a:off x="1400935" y="2169375"/>
              <a:ext cx="179472" cy="169712"/>
            </a:xfrm>
            <a:custGeom>
              <a:avLst/>
              <a:gdLst/>
              <a:ahLst/>
              <a:cxnLst/>
              <a:rect l="l" t="t" r="r" b="b"/>
              <a:pathLst>
                <a:path w="3365" h="3182" extrusionOk="0">
                  <a:moveTo>
                    <a:pt x="919" y="0"/>
                  </a:moveTo>
                  <a:cubicBezTo>
                    <a:pt x="291" y="862"/>
                    <a:pt x="1" y="1402"/>
                    <a:pt x="63" y="1838"/>
                  </a:cubicBezTo>
                  <a:cubicBezTo>
                    <a:pt x="107" y="2134"/>
                    <a:pt x="311" y="2382"/>
                    <a:pt x="683" y="2653"/>
                  </a:cubicBezTo>
                  <a:cubicBezTo>
                    <a:pt x="725" y="2683"/>
                    <a:pt x="766" y="2713"/>
                    <a:pt x="809" y="2740"/>
                  </a:cubicBezTo>
                  <a:cubicBezTo>
                    <a:pt x="846" y="2770"/>
                    <a:pt x="887" y="2800"/>
                    <a:pt x="929" y="2832"/>
                  </a:cubicBezTo>
                  <a:cubicBezTo>
                    <a:pt x="1115" y="2967"/>
                    <a:pt x="1282" y="3064"/>
                    <a:pt x="1441" y="3121"/>
                  </a:cubicBezTo>
                  <a:cubicBezTo>
                    <a:pt x="1552" y="3161"/>
                    <a:pt x="1659" y="3182"/>
                    <a:pt x="1764" y="3182"/>
                  </a:cubicBezTo>
                  <a:cubicBezTo>
                    <a:pt x="1808" y="3182"/>
                    <a:pt x="1852" y="3178"/>
                    <a:pt x="1895" y="3171"/>
                  </a:cubicBezTo>
                  <a:cubicBezTo>
                    <a:pt x="2326" y="3098"/>
                    <a:pt x="2746" y="2662"/>
                    <a:pt x="3364" y="1815"/>
                  </a:cubicBezTo>
                  <a:cubicBezTo>
                    <a:pt x="2487" y="1299"/>
                    <a:pt x="1688" y="672"/>
                    <a:pt x="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1"/>
            <p:cNvSpPr/>
            <p:nvPr/>
          </p:nvSpPr>
          <p:spPr>
            <a:xfrm>
              <a:off x="1449896" y="2091507"/>
              <a:ext cx="187313" cy="174672"/>
            </a:xfrm>
            <a:custGeom>
              <a:avLst/>
              <a:gdLst/>
              <a:ahLst/>
              <a:cxnLst/>
              <a:rect l="l" t="t" r="r" b="b"/>
              <a:pathLst>
                <a:path w="3512" h="3275" extrusionOk="0">
                  <a:moveTo>
                    <a:pt x="1076" y="0"/>
                  </a:moveTo>
                  <a:cubicBezTo>
                    <a:pt x="973" y="137"/>
                    <a:pt x="872" y="275"/>
                    <a:pt x="773" y="408"/>
                  </a:cubicBezTo>
                  <a:cubicBezTo>
                    <a:pt x="693" y="516"/>
                    <a:pt x="617" y="620"/>
                    <a:pt x="543" y="720"/>
                  </a:cubicBezTo>
                  <a:cubicBezTo>
                    <a:pt x="483" y="803"/>
                    <a:pt x="424" y="883"/>
                    <a:pt x="369" y="957"/>
                  </a:cubicBezTo>
                  <a:cubicBezTo>
                    <a:pt x="337" y="1000"/>
                    <a:pt x="307" y="1040"/>
                    <a:pt x="279" y="1079"/>
                  </a:cubicBezTo>
                  <a:lnTo>
                    <a:pt x="59" y="1382"/>
                  </a:lnTo>
                  <a:cubicBezTo>
                    <a:pt x="40" y="1409"/>
                    <a:pt x="20" y="1434"/>
                    <a:pt x="1" y="1460"/>
                  </a:cubicBezTo>
                  <a:cubicBezTo>
                    <a:pt x="770" y="2132"/>
                    <a:pt x="1569" y="2759"/>
                    <a:pt x="2446" y="3275"/>
                  </a:cubicBezTo>
                  <a:cubicBezTo>
                    <a:pt x="2469" y="3241"/>
                    <a:pt x="2494" y="3208"/>
                    <a:pt x="2519" y="3172"/>
                  </a:cubicBezTo>
                  <a:cubicBezTo>
                    <a:pt x="2551" y="3128"/>
                    <a:pt x="2590" y="3076"/>
                    <a:pt x="2632" y="3018"/>
                  </a:cubicBezTo>
                  <a:cubicBezTo>
                    <a:pt x="2664" y="2975"/>
                    <a:pt x="2696" y="2929"/>
                    <a:pt x="2733" y="2880"/>
                  </a:cubicBezTo>
                  <a:cubicBezTo>
                    <a:pt x="2813" y="2770"/>
                    <a:pt x="2903" y="2644"/>
                    <a:pt x="3001" y="2508"/>
                  </a:cubicBezTo>
                  <a:cubicBezTo>
                    <a:pt x="3070" y="2410"/>
                    <a:pt x="3144" y="2306"/>
                    <a:pt x="3220" y="2199"/>
                  </a:cubicBezTo>
                  <a:cubicBezTo>
                    <a:pt x="3316" y="2068"/>
                    <a:pt x="3414" y="1932"/>
                    <a:pt x="3511" y="1795"/>
                  </a:cubicBezTo>
                  <a:cubicBezTo>
                    <a:pt x="2629" y="1308"/>
                    <a:pt x="1835" y="674"/>
                    <a:pt x="1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1"/>
            <p:cNvSpPr/>
            <p:nvPr/>
          </p:nvSpPr>
          <p:spPr>
            <a:xfrm>
              <a:off x="1464723" y="2113214"/>
              <a:ext cx="156965" cy="131897"/>
            </a:xfrm>
            <a:custGeom>
              <a:avLst/>
              <a:gdLst/>
              <a:ahLst/>
              <a:cxnLst/>
              <a:rect l="l" t="t" r="r" b="b"/>
              <a:pathLst>
                <a:path w="2943" h="2473" extrusionOk="0">
                  <a:moveTo>
                    <a:pt x="495" y="1"/>
                  </a:moveTo>
                  <a:cubicBezTo>
                    <a:pt x="415" y="109"/>
                    <a:pt x="339" y="213"/>
                    <a:pt x="265" y="313"/>
                  </a:cubicBezTo>
                  <a:cubicBezTo>
                    <a:pt x="205" y="396"/>
                    <a:pt x="146" y="476"/>
                    <a:pt x="91" y="550"/>
                  </a:cubicBezTo>
                  <a:cubicBezTo>
                    <a:pt x="59" y="593"/>
                    <a:pt x="29" y="633"/>
                    <a:pt x="1" y="672"/>
                  </a:cubicBezTo>
                  <a:cubicBezTo>
                    <a:pt x="798" y="1303"/>
                    <a:pt x="1610" y="1915"/>
                    <a:pt x="2455" y="2473"/>
                  </a:cubicBezTo>
                  <a:cubicBezTo>
                    <a:pt x="2535" y="2361"/>
                    <a:pt x="2625" y="2237"/>
                    <a:pt x="2723" y="2101"/>
                  </a:cubicBezTo>
                  <a:cubicBezTo>
                    <a:pt x="2792" y="2003"/>
                    <a:pt x="2866" y="1899"/>
                    <a:pt x="2942" y="1792"/>
                  </a:cubicBezTo>
                  <a:cubicBezTo>
                    <a:pt x="2099" y="1248"/>
                    <a:pt x="1286" y="633"/>
                    <a:pt x="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1"/>
            <p:cNvSpPr/>
            <p:nvPr/>
          </p:nvSpPr>
          <p:spPr>
            <a:xfrm>
              <a:off x="2027403" y="1333409"/>
              <a:ext cx="134511" cy="146991"/>
            </a:xfrm>
            <a:custGeom>
              <a:avLst/>
              <a:gdLst/>
              <a:ahLst/>
              <a:cxnLst/>
              <a:rect l="l" t="t" r="r" b="b"/>
              <a:pathLst>
                <a:path w="2522" h="2756" extrusionOk="0">
                  <a:moveTo>
                    <a:pt x="2308" y="0"/>
                  </a:moveTo>
                  <a:cubicBezTo>
                    <a:pt x="2292" y="0"/>
                    <a:pt x="2277" y="2"/>
                    <a:pt x="2263" y="5"/>
                  </a:cubicBezTo>
                  <a:cubicBezTo>
                    <a:pt x="2252" y="7"/>
                    <a:pt x="2240" y="9"/>
                    <a:pt x="2229" y="14"/>
                  </a:cubicBezTo>
                  <a:cubicBezTo>
                    <a:pt x="2064" y="91"/>
                    <a:pt x="1910" y="154"/>
                    <a:pt x="1761" y="211"/>
                  </a:cubicBezTo>
                  <a:cubicBezTo>
                    <a:pt x="1402" y="348"/>
                    <a:pt x="1030" y="505"/>
                    <a:pt x="640" y="686"/>
                  </a:cubicBezTo>
                  <a:cubicBezTo>
                    <a:pt x="624" y="693"/>
                    <a:pt x="608" y="700"/>
                    <a:pt x="592" y="707"/>
                  </a:cubicBezTo>
                  <a:cubicBezTo>
                    <a:pt x="478" y="757"/>
                    <a:pt x="365" y="805"/>
                    <a:pt x="255" y="860"/>
                  </a:cubicBezTo>
                  <a:cubicBezTo>
                    <a:pt x="163" y="906"/>
                    <a:pt x="73" y="962"/>
                    <a:pt x="0" y="1035"/>
                  </a:cubicBezTo>
                  <a:cubicBezTo>
                    <a:pt x="99" y="1212"/>
                    <a:pt x="200" y="1391"/>
                    <a:pt x="299" y="1568"/>
                  </a:cubicBezTo>
                  <a:cubicBezTo>
                    <a:pt x="346" y="1652"/>
                    <a:pt x="385" y="1749"/>
                    <a:pt x="489" y="1772"/>
                  </a:cubicBezTo>
                  <a:cubicBezTo>
                    <a:pt x="510" y="1777"/>
                    <a:pt x="532" y="1779"/>
                    <a:pt x="554" y="1779"/>
                  </a:cubicBezTo>
                  <a:cubicBezTo>
                    <a:pt x="630" y="1779"/>
                    <a:pt x="712" y="1755"/>
                    <a:pt x="785" y="1746"/>
                  </a:cubicBezTo>
                  <a:cubicBezTo>
                    <a:pt x="888" y="1730"/>
                    <a:pt x="991" y="1719"/>
                    <a:pt x="1095" y="1710"/>
                  </a:cubicBezTo>
                  <a:cubicBezTo>
                    <a:pt x="1118" y="1708"/>
                    <a:pt x="1148" y="1704"/>
                    <a:pt x="1177" y="1704"/>
                  </a:cubicBezTo>
                  <a:cubicBezTo>
                    <a:pt x="1204" y="1704"/>
                    <a:pt x="1229" y="1707"/>
                    <a:pt x="1248" y="1721"/>
                  </a:cubicBezTo>
                  <a:cubicBezTo>
                    <a:pt x="1285" y="1747"/>
                    <a:pt x="1295" y="1822"/>
                    <a:pt x="1306" y="1863"/>
                  </a:cubicBezTo>
                  <a:cubicBezTo>
                    <a:pt x="1359" y="2061"/>
                    <a:pt x="1389" y="2268"/>
                    <a:pt x="1391" y="2476"/>
                  </a:cubicBezTo>
                  <a:cubicBezTo>
                    <a:pt x="1393" y="2513"/>
                    <a:pt x="1409" y="2563"/>
                    <a:pt x="1451" y="2573"/>
                  </a:cubicBezTo>
                  <a:cubicBezTo>
                    <a:pt x="1694" y="2634"/>
                    <a:pt x="1937" y="2696"/>
                    <a:pt x="2180" y="2756"/>
                  </a:cubicBezTo>
                  <a:lnTo>
                    <a:pt x="2189" y="2742"/>
                  </a:lnTo>
                  <a:lnTo>
                    <a:pt x="2187" y="2742"/>
                  </a:lnTo>
                  <a:cubicBezTo>
                    <a:pt x="2265" y="2630"/>
                    <a:pt x="2302" y="2497"/>
                    <a:pt x="2323" y="2364"/>
                  </a:cubicBezTo>
                  <a:cubicBezTo>
                    <a:pt x="2343" y="2242"/>
                    <a:pt x="2352" y="2120"/>
                    <a:pt x="2364" y="1997"/>
                  </a:cubicBezTo>
                  <a:cubicBezTo>
                    <a:pt x="2366" y="1980"/>
                    <a:pt x="2368" y="1964"/>
                    <a:pt x="2369" y="1946"/>
                  </a:cubicBezTo>
                  <a:cubicBezTo>
                    <a:pt x="2422" y="1521"/>
                    <a:pt x="2458" y="1122"/>
                    <a:pt x="2477" y="743"/>
                  </a:cubicBezTo>
                  <a:cubicBezTo>
                    <a:pt x="2484" y="578"/>
                    <a:pt x="2497" y="410"/>
                    <a:pt x="2520" y="227"/>
                  </a:cubicBezTo>
                  <a:cubicBezTo>
                    <a:pt x="2522" y="216"/>
                    <a:pt x="2520" y="206"/>
                    <a:pt x="2520" y="197"/>
                  </a:cubicBezTo>
                  <a:cubicBezTo>
                    <a:pt x="2516" y="142"/>
                    <a:pt x="2490" y="87"/>
                    <a:pt x="2431" y="43"/>
                  </a:cubicBezTo>
                  <a:cubicBezTo>
                    <a:pt x="2390" y="13"/>
                    <a:pt x="2348" y="0"/>
                    <a:pt x="2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1"/>
            <p:cNvSpPr/>
            <p:nvPr/>
          </p:nvSpPr>
          <p:spPr>
            <a:xfrm>
              <a:off x="2120845" y="1333409"/>
              <a:ext cx="41068" cy="41228"/>
            </a:xfrm>
            <a:custGeom>
              <a:avLst/>
              <a:gdLst/>
              <a:ahLst/>
              <a:cxnLst/>
              <a:rect l="l" t="t" r="r" b="b"/>
              <a:pathLst>
                <a:path w="770" h="773" extrusionOk="0">
                  <a:moveTo>
                    <a:pt x="555" y="0"/>
                  </a:moveTo>
                  <a:cubicBezTo>
                    <a:pt x="540" y="0"/>
                    <a:pt x="525" y="2"/>
                    <a:pt x="511" y="5"/>
                  </a:cubicBezTo>
                  <a:cubicBezTo>
                    <a:pt x="500" y="7"/>
                    <a:pt x="488" y="9"/>
                    <a:pt x="477" y="14"/>
                  </a:cubicBezTo>
                  <a:cubicBezTo>
                    <a:pt x="312" y="91"/>
                    <a:pt x="158" y="154"/>
                    <a:pt x="9" y="211"/>
                  </a:cubicBezTo>
                  <a:cubicBezTo>
                    <a:pt x="1" y="372"/>
                    <a:pt x="64" y="537"/>
                    <a:pt x="235" y="661"/>
                  </a:cubicBezTo>
                  <a:cubicBezTo>
                    <a:pt x="342" y="739"/>
                    <a:pt x="451" y="773"/>
                    <a:pt x="555" y="773"/>
                  </a:cubicBezTo>
                  <a:cubicBezTo>
                    <a:pt x="613" y="773"/>
                    <a:pt x="670" y="762"/>
                    <a:pt x="724" y="743"/>
                  </a:cubicBezTo>
                  <a:cubicBezTo>
                    <a:pt x="732" y="578"/>
                    <a:pt x="745" y="410"/>
                    <a:pt x="768" y="227"/>
                  </a:cubicBezTo>
                  <a:cubicBezTo>
                    <a:pt x="770" y="216"/>
                    <a:pt x="768" y="206"/>
                    <a:pt x="768" y="197"/>
                  </a:cubicBezTo>
                  <a:cubicBezTo>
                    <a:pt x="764" y="142"/>
                    <a:pt x="738" y="87"/>
                    <a:pt x="679" y="43"/>
                  </a:cubicBezTo>
                  <a:cubicBezTo>
                    <a:pt x="638" y="13"/>
                    <a:pt x="595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1"/>
            <p:cNvSpPr/>
            <p:nvPr/>
          </p:nvSpPr>
          <p:spPr>
            <a:xfrm>
              <a:off x="1468937" y="2146068"/>
              <a:ext cx="204700" cy="207740"/>
            </a:xfrm>
            <a:custGeom>
              <a:avLst/>
              <a:gdLst/>
              <a:ahLst/>
              <a:cxnLst/>
              <a:rect l="l" t="t" r="r" b="b"/>
              <a:pathLst>
                <a:path w="3838" h="3895" extrusionOk="0">
                  <a:moveTo>
                    <a:pt x="3616" y="0"/>
                  </a:moveTo>
                  <a:cubicBezTo>
                    <a:pt x="3574" y="0"/>
                    <a:pt x="3532" y="19"/>
                    <a:pt x="3500" y="63"/>
                  </a:cubicBezTo>
                  <a:cubicBezTo>
                    <a:pt x="3090" y="632"/>
                    <a:pt x="2679" y="1199"/>
                    <a:pt x="2268" y="1766"/>
                  </a:cubicBezTo>
                  <a:cubicBezTo>
                    <a:pt x="2062" y="2046"/>
                    <a:pt x="1859" y="2328"/>
                    <a:pt x="1653" y="2610"/>
                  </a:cubicBezTo>
                  <a:cubicBezTo>
                    <a:pt x="1552" y="2748"/>
                    <a:pt x="1449" y="2890"/>
                    <a:pt x="1347" y="3028"/>
                  </a:cubicBezTo>
                  <a:cubicBezTo>
                    <a:pt x="1258" y="3149"/>
                    <a:pt x="1166" y="3271"/>
                    <a:pt x="1052" y="3372"/>
                  </a:cubicBezTo>
                  <a:cubicBezTo>
                    <a:pt x="924" y="3488"/>
                    <a:pt x="744" y="3584"/>
                    <a:pt x="569" y="3584"/>
                  </a:cubicBezTo>
                  <a:cubicBezTo>
                    <a:pt x="482" y="3584"/>
                    <a:pt x="395" y="3560"/>
                    <a:pt x="317" y="3501"/>
                  </a:cubicBezTo>
                  <a:cubicBezTo>
                    <a:pt x="287" y="3480"/>
                    <a:pt x="257" y="3470"/>
                    <a:pt x="228" y="3470"/>
                  </a:cubicBezTo>
                  <a:cubicBezTo>
                    <a:pt x="100" y="3470"/>
                    <a:pt x="1" y="3656"/>
                    <a:pt x="133" y="3755"/>
                  </a:cubicBezTo>
                  <a:cubicBezTo>
                    <a:pt x="262" y="3851"/>
                    <a:pt x="417" y="3894"/>
                    <a:pt x="574" y="3894"/>
                  </a:cubicBezTo>
                  <a:cubicBezTo>
                    <a:pt x="712" y="3894"/>
                    <a:pt x="852" y="3860"/>
                    <a:pt x="976" y="3799"/>
                  </a:cubicBezTo>
                  <a:cubicBezTo>
                    <a:pt x="1284" y="3650"/>
                    <a:pt x="1488" y="3363"/>
                    <a:pt x="1685" y="3094"/>
                  </a:cubicBezTo>
                  <a:cubicBezTo>
                    <a:pt x="2126" y="2491"/>
                    <a:pt x="2566" y="1887"/>
                    <a:pt x="3003" y="1281"/>
                  </a:cubicBezTo>
                  <a:cubicBezTo>
                    <a:pt x="3253" y="937"/>
                    <a:pt x="3503" y="592"/>
                    <a:pt x="3751" y="248"/>
                  </a:cubicBezTo>
                  <a:cubicBezTo>
                    <a:pt x="3837" y="129"/>
                    <a:pt x="3728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1"/>
            <p:cNvSpPr/>
            <p:nvPr/>
          </p:nvSpPr>
          <p:spPr>
            <a:xfrm>
              <a:off x="1519498" y="1962651"/>
              <a:ext cx="88856" cy="100856"/>
            </a:xfrm>
            <a:custGeom>
              <a:avLst/>
              <a:gdLst/>
              <a:ahLst/>
              <a:cxnLst/>
              <a:rect l="l" t="t" r="r" b="b"/>
              <a:pathLst>
                <a:path w="1666" h="1891" extrusionOk="0">
                  <a:moveTo>
                    <a:pt x="1439" y="1"/>
                  </a:moveTo>
                  <a:cubicBezTo>
                    <a:pt x="1397" y="1"/>
                    <a:pt x="1354" y="18"/>
                    <a:pt x="1320" y="59"/>
                  </a:cubicBezTo>
                  <a:cubicBezTo>
                    <a:pt x="896" y="577"/>
                    <a:pt x="485" y="1107"/>
                    <a:pt x="87" y="1644"/>
                  </a:cubicBezTo>
                  <a:cubicBezTo>
                    <a:pt x="0" y="1761"/>
                    <a:pt x="110" y="1890"/>
                    <a:pt x="222" y="1890"/>
                  </a:cubicBezTo>
                  <a:cubicBezTo>
                    <a:pt x="264" y="1890"/>
                    <a:pt x="307" y="1872"/>
                    <a:pt x="340" y="1828"/>
                  </a:cubicBezTo>
                  <a:cubicBezTo>
                    <a:pt x="737" y="1289"/>
                    <a:pt x="1148" y="761"/>
                    <a:pt x="1572" y="244"/>
                  </a:cubicBezTo>
                  <a:cubicBezTo>
                    <a:pt x="1665" y="129"/>
                    <a:pt x="1555" y="1"/>
                    <a:pt x="1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1"/>
            <p:cNvSpPr/>
            <p:nvPr/>
          </p:nvSpPr>
          <p:spPr>
            <a:xfrm>
              <a:off x="2022763" y="1464452"/>
              <a:ext cx="136698" cy="178939"/>
            </a:xfrm>
            <a:custGeom>
              <a:avLst/>
              <a:gdLst/>
              <a:ahLst/>
              <a:cxnLst/>
              <a:rect l="l" t="t" r="r" b="b"/>
              <a:pathLst>
                <a:path w="2563" h="3355" extrusionOk="0">
                  <a:moveTo>
                    <a:pt x="2337" y="0"/>
                  </a:moveTo>
                  <a:cubicBezTo>
                    <a:pt x="2294" y="0"/>
                    <a:pt x="2251" y="18"/>
                    <a:pt x="2217" y="60"/>
                  </a:cubicBezTo>
                  <a:cubicBezTo>
                    <a:pt x="1428" y="1020"/>
                    <a:pt x="853" y="2129"/>
                    <a:pt x="91" y="3111"/>
                  </a:cubicBezTo>
                  <a:cubicBezTo>
                    <a:pt x="0" y="3226"/>
                    <a:pt x="110" y="3355"/>
                    <a:pt x="224" y="3355"/>
                  </a:cubicBezTo>
                  <a:cubicBezTo>
                    <a:pt x="266" y="3355"/>
                    <a:pt x="309" y="3337"/>
                    <a:pt x="342" y="3294"/>
                  </a:cubicBezTo>
                  <a:cubicBezTo>
                    <a:pt x="1104" y="2314"/>
                    <a:pt x="1682" y="1203"/>
                    <a:pt x="2470" y="242"/>
                  </a:cubicBezTo>
                  <a:cubicBezTo>
                    <a:pt x="2563" y="129"/>
                    <a:pt x="2453" y="0"/>
                    <a:pt x="2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1"/>
            <p:cNvSpPr/>
            <p:nvPr/>
          </p:nvSpPr>
          <p:spPr>
            <a:xfrm>
              <a:off x="1791024" y="1775766"/>
              <a:ext cx="90616" cy="109977"/>
            </a:xfrm>
            <a:custGeom>
              <a:avLst/>
              <a:gdLst/>
              <a:ahLst/>
              <a:cxnLst/>
              <a:rect l="l" t="t" r="r" b="b"/>
              <a:pathLst>
                <a:path w="1699" h="2062" extrusionOk="0">
                  <a:moveTo>
                    <a:pt x="1478" y="0"/>
                  </a:moveTo>
                  <a:cubicBezTo>
                    <a:pt x="1436" y="0"/>
                    <a:pt x="1394" y="19"/>
                    <a:pt x="1361" y="63"/>
                  </a:cubicBezTo>
                  <a:lnTo>
                    <a:pt x="87" y="1814"/>
                  </a:lnTo>
                  <a:cubicBezTo>
                    <a:pt x="1" y="1933"/>
                    <a:pt x="110" y="2061"/>
                    <a:pt x="221" y="2061"/>
                  </a:cubicBezTo>
                  <a:cubicBezTo>
                    <a:pt x="263" y="2061"/>
                    <a:pt x="306" y="2043"/>
                    <a:pt x="338" y="1998"/>
                  </a:cubicBezTo>
                  <a:lnTo>
                    <a:pt x="1613" y="248"/>
                  </a:lnTo>
                  <a:cubicBezTo>
                    <a:pt x="1699" y="129"/>
                    <a:pt x="1590" y="0"/>
                    <a:pt x="1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1"/>
            <p:cNvSpPr/>
            <p:nvPr/>
          </p:nvSpPr>
          <p:spPr>
            <a:xfrm>
              <a:off x="1748196" y="1907023"/>
              <a:ext cx="36641" cy="41281"/>
            </a:xfrm>
            <a:custGeom>
              <a:avLst/>
              <a:gdLst/>
              <a:ahLst/>
              <a:cxnLst/>
              <a:rect l="l" t="t" r="r" b="b"/>
              <a:pathLst>
                <a:path w="687" h="774" extrusionOk="0">
                  <a:moveTo>
                    <a:pt x="510" y="1"/>
                  </a:moveTo>
                  <a:cubicBezTo>
                    <a:pt x="463" y="1"/>
                    <a:pt x="417" y="22"/>
                    <a:pt x="387" y="64"/>
                  </a:cubicBezTo>
                  <a:lnTo>
                    <a:pt x="48" y="528"/>
                  </a:lnTo>
                  <a:cubicBezTo>
                    <a:pt x="0" y="594"/>
                    <a:pt x="13" y="698"/>
                    <a:pt x="84" y="744"/>
                  </a:cubicBezTo>
                  <a:cubicBezTo>
                    <a:pt x="112" y="764"/>
                    <a:pt x="145" y="774"/>
                    <a:pt x="178" y="774"/>
                  </a:cubicBezTo>
                  <a:cubicBezTo>
                    <a:pt x="225" y="774"/>
                    <a:pt x="271" y="753"/>
                    <a:pt x="302" y="711"/>
                  </a:cubicBezTo>
                  <a:lnTo>
                    <a:pt x="638" y="248"/>
                  </a:lnTo>
                  <a:cubicBezTo>
                    <a:pt x="686" y="181"/>
                    <a:pt x="674" y="76"/>
                    <a:pt x="605" y="30"/>
                  </a:cubicBezTo>
                  <a:cubicBezTo>
                    <a:pt x="576" y="11"/>
                    <a:pt x="543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1"/>
            <p:cNvSpPr/>
            <p:nvPr/>
          </p:nvSpPr>
          <p:spPr>
            <a:xfrm>
              <a:off x="1440616" y="2162655"/>
              <a:ext cx="38988" cy="36961"/>
            </a:xfrm>
            <a:custGeom>
              <a:avLst/>
              <a:gdLst/>
              <a:ahLst/>
              <a:cxnLst/>
              <a:rect l="l" t="t" r="r" b="b"/>
              <a:pathLst>
                <a:path w="731" h="693" extrusionOk="0">
                  <a:moveTo>
                    <a:pt x="172" y="1"/>
                  </a:moveTo>
                  <a:cubicBezTo>
                    <a:pt x="138" y="1"/>
                    <a:pt x="105" y="11"/>
                    <a:pt x="79" y="34"/>
                  </a:cubicBezTo>
                  <a:cubicBezTo>
                    <a:pt x="15" y="91"/>
                    <a:pt x="1" y="185"/>
                    <a:pt x="54" y="254"/>
                  </a:cubicBezTo>
                  <a:cubicBezTo>
                    <a:pt x="173" y="406"/>
                    <a:pt x="313" y="545"/>
                    <a:pt x="465" y="663"/>
                  </a:cubicBezTo>
                  <a:cubicBezTo>
                    <a:pt x="491" y="683"/>
                    <a:pt x="523" y="692"/>
                    <a:pt x="556" y="692"/>
                  </a:cubicBezTo>
                  <a:cubicBezTo>
                    <a:pt x="606" y="692"/>
                    <a:pt x="656" y="670"/>
                    <a:pt x="683" y="628"/>
                  </a:cubicBezTo>
                  <a:cubicBezTo>
                    <a:pt x="731" y="557"/>
                    <a:pt x="719" y="463"/>
                    <a:pt x="649" y="410"/>
                  </a:cubicBezTo>
                  <a:cubicBezTo>
                    <a:pt x="596" y="369"/>
                    <a:pt x="545" y="327"/>
                    <a:pt x="495" y="281"/>
                  </a:cubicBezTo>
                  <a:cubicBezTo>
                    <a:pt x="424" y="211"/>
                    <a:pt x="359" y="139"/>
                    <a:pt x="299" y="59"/>
                  </a:cubicBezTo>
                  <a:cubicBezTo>
                    <a:pt x="269" y="22"/>
                    <a:pt x="220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1"/>
            <p:cNvSpPr/>
            <p:nvPr/>
          </p:nvSpPr>
          <p:spPr>
            <a:xfrm>
              <a:off x="1989535" y="1357463"/>
              <a:ext cx="92376" cy="73496"/>
            </a:xfrm>
            <a:custGeom>
              <a:avLst/>
              <a:gdLst/>
              <a:ahLst/>
              <a:cxnLst/>
              <a:rect l="l" t="t" r="r" b="b"/>
              <a:pathLst>
                <a:path w="1732" h="1378" extrusionOk="0">
                  <a:moveTo>
                    <a:pt x="1508" y="1"/>
                  </a:moveTo>
                  <a:cubicBezTo>
                    <a:pt x="1488" y="1"/>
                    <a:pt x="1466" y="5"/>
                    <a:pt x="1444" y="15"/>
                  </a:cubicBezTo>
                  <a:lnTo>
                    <a:pt x="1036" y="192"/>
                  </a:lnTo>
                  <a:cubicBezTo>
                    <a:pt x="900" y="253"/>
                    <a:pt x="761" y="311"/>
                    <a:pt x="650" y="412"/>
                  </a:cubicBezTo>
                  <a:cubicBezTo>
                    <a:pt x="426" y="614"/>
                    <a:pt x="244" y="878"/>
                    <a:pt x="79" y="1128"/>
                  </a:cubicBezTo>
                  <a:cubicBezTo>
                    <a:pt x="0" y="1248"/>
                    <a:pt x="108" y="1377"/>
                    <a:pt x="216" y="1377"/>
                  </a:cubicBezTo>
                  <a:cubicBezTo>
                    <a:pt x="258" y="1377"/>
                    <a:pt x="300" y="1358"/>
                    <a:pt x="331" y="1311"/>
                  </a:cubicBezTo>
                  <a:cubicBezTo>
                    <a:pt x="411" y="1192"/>
                    <a:pt x="494" y="1075"/>
                    <a:pt x="581" y="963"/>
                  </a:cubicBezTo>
                  <a:cubicBezTo>
                    <a:pt x="662" y="857"/>
                    <a:pt x="745" y="745"/>
                    <a:pt x="843" y="657"/>
                  </a:cubicBezTo>
                  <a:cubicBezTo>
                    <a:pt x="944" y="566"/>
                    <a:pt x="1068" y="520"/>
                    <a:pt x="1188" y="467"/>
                  </a:cubicBezTo>
                  <a:lnTo>
                    <a:pt x="1569" y="301"/>
                  </a:lnTo>
                  <a:cubicBezTo>
                    <a:pt x="1731" y="229"/>
                    <a:pt x="1654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2" name="Google Shape;2352;p41"/>
          <p:cNvGrpSpPr/>
          <p:nvPr/>
        </p:nvGrpSpPr>
        <p:grpSpPr>
          <a:xfrm rot="-1005538">
            <a:off x="7424631" y="527798"/>
            <a:ext cx="1279692" cy="2666046"/>
            <a:chOff x="503795" y="323625"/>
            <a:chExt cx="502785" cy="1047439"/>
          </a:xfrm>
        </p:grpSpPr>
        <p:sp>
          <p:nvSpPr>
            <p:cNvPr id="2353" name="Google Shape;2353;p41"/>
            <p:cNvSpPr/>
            <p:nvPr/>
          </p:nvSpPr>
          <p:spPr>
            <a:xfrm>
              <a:off x="674039" y="389120"/>
              <a:ext cx="173925" cy="283742"/>
            </a:xfrm>
            <a:custGeom>
              <a:avLst/>
              <a:gdLst/>
              <a:ahLst/>
              <a:cxnLst/>
              <a:rect l="l" t="t" r="r" b="b"/>
              <a:pathLst>
                <a:path w="3261" h="5320" extrusionOk="0">
                  <a:moveTo>
                    <a:pt x="610" y="1"/>
                  </a:moveTo>
                  <a:cubicBezTo>
                    <a:pt x="438" y="1"/>
                    <a:pt x="238" y="35"/>
                    <a:pt x="0" y="105"/>
                  </a:cubicBezTo>
                  <a:lnTo>
                    <a:pt x="220" y="665"/>
                  </a:lnTo>
                  <a:cubicBezTo>
                    <a:pt x="279" y="654"/>
                    <a:pt x="343" y="647"/>
                    <a:pt x="411" y="647"/>
                  </a:cubicBezTo>
                  <a:cubicBezTo>
                    <a:pt x="687" y="647"/>
                    <a:pt x="1017" y="768"/>
                    <a:pt x="1211" y="1262"/>
                  </a:cubicBezTo>
                  <a:lnTo>
                    <a:pt x="2513" y="4590"/>
                  </a:lnTo>
                  <a:cubicBezTo>
                    <a:pt x="2727" y="5136"/>
                    <a:pt x="2906" y="5320"/>
                    <a:pt x="3030" y="5320"/>
                  </a:cubicBezTo>
                  <a:cubicBezTo>
                    <a:pt x="3196" y="5320"/>
                    <a:pt x="3260" y="4986"/>
                    <a:pt x="3169" y="4753"/>
                  </a:cubicBezTo>
                  <a:lnTo>
                    <a:pt x="1774" y="1189"/>
                  </a:lnTo>
                  <a:cubicBezTo>
                    <a:pt x="1470" y="411"/>
                    <a:pt x="1207" y="1"/>
                    <a:pt x="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1"/>
            <p:cNvSpPr/>
            <p:nvPr/>
          </p:nvSpPr>
          <p:spPr>
            <a:xfrm>
              <a:off x="515529" y="323625"/>
              <a:ext cx="92803" cy="61655"/>
            </a:xfrm>
            <a:custGeom>
              <a:avLst/>
              <a:gdLst/>
              <a:ahLst/>
              <a:cxnLst/>
              <a:rect l="l" t="t" r="r" b="b"/>
              <a:pathLst>
                <a:path w="1740" h="1156" extrusionOk="0">
                  <a:moveTo>
                    <a:pt x="1159" y="1"/>
                  </a:moveTo>
                  <a:cubicBezTo>
                    <a:pt x="996" y="1"/>
                    <a:pt x="799" y="65"/>
                    <a:pt x="550" y="188"/>
                  </a:cubicBezTo>
                  <a:cubicBezTo>
                    <a:pt x="1" y="459"/>
                    <a:pt x="48" y="741"/>
                    <a:pt x="206" y="1156"/>
                  </a:cubicBezTo>
                  <a:cubicBezTo>
                    <a:pt x="396" y="993"/>
                    <a:pt x="686" y="835"/>
                    <a:pt x="1112" y="663"/>
                  </a:cubicBezTo>
                  <a:cubicBezTo>
                    <a:pt x="1330" y="574"/>
                    <a:pt x="1541" y="516"/>
                    <a:pt x="1739" y="498"/>
                  </a:cubicBezTo>
                  <a:cubicBezTo>
                    <a:pt x="1586" y="158"/>
                    <a:pt x="1414" y="1"/>
                    <a:pt x="1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1"/>
            <p:cNvSpPr/>
            <p:nvPr/>
          </p:nvSpPr>
          <p:spPr>
            <a:xfrm>
              <a:off x="907004" y="1293995"/>
              <a:ext cx="99576" cy="77069"/>
            </a:xfrm>
            <a:custGeom>
              <a:avLst/>
              <a:gdLst/>
              <a:ahLst/>
              <a:cxnLst/>
              <a:rect l="l" t="t" r="r" b="b"/>
              <a:pathLst>
                <a:path w="1867" h="1445" extrusionOk="0">
                  <a:moveTo>
                    <a:pt x="1560" y="0"/>
                  </a:moveTo>
                  <a:cubicBezTo>
                    <a:pt x="1461" y="264"/>
                    <a:pt x="1218" y="465"/>
                    <a:pt x="779" y="636"/>
                  </a:cubicBezTo>
                  <a:cubicBezTo>
                    <a:pt x="582" y="713"/>
                    <a:pt x="415" y="754"/>
                    <a:pt x="269" y="754"/>
                  </a:cubicBezTo>
                  <a:cubicBezTo>
                    <a:pt x="172" y="754"/>
                    <a:pt x="83" y="736"/>
                    <a:pt x="1" y="698"/>
                  </a:cubicBezTo>
                  <a:lnTo>
                    <a:pt x="1" y="698"/>
                  </a:lnTo>
                  <a:cubicBezTo>
                    <a:pt x="24" y="764"/>
                    <a:pt x="63" y="847"/>
                    <a:pt x="128" y="948"/>
                  </a:cubicBezTo>
                  <a:cubicBezTo>
                    <a:pt x="281" y="1288"/>
                    <a:pt x="453" y="1445"/>
                    <a:pt x="708" y="1445"/>
                  </a:cubicBezTo>
                  <a:cubicBezTo>
                    <a:pt x="871" y="1445"/>
                    <a:pt x="1069" y="1380"/>
                    <a:pt x="1317" y="1258"/>
                  </a:cubicBezTo>
                  <a:cubicBezTo>
                    <a:pt x="1867" y="987"/>
                    <a:pt x="1819" y="704"/>
                    <a:pt x="1661" y="289"/>
                  </a:cubicBezTo>
                  <a:cubicBezTo>
                    <a:pt x="1647" y="224"/>
                    <a:pt x="1606" y="112"/>
                    <a:pt x="1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1"/>
            <p:cNvSpPr/>
            <p:nvPr/>
          </p:nvSpPr>
          <p:spPr>
            <a:xfrm>
              <a:off x="507422" y="350452"/>
              <a:ext cx="283689" cy="403639"/>
            </a:xfrm>
            <a:custGeom>
              <a:avLst/>
              <a:gdLst/>
              <a:ahLst/>
              <a:cxnLst/>
              <a:rect l="l" t="t" r="r" b="b"/>
              <a:pathLst>
                <a:path w="5319" h="7568" extrusionOk="0">
                  <a:moveTo>
                    <a:pt x="2026" y="1"/>
                  </a:moveTo>
                  <a:cubicBezTo>
                    <a:pt x="1433" y="1"/>
                    <a:pt x="762" y="340"/>
                    <a:pt x="358" y="653"/>
                  </a:cubicBezTo>
                  <a:cubicBezTo>
                    <a:pt x="16" y="945"/>
                    <a:pt x="0" y="1255"/>
                    <a:pt x="117" y="1700"/>
                  </a:cubicBezTo>
                  <a:cubicBezTo>
                    <a:pt x="138" y="1788"/>
                    <a:pt x="167" y="1882"/>
                    <a:pt x="200" y="1983"/>
                  </a:cubicBezTo>
                  <a:cubicBezTo>
                    <a:pt x="211" y="2017"/>
                    <a:pt x="222" y="2052"/>
                    <a:pt x="234" y="2090"/>
                  </a:cubicBezTo>
                  <a:cubicBezTo>
                    <a:pt x="353" y="2359"/>
                    <a:pt x="488" y="2715"/>
                    <a:pt x="635" y="3116"/>
                  </a:cubicBezTo>
                  <a:cubicBezTo>
                    <a:pt x="686" y="3254"/>
                    <a:pt x="736" y="3398"/>
                    <a:pt x="792" y="3543"/>
                  </a:cubicBezTo>
                  <a:cubicBezTo>
                    <a:pt x="1888" y="6341"/>
                    <a:pt x="2222" y="7434"/>
                    <a:pt x="3038" y="7551"/>
                  </a:cubicBezTo>
                  <a:cubicBezTo>
                    <a:pt x="3069" y="7562"/>
                    <a:pt x="3112" y="7568"/>
                    <a:pt x="3162" y="7568"/>
                  </a:cubicBezTo>
                  <a:cubicBezTo>
                    <a:pt x="3621" y="7568"/>
                    <a:pt x="4774" y="7143"/>
                    <a:pt x="5010" y="6812"/>
                  </a:cubicBezTo>
                  <a:cubicBezTo>
                    <a:pt x="5318" y="6437"/>
                    <a:pt x="5127" y="5944"/>
                    <a:pt x="4767" y="5028"/>
                  </a:cubicBezTo>
                  <a:lnTo>
                    <a:pt x="3121" y="823"/>
                  </a:lnTo>
                  <a:cubicBezTo>
                    <a:pt x="3091" y="727"/>
                    <a:pt x="3054" y="642"/>
                    <a:pt x="3011" y="566"/>
                  </a:cubicBezTo>
                  <a:cubicBezTo>
                    <a:pt x="2786" y="152"/>
                    <a:pt x="2423" y="1"/>
                    <a:pt x="2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1"/>
            <p:cNvSpPr/>
            <p:nvPr/>
          </p:nvSpPr>
          <p:spPr>
            <a:xfrm>
              <a:off x="518089" y="396373"/>
              <a:ext cx="188806" cy="143044"/>
            </a:xfrm>
            <a:custGeom>
              <a:avLst/>
              <a:gdLst/>
              <a:ahLst/>
              <a:cxnLst/>
              <a:rect l="l" t="t" r="r" b="b"/>
              <a:pathLst>
                <a:path w="3540" h="2682" extrusionOk="0">
                  <a:moveTo>
                    <a:pt x="2937" y="1"/>
                  </a:moveTo>
                  <a:cubicBezTo>
                    <a:pt x="1923" y="288"/>
                    <a:pt x="927" y="628"/>
                    <a:pt x="0" y="1122"/>
                  </a:cubicBezTo>
                  <a:cubicBezTo>
                    <a:pt x="11" y="1156"/>
                    <a:pt x="22" y="1191"/>
                    <a:pt x="34" y="1229"/>
                  </a:cubicBezTo>
                  <a:cubicBezTo>
                    <a:pt x="153" y="1498"/>
                    <a:pt x="288" y="1854"/>
                    <a:pt x="435" y="2255"/>
                  </a:cubicBezTo>
                  <a:cubicBezTo>
                    <a:pt x="486" y="2393"/>
                    <a:pt x="537" y="2537"/>
                    <a:pt x="592" y="2682"/>
                  </a:cubicBezTo>
                  <a:cubicBezTo>
                    <a:pt x="1507" y="2156"/>
                    <a:pt x="2519" y="1821"/>
                    <a:pt x="3539" y="1539"/>
                  </a:cubicBezTo>
                  <a:lnTo>
                    <a:pt x="29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1"/>
            <p:cNvSpPr/>
            <p:nvPr/>
          </p:nvSpPr>
          <p:spPr>
            <a:xfrm>
              <a:off x="669399" y="713768"/>
              <a:ext cx="332384" cy="620446"/>
            </a:xfrm>
            <a:custGeom>
              <a:avLst/>
              <a:gdLst/>
              <a:ahLst/>
              <a:cxnLst/>
              <a:rect l="l" t="t" r="r" b="b"/>
              <a:pathLst>
                <a:path w="6232" h="11633" extrusionOk="0">
                  <a:moveTo>
                    <a:pt x="1973" y="0"/>
                  </a:moveTo>
                  <a:cubicBezTo>
                    <a:pt x="1828" y="178"/>
                    <a:pt x="1571" y="328"/>
                    <a:pt x="1167" y="486"/>
                  </a:cubicBezTo>
                  <a:cubicBezTo>
                    <a:pt x="700" y="668"/>
                    <a:pt x="387" y="753"/>
                    <a:pt x="153" y="753"/>
                  </a:cubicBezTo>
                  <a:cubicBezTo>
                    <a:pt x="98" y="753"/>
                    <a:pt x="48" y="748"/>
                    <a:pt x="1" y="739"/>
                  </a:cubicBezTo>
                  <a:lnTo>
                    <a:pt x="1" y="739"/>
                  </a:lnTo>
                  <a:lnTo>
                    <a:pt x="1982" y="5799"/>
                  </a:lnTo>
                  <a:cubicBezTo>
                    <a:pt x="3486" y="9642"/>
                    <a:pt x="3777" y="11271"/>
                    <a:pt x="4456" y="11577"/>
                  </a:cubicBezTo>
                  <a:cubicBezTo>
                    <a:pt x="4538" y="11615"/>
                    <a:pt x="4627" y="11633"/>
                    <a:pt x="4724" y="11633"/>
                  </a:cubicBezTo>
                  <a:cubicBezTo>
                    <a:pt x="4870" y="11633"/>
                    <a:pt x="5037" y="11592"/>
                    <a:pt x="5234" y="11515"/>
                  </a:cubicBezTo>
                  <a:cubicBezTo>
                    <a:pt x="5673" y="11344"/>
                    <a:pt x="5916" y="11143"/>
                    <a:pt x="6015" y="10879"/>
                  </a:cubicBezTo>
                  <a:cubicBezTo>
                    <a:pt x="6231" y="10307"/>
                    <a:pt x="5772" y="9431"/>
                    <a:pt x="5161" y="7870"/>
                  </a:cubicBezTo>
                  <a:cubicBezTo>
                    <a:pt x="4509" y="6204"/>
                    <a:pt x="2832" y="2098"/>
                    <a:pt x="1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1"/>
            <p:cNvSpPr/>
            <p:nvPr/>
          </p:nvSpPr>
          <p:spPr>
            <a:xfrm>
              <a:off x="579477" y="636966"/>
              <a:ext cx="184699" cy="125604"/>
            </a:xfrm>
            <a:custGeom>
              <a:avLst/>
              <a:gdLst/>
              <a:ahLst/>
              <a:cxnLst/>
              <a:rect l="l" t="t" r="r" b="b"/>
              <a:pathLst>
                <a:path w="3463" h="2355" extrusionOk="0">
                  <a:moveTo>
                    <a:pt x="183" y="0"/>
                  </a:moveTo>
                  <a:cubicBezTo>
                    <a:pt x="94" y="0"/>
                    <a:pt x="0" y="82"/>
                    <a:pt x="42" y="191"/>
                  </a:cubicBezTo>
                  <a:cubicBezTo>
                    <a:pt x="157" y="496"/>
                    <a:pt x="287" y="797"/>
                    <a:pt x="430" y="1089"/>
                  </a:cubicBezTo>
                  <a:cubicBezTo>
                    <a:pt x="568" y="1369"/>
                    <a:pt x="721" y="1648"/>
                    <a:pt x="926" y="1883"/>
                  </a:cubicBezTo>
                  <a:cubicBezTo>
                    <a:pt x="1116" y="2103"/>
                    <a:pt x="1343" y="2275"/>
                    <a:pt x="1633" y="2332"/>
                  </a:cubicBezTo>
                  <a:cubicBezTo>
                    <a:pt x="1712" y="2347"/>
                    <a:pt x="1792" y="2354"/>
                    <a:pt x="1871" y="2354"/>
                  </a:cubicBezTo>
                  <a:cubicBezTo>
                    <a:pt x="2047" y="2354"/>
                    <a:pt x="2224" y="2321"/>
                    <a:pt x="2392" y="2273"/>
                  </a:cubicBezTo>
                  <a:cubicBezTo>
                    <a:pt x="2727" y="2178"/>
                    <a:pt x="3046" y="2016"/>
                    <a:pt x="3336" y="1823"/>
                  </a:cubicBezTo>
                  <a:cubicBezTo>
                    <a:pt x="3462" y="1740"/>
                    <a:pt x="3368" y="1571"/>
                    <a:pt x="3246" y="1571"/>
                  </a:cubicBezTo>
                  <a:cubicBezTo>
                    <a:pt x="3220" y="1571"/>
                    <a:pt x="3193" y="1579"/>
                    <a:pt x="3166" y="1596"/>
                  </a:cubicBezTo>
                  <a:cubicBezTo>
                    <a:pt x="2929" y="1754"/>
                    <a:pt x="2672" y="1883"/>
                    <a:pt x="2401" y="1974"/>
                  </a:cubicBezTo>
                  <a:cubicBezTo>
                    <a:pt x="2234" y="2031"/>
                    <a:pt x="2056" y="2072"/>
                    <a:pt x="1878" y="2072"/>
                  </a:cubicBezTo>
                  <a:cubicBezTo>
                    <a:pt x="1835" y="2072"/>
                    <a:pt x="1792" y="2069"/>
                    <a:pt x="1749" y="2064"/>
                  </a:cubicBezTo>
                  <a:cubicBezTo>
                    <a:pt x="1508" y="2034"/>
                    <a:pt x="1320" y="1903"/>
                    <a:pt x="1162" y="1724"/>
                  </a:cubicBezTo>
                  <a:cubicBezTo>
                    <a:pt x="978" y="1513"/>
                    <a:pt x="836" y="1270"/>
                    <a:pt x="712" y="1022"/>
                  </a:cubicBezTo>
                  <a:cubicBezTo>
                    <a:pt x="561" y="717"/>
                    <a:pt x="427" y="405"/>
                    <a:pt x="306" y="88"/>
                  </a:cubicBezTo>
                  <a:cubicBezTo>
                    <a:pt x="283" y="26"/>
                    <a:pt x="23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1"/>
            <p:cNvSpPr/>
            <p:nvPr/>
          </p:nvSpPr>
          <p:spPr>
            <a:xfrm>
              <a:off x="658625" y="371626"/>
              <a:ext cx="68695" cy="142724"/>
            </a:xfrm>
            <a:custGeom>
              <a:avLst/>
              <a:gdLst/>
              <a:ahLst/>
              <a:cxnLst/>
              <a:rect l="l" t="t" r="r" b="b"/>
              <a:pathLst>
                <a:path w="1288" h="2676" extrusionOk="0">
                  <a:moveTo>
                    <a:pt x="153" y="0"/>
                  </a:moveTo>
                  <a:cubicBezTo>
                    <a:pt x="136" y="0"/>
                    <a:pt x="119" y="3"/>
                    <a:pt x="103" y="9"/>
                  </a:cubicBezTo>
                  <a:cubicBezTo>
                    <a:pt x="27" y="38"/>
                    <a:pt x="1" y="119"/>
                    <a:pt x="22" y="192"/>
                  </a:cubicBezTo>
                  <a:cubicBezTo>
                    <a:pt x="273" y="1016"/>
                    <a:pt x="596" y="1817"/>
                    <a:pt x="988" y="2586"/>
                  </a:cubicBezTo>
                  <a:cubicBezTo>
                    <a:pt x="1014" y="2638"/>
                    <a:pt x="1063" y="2675"/>
                    <a:pt x="1121" y="2675"/>
                  </a:cubicBezTo>
                  <a:cubicBezTo>
                    <a:pt x="1137" y="2675"/>
                    <a:pt x="1154" y="2672"/>
                    <a:pt x="1172" y="2666"/>
                  </a:cubicBezTo>
                  <a:cubicBezTo>
                    <a:pt x="1237" y="2641"/>
                    <a:pt x="1287" y="2550"/>
                    <a:pt x="1252" y="2481"/>
                  </a:cubicBezTo>
                  <a:cubicBezTo>
                    <a:pt x="862" y="1714"/>
                    <a:pt x="538" y="913"/>
                    <a:pt x="288" y="89"/>
                  </a:cubicBezTo>
                  <a:cubicBezTo>
                    <a:pt x="270" y="33"/>
                    <a:pt x="210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1"/>
            <p:cNvSpPr/>
            <p:nvPr/>
          </p:nvSpPr>
          <p:spPr>
            <a:xfrm>
              <a:off x="807055" y="568857"/>
              <a:ext cx="46775" cy="109070"/>
            </a:xfrm>
            <a:custGeom>
              <a:avLst/>
              <a:gdLst/>
              <a:ahLst/>
              <a:cxnLst/>
              <a:rect l="l" t="t" r="r" b="b"/>
              <a:pathLst>
                <a:path w="877" h="2045" extrusionOk="0">
                  <a:moveTo>
                    <a:pt x="184" y="0"/>
                  </a:moveTo>
                  <a:cubicBezTo>
                    <a:pt x="94" y="0"/>
                    <a:pt x="1" y="82"/>
                    <a:pt x="44" y="192"/>
                  </a:cubicBezTo>
                  <a:lnTo>
                    <a:pt x="400" y="1115"/>
                  </a:lnTo>
                  <a:cubicBezTo>
                    <a:pt x="453" y="1250"/>
                    <a:pt x="523" y="1388"/>
                    <a:pt x="553" y="1530"/>
                  </a:cubicBezTo>
                  <a:cubicBezTo>
                    <a:pt x="570" y="1606"/>
                    <a:pt x="570" y="1750"/>
                    <a:pt x="471" y="1760"/>
                  </a:cubicBezTo>
                  <a:cubicBezTo>
                    <a:pt x="295" y="1781"/>
                    <a:pt x="317" y="2045"/>
                    <a:pt x="482" y="2045"/>
                  </a:cubicBezTo>
                  <a:cubicBezTo>
                    <a:pt x="488" y="2045"/>
                    <a:pt x="493" y="2045"/>
                    <a:pt x="499" y="2044"/>
                  </a:cubicBezTo>
                  <a:cubicBezTo>
                    <a:pt x="673" y="2024"/>
                    <a:pt x="799" y="1884"/>
                    <a:pt x="836" y="1718"/>
                  </a:cubicBezTo>
                  <a:cubicBezTo>
                    <a:pt x="877" y="1539"/>
                    <a:pt x="799" y="1358"/>
                    <a:pt x="735" y="1195"/>
                  </a:cubicBezTo>
                  <a:cubicBezTo>
                    <a:pt x="593" y="827"/>
                    <a:pt x="450" y="456"/>
                    <a:pt x="308" y="88"/>
                  </a:cubicBezTo>
                  <a:cubicBezTo>
                    <a:pt x="284" y="26"/>
                    <a:pt x="235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1"/>
            <p:cNvSpPr/>
            <p:nvPr/>
          </p:nvSpPr>
          <p:spPr>
            <a:xfrm>
              <a:off x="503795" y="353332"/>
              <a:ext cx="68695" cy="81923"/>
            </a:xfrm>
            <a:custGeom>
              <a:avLst/>
              <a:gdLst/>
              <a:ahLst/>
              <a:cxnLst/>
              <a:rect l="l" t="t" r="r" b="b"/>
              <a:pathLst>
                <a:path w="1288" h="1536" extrusionOk="0">
                  <a:moveTo>
                    <a:pt x="1122" y="1"/>
                  </a:moveTo>
                  <a:cubicBezTo>
                    <a:pt x="1105" y="1"/>
                    <a:pt x="1089" y="4"/>
                    <a:pt x="1073" y="12"/>
                  </a:cubicBezTo>
                  <a:cubicBezTo>
                    <a:pt x="782" y="156"/>
                    <a:pt x="520" y="347"/>
                    <a:pt x="304" y="590"/>
                  </a:cubicBezTo>
                  <a:cubicBezTo>
                    <a:pt x="104" y="815"/>
                    <a:pt x="1" y="1109"/>
                    <a:pt x="66" y="1408"/>
                  </a:cubicBezTo>
                  <a:cubicBezTo>
                    <a:pt x="81" y="1478"/>
                    <a:pt x="132" y="1535"/>
                    <a:pt x="206" y="1535"/>
                  </a:cubicBezTo>
                  <a:cubicBezTo>
                    <a:pt x="212" y="1535"/>
                    <a:pt x="217" y="1535"/>
                    <a:pt x="222" y="1534"/>
                  </a:cubicBezTo>
                  <a:cubicBezTo>
                    <a:pt x="292" y="1527"/>
                    <a:pt x="364" y="1454"/>
                    <a:pt x="348" y="1378"/>
                  </a:cubicBezTo>
                  <a:cubicBezTo>
                    <a:pt x="295" y="1135"/>
                    <a:pt x="377" y="930"/>
                    <a:pt x="541" y="749"/>
                  </a:cubicBezTo>
                  <a:cubicBezTo>
                    <a:pt x="720" y="554"/>
                    <a:pt x="940" y="393"/>
                    <a:pt x="1178" y="276"/>
                  </a:cubicBezTo>
                  <a:cubicBezTo>
                    <a:pt x="1247" y="242"/>
                    <a:pt x="1287" y="168"/>
                    <a:pt x="1257" y="93"/>
                  </a:cubicBezTo>
                  <a:cubicBezTo>
                    <a:pt x="1237" y="41"/>
                    <a:pt x="1179" y="1"/>
                    <a:pt x="1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1"/>
            <p:cNvSpPr/>
            <p:nvPr/>
          </p:nvSpPr>
          <p:spPr>
            <a:xfrm>
              <a:off x="810682" y="1144871"/>
              <a:ext cx="155472" cy="192913"/>
            </a:xfrm>
            <a:custGeom>
              <a:avLst/>
              <a:gdLst/>
              <a:ahLst/>
              <a:cxnLst/>
              <a:rect l="l" t="t" r="r" b="b"/>
              <a:pathLst>
                <a:path w="2915" h="3617" extrusionOk="0">
                  <a:moveTo>
                    <a:pt x="184" y="1"/>
                  </a:moveTo>
                  <a:cubicBezTo>
                    <a:pt x="93" y="1"/>
                    <a:pt x="0" y="82"/>
                    <a:pt x="43" y="191"/>
                  </a:cubicBezTo>
                  <a:cubicBezTo>
                    <a:pt x="300" y="827"/>
                    <a:pt x="557" y="1465"/>
                    <a:pt x="814" y="2103"/>
                  </a:cubicBezTo>
                  <a:cubicBezTo>
                    <a:pt x="938" y="2410"/>
                    <a:pt x="1050" y="2725"/>
                    <a:pt x="1190" y="3025"/>
                  </a:cubicBezTo>
                  <a:cubicBezTo>
                    <a:pt x="1319" y="3303"/>
                    <a:pt x="1514" y="3512"/>
                    <a:pt x="1817" y="3588"/>
                  </a:cubicBezTo>
                  <a:cubicBezTo>
                    <a:pt x="1895" y="3608"/>
                    <a:pt x="1973" y="3616"/>
                    <a:pt x="2051" y="3616"/>
                  </a:cubicBezTo>
                  <a:cubicBezTo>
                    <a:pt x="2314" y="3616"/>
                    <a:pt x="2573" y="3517"/>
                    <a:pt x="2804" y="3395"/>
                  </a:cubicBezTo>
                  <a:cubicBezTo>
                    <a:pt x="2872" y="3360"/>
                    <a:pt x="2914" y="3289"/>
                    <a:pt x="2884" y="3211"/>
                  </a:cubicBezTo>
                  <a:cubicBezTo>
                    <a:pt x="2865" y="3162"/>
                    <a:pt x="2806" y="3120"/>
                    <a:pt x="2749" y="3120"/>
                  </a:cubicBezTo>
                  <a:cubicBezTo>
                    <a:pt x="2732" y="3120"/>
                    <a:pt x="2715" y="3123"/>
                    <a:pt x="2700" y="3131"/>
                  </a:cubicBezTo>
                  <a:cubicBezTo>
                    <a:pt x="2502" y="3237"/>
                    <a:pt x="2284" y="3332"/>
                    <a:pt x="2056" y="3332"/>
                  </a:cubicBezTo>
                  <a:cubicBezTo>
                    <a:pt x="2012" y="3332"/>
                    <a:pt x="1968" y="3329"/>
                    <a:pt x="1924" y="3321"/>
                  </a:cubicBezTo>
                  <a:cubicBezTo>
                    <a:pt x="1668" y="3276"/>
                    <a:pt x="1528" y="3094"/>
                    <a:pt x="1429" y="2867"/>
                  </a:cubicBezTo>
                  <a:cubicBezTo>
                    <a:pt x="1305" y="2582"/>
                    <a:pt x="1195" y="2289"/>
                    <a:pt x="1078" y="2001"/>
                  </a:cubicBezTo>
                  <a:cubicBezTo>
                    <a:pt x="958" y="1699"/>
                    <a:pt x="836" y="1398"/>
                    <a:pt x="715" y="1097"/>
                  </a:cubicBezTo>
                  <a:lnTo>
                    <a:pt x="309" y="87"/>
                  </a:lnTo>
                  <a:cubicBezTo>
                    <a:pt x="284" y="26"/>
                    <a:pt x="235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1"/>
            <p:cNvSpPr/>
            <p:nvPr/>
          </p:nvSpPr>
          <p:spPr>
            <a:xfrm>
              <a:off x="824923" y="852491"/>
              <a:ext cx="68589" cy="142138"/>
            </a:xfrm>
            <a:custGeom>
              <a:avLst/>
              <a:gdLst/>
              <a:ahLst/>
              <a:cxnLst/>
              <a:rect l="l" t="t" r="r" b="b"/>
              <a:pathLst>
                <a:path w="1286" h="2665" extrusionOk="0">
                  <a:moveTo>
                    <a:pt x="185" y="1"/>
                  </a:moveTo>
                  <a:cubicBezTo>
                    <a:pt x="95" y="1"/>
                    <a:pt x="1" y="83"/>
                    <a:pt x="44" y="192"/>
                  </a:cubicBezTo>
                  <a:lnTo>
                    <a:pt x="978" y="2577"/>
                  </a:lnTo>
                  <a:cubicBezTo>
                    <a:pt x="1001" y="2639"/>
                    <a:pt x="1051" y="2665"/>
                    <a:pt x="1102" y="2665"/>
                  </a:cubicBezTo>
                  <a:cubicBezTo>
                    <a:pt x="1192" y="2665"/>
                    <a:pt x="1285" y="2583"/>
                    <a:pt x="1242" y="2473"/>
                  </a:cubicBezTo>
                  <a:lnTo>
                    <a:pt x="308" y="88"/>
                  </a:lnTo>
                  <a:cubicBezTo>
                    <a:pt x="285" y="27"/>
                    <a:pt x="235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1"/>
            <p:cNvSpPr/>
            <p:nvPr/>
          </p:nvSpPr>
          <p:spPr>
            <a:xfrm>
              <a:off x="891804" y="1018521"/>
              <a:ext cx="33761" cy="57495"/>
            </a:xfrm>
            <a:custGeom>
              <a:avLst/>
              <a:gdLst/>
              <a:ahLst/>
              <a:cxnLst/>
              <a:rect l="l" t="t" r="r" b="b"/>
              <a:pathLst>
                <a:path w="633" h="1078" extrusionOk="0">
                  <a:moveTo>
                    <a:pt x="159" y="0"/>
                  </a:moveTo>
                  <a:cubicBezTo>
                    <a:pt x="143" y="0"/>
                    <a:pt x="126" y="3"/>
                    <a:pt x="110" y="10"/>
                  </a:cubicBezTo>
                  <a:cubicBezTo>
                    <a:pt x="41" y="42"/>
                    <a:pt x="0" y="120"/>
                    <a:pt x="30" y="194"/>
                  </a:cubicBezTo>
                  <a:lnTo>
                    <a:pt x="341" y="987"/>
                  </a:lnTo>
                  <a:cubicBezTo>
                    <a:pt x="361" y="1040"/>
                    <a:pt x="418" y="1078"/>
                    <a:pt x="476" y="1078"/>
                  </a:cubicBezTo>
                  <a:cubicBezTo>
                    <a:pt x="492" y="1078"/>
                    <a:pt x="509" y="1075"/>
                    <a:pt x="525" y="1068"/>
                  </a:cubicBezTo>
                  <a:cubicBezTo>
                    <a:pt x="594" y="1036"/>
                    <a:pt x="633" y="958"/>
                    <a:pt x="605" y="884"/>
                  </a:cubicBezTo>
                  <a:lnTo>
                    <a:pt x="294" y="92"/>
                  </a:lnTo>
                  <a:cubicBezTo>
                    <a:pt x="274" y="38"/>
                    <a:pt x="217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6" name="Google Shape;2366;p41"/>
          <p:cNvGrpSpPr/>
          <p:nvPr/>
        </p:nvGrpSpPr>
        <p:grpSpPr>
          <a:xfrm>
            <a:off x="7316262" y="3464214"/>
            <a:ext cx="1010814" cy="1038152"/>
            <a:chOff x="1742490" y="367839"/>
            <a:chExt cx="629242" cy="646260"/>
          </a:xfrm>
        </p:grpSpPr>
        <p:sp>
          <p:nvSpPr>
            <p:cNvPr id="2367" name="Google Shape;2367;p41"/>
            <p:cNvSpPr/>
            <p:nvPr/>
          </p:nvSpPr>
          <p:spPr>
            <a:xfrm>
              <a:off x="1754810" y="367839"/>
              <a:ext cx="604819" cy="646260"/>
            </a:xfrm>
            <a:custGeom>
              <a:avLst/>
              <a:gdLst/>
              <a:ahLst/>
              <a:cxnLst/>
              <a:rect l="l" t="t" r="r" b="b"/>
              <a:pathLst>
                <a:path w="11340" h="12117" extrusionOk="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1"/>
            <p:cNvSpPr/>
            <p:nvPr/>
          </p:nvSpPr>
          <p:spPr>
            <a:xfrm>
              <a:off x="1824198" y="398293"/>
              <a:ext cx="361718" cy="477988"/>
            </a:xfrm>
            <a:custGeom>
              <a:avLst/>
              <a:gdLst/>
              <a:ahLst/>
              <a:cxnLst/>
              <a:rect l="l" t="t" r="r" b="b"/>
              <a:pathLst>
                <a:path w="6782" h="8962" extrusionOk="0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1"/>
            <p:cNvSpPr/>
            <p:nvPr/>
          </p:nvSpPr>
          <p:spPr>
            <a:xfrm>
              <a:off x="1824198" y="470882"/>
              <a:ext cx="317237" cy="405399"/>
            </a:xfrm>
            <a:custGeom>
              <a:avLst/>
              <a:gdLst/>
              <a:ahLst/>
              <a:cxnLst/>
              <a:rect l="l" t="t" r="r" b="b"/>
              <a:pathLst>
                <a:path w="5948" h="7601" extrusionOk="0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1"/>
            <p:cNvSpPr/>
            <p:nvPr/>
          </p:nvSpPr>
          <p:spPr>
            <a:xfrm>
              <a:off x="2019723" y="584165"/>
              <a:ext cx="47521" cy="41975"/>
            </a:xfrm>
            <a:custGeom>
              <a:avLst/>
              <a:gdLst/>
              <a:ahLst/>
              <a:cxnLst/>
              <a:rect l="l" t="t" r="r" b="b"/>
              <a:pathLst>
                <a:path w="891" h="787" extrusionOk="0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1"/>
            <p:cNvSpPr/>
            <p:nvPr/>
          </p:nvSpPr>
          <p:spPr>
            <a:xfrm>
              <a:off x="2272422" y="664273"/>
              <a:ext cx="99310" cy="231634"/>
            </a:xfrm>
            <a:custGeom>
              <a:avLst/>
              <a:gdLst/>
              <a:ahLst/>
              <a:cxnLst/>
              <a:rect l="l" t="t" r="r" b="b"/>
              <a:pathLst>
                <a:path w="1862" h="4343" extrusionOk="0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1"/>
            <p:cNvSpPr/>
            <p:nvPr/>
          </p:nvSpPr>
          <p:spPr>
            <a:xfrm>
              <a:off x="1927080" y="669607"/>
              <a:ext cx="104323" cy="130457"/>
            </a:xfrm>
            <a:custGeom>
              <a:avLst/>
              <a:gdLst/>
              <a:ahLst/>
              <a:cxnLst/>
              <a:rect l="l" t="t" r="r" b="b"/>
              <a:pathLst>
                <a:path w="1956" h="2446" extrusionOk="0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1"/>
            <p:cNvSpPr/>
            <p:nvPr/>
          </p:nvSpPr>
          <p:spPr>
            <a:xfrm>
              <a:off x="2109111" y="700381"/>
              <a:ext cx="80963" cy="185232"/>
            </a:xfrm>
            <a:custGeom>
              <a:avLst/>
              <a:gdLst/>
              <a:ahLst/>
              <a:cxnLst/>
              <a:rect l="l" t="t" r="r" b="b"/>
              <a:pathLst>
                <a:path w="1518" h="3473" extrusionOk="0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1"/>
            <p:cNvSpPr/>
            <p:nvPr/>
          </p:nvSpPr>
          <p:spPr>
            <a:xfrm>
              <a:off x="1742490" y="525070"/>
              <a:ext cx="97070" cy="179792"/>
            </a:xfrm>
            <a:custGeom>
              <a:avLst/>
              <a:gdLst/>
              <a:ahLst/>
              <a:cxnLst/>
              <a:rect l="l" t="t" r="r" b="b"/>
              <a:pathLst>
                <a:path w="1820" h="3371" extrusionOk="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1"/>
            <p:cNvSpPr/>
            <p:nvPr/>
          </p:nvSpPr>
          <p:spPr>
            <a:xfrm>
              <a:off x="1925960" y="804010"/>
              <a:ext cx="42668" cy="90456"/>
            </a:xfrm>
            <a:custGeom>
              <a:avLst/>
              <a:gdLst/>
              <a:ahLst/>
              <a:cxnLst/>
              <a:rect l="l" t="t" r="r" b="b"/>
              <a:pathLst>
                <a:path w="800" h="1696" extrusionOk="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1"/>
            <p:cNvSpPr/>
            <p:nvPr/>
          </p:nvSpPr>
          <p:spPr>
            <a:xfrm>
              <a:off x="2113645" y="446828"/>
              <a:ext cx="50348" cy="56695"/>
            </a:xfrm>
            <a:custGeom>
              <a:avLst/>
              <a:gdLst/>
              <a:ahLst/>
              <a:cxnLst/>
              <a:rect l="l" t="t" r="r" b="b"/>
              <a:pathLst>
                <a:path w="944" h="1063" extrusionOk="0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1"/>
            <p:cNvSpPr/>
            <p:nvPr/>
          </p:nvSpPr>
          <p:spPr>
            <a:xfrm>
              <a:off x="1976735" y="418934"/>
              <a:ext cx="50882" cy="57495"/>
            </a:xfrm>
            <a:custGeom>
              <a:avLst/>
              <a:gdLst/>
              <a:ahLst/>
              <a:cxnLst/>
              <a:rect l="l" t="t" r="r" b="b"/>
              <a:pathLst>
                <a:path w="954" h="1078" extrusionOk="0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8" name="Google Shape;2378;p41"/>
          <p:cNvSpPr/>
          <p:nvPr/>
        </p:nvSpPr>
        <p:spPr>
          <a:xfrm>
            <a:off x="3943798" y="4048304"/>
            <a:ext cx="1167736" cy="454078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2379;p41"/>
          <p:cNvSpPr/>
          <p:nvPr/>
        </p:nvSpPr>
        <p:spPr>
          <a:xfrm>
            <a:off x="6891816" y="11539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41"/>
          <p:cNvSpPr/>
          <p:nvPr/>
        </p:nvSpPr>
        <p:spPr>
          <a:xfrm>
            <a:off x="915966" y="11539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41"/>
          <p:cNvSpPr/>
          <p:nvPr/>
        </p:nvSpPr>
        <p:spPr>
          <a:xfrm>
            <a:off x="924197" y="1614668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41"/>
          <p:cNvSpPr/>
          <p:nvPr/>
        </p:nvSpPr>
        <p:spPr>
          <a:xfrm>
            <a:off x="6474866" y="8305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08512-229E-E5A8-A816-18963B89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105" y="1424035"/>
            <a:ext cx="5089043" cy="2403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5" name="Google Shape;2415;p43"/>
          <p:cNvGrpSpPr/>
          <p:nvPr/>
        </p:nvGrpSpPr>
        <p:grpSpPr>
          <a:xfrm>
            <a:off x="5931748" y="1970410"/>
            <a:ext cx="2039604" cy="1554500"/>
            <a:chOff x="4512152" y="433974"/>
            <a:chExt cx="938483" cy="715271"/>
          </a:xfrm>
        </p:grpSpPr>
        <p:sp>
          <p:nvSpPr>
            <p:cNvPr id="2416" name="Google Shape;2416;p43"/>
            <p:cNvSpPr/>
            <p:nvPr/>
          </p:nvSpPr>
          <p:spPr>
            <a:xfrm>
              <a:off x="4620634" y="433974"/>
              <a:ext cx="720236" cy="700342"/>
            </a:xfrm>
            <a:custGeom>
              <a:avLst/>
              <a:gdLst/>
              <a:ahLst/>
              <a:cxnLst/>
              <a:rect l="l" t="t" r="r" b="b"/>
              <a:pathLst>
                <a:path w="13504" h="13131" extrusionOk="0">
                  <a:moveTo>
                    <a:pt x="7043" y="0"/>
                  </a:moveTo>
                  <a:cubicBezTo>
                    <a:pt x="6925" y="0"/>
                    <a:pt x="6807" y="3"/>
                    <a:pt x="6689" y="10"/>
                  </a:cubicBezTo>
                  <a:cubicBezTo>
                    <a:pt x="5425" y="82"/>
                    <a:pt x="4378" y="295"/>
                    <a:pt x="3254" y="880"/>
                  </a:cubicBezTo>
                  <a:cubicBezTo>
                    <a:pt x="2907" y="1061"/>
                    <a:pt x="2581" y="1282"/>
                    <a:pt x="2280" y="1532"/>
                  </a:cubicBezTo>
                  <a:cubicBezTo>
                    <a:pt x="1516" y="2168"/>
                    <a:pt x="917" y="3003"/>
                    <a:pt x="534" y="3908"/>
                  </a:cubicBezTo>
                  <a:cubicBezTo>
                    <a:pt x="213" y="4665"/>
                    <a:pt x="199" y="4709"/>
                    <a:pt x="89" y="5530"/>
                  </a:cubicBezTo>
                  <a:cubicBezTo>
                    <a:pt x="80" y="5594"/>
                    <a:pt x="73" y="5657"/>
                    <a:pt x="66" y="5721"/>
                  </a:cubicBezTo>
                  <a:cubicBezTo>
                    <a:pt x="2" y="6281"/>
                    <a:pt x="1" y="6847"/>
                    <a:pt x="96" y="7403"/>
                  </a:cubicBezTo>
                  <a:cubicBezTo>
                    <a:pt x="126" y="7593"/>
                    <a:pt x="169" y="7779"/>
                    <a:pt x="226" y="7967"/>
                  </a:cubicBezTo>
                  <a:cubicBezTo>
                    <a:pt x="343" y="8362"/>
                    <a:pt x="500" y="8746"/>
                    <a:pt x="694" y="9113"/>
                  </a:cubicBezTo>
                  <a:cubicBezTo>
                    <a:pt x="818" y="9420"/>
                    <a:pt x="963" y="9719"/>
                    <a:pt x="1121" y="9985"/>
                  </a:cubicBezTo>
                  <a:cubicBezTo>
                    <a:pt x="1666" y="10912"/>
                    <a:pt x="2513" y="11787"/>
                    <a:pt x="3449" y="12321"/>
                  </a:cubicBezTo>
                  <a:cubicBezTo>
                    <a:pt x="4413" y="12869"/>
                    <a:pt x="5492" y="13131"/>
                    <a:pt x="6580" y="13131"/>
                  </a:cubicBezTo>
                  <a:cubicBezTo>
                    <a:pt x="7122" y="13131"/>
                    <a:pt x="7667" y="13066"/>
                    <a:pt x="8200" y="12939"/>
                  </a:cubicBezTo>
                  <a:cubicBezTo>
                    <a:pt x="8765" y="12806"/>
                    <a:pt x="9359" y="12533"/>
                    <a:pt x="9873" y="12271"/>
                  </a:cubicBezTo>
                  <a:cubicBezTo>
                    <a:pt x="9992" y="12209"/>
                    <a:pt x="10100" y="12138"/>
                    <a:pt x="10210" y="12062"/>
                  </a:cubicBezTo>
                  <a:cubicBezTo>
                    <a:pt x="11020" y="11489"/>
                    <a:pt x="11727" y="10885"/>
                    <a:pt x="12278" y="10082"/>
                  </a:cubicBezTo>
                  <a:cubicBezTo>
                    <a:pt x="12379" y="9939"/>
                    <a:pt x="12474" y="9788"/>
                    <a:pt x="12563" y="9630"/>
                  </a:cubicBezTo>
                  <a:cubicBezTo>
                    <a:pt x="13224" y="8468"/>
                    <a:pt x="13504" y="7114"/>
                    <a:pt x="13391" y="5796"/>
                  </a:cubicBezTo>
                  <a:cubicBezTo>
                    <a:pt x="13307" y="4823"/>
                    <a:pt x="13008" y="3869"/>
                    <a:pt x="12490" y="3026"/>
                  </a:cubicBezTo>
                  <a:cubicBezTo>
                    <a:pt x="12150" y="2473"/>
                    <a:pt x="11735" y="1986"/>
                    <a:pt x="11262" y="1575"/>
                  </a:cubicBezTo>
                  <a:cubicBezTo>
                    <a:pt x="10474" y="885"/>
                    <a:pt x="9526" y="403"/>
                    <a:pt x="8505" y="168"/>
                  </a:cubicBezTo>
                  <a:cubicBezTo>
                    <a:pt x="8031" y="57"/>
                    <a:pt x="7540" y="0"/>
                    <a:pt x="70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3"/>
            <p:cNvSpPr/>
            <p:nvPr/>
          </p:nvSpPr>
          <p:spPr>
            <a:xfrm>
              <a:off x="4624154" y="515683"/>
              <a:ext cx="710689" cy="238354"/>
            </a:xfrm>
            <a:custGeom>
              <a:avLst/>
              <a:gdLst/>
              <a:ahLst/>
              <a:cxnLst/>
              <a:rect l="l" t="t" r="r" b="b"/>
              <a:pathLst>
                <a:path w="13325" h="4469" extrusionOk="0">
                  <a:moveTo>
                    <a:pt x="2214" y="0"/>
                  </a:moveTo>
                  <a:cubicBezTo>
                    <a:pt x="1450" y="636"/>
                    <a:pt x="851" y="1471"/>
                    <a:pt x="468" y="2376"/>
                  </a:cubicBezTo>
                  <a:cubicBezTo>
                    <a:pt x="454" y="2410"/>
                    <a:pt x="440" y="2442"/>
                    <a:pt x="429" y="2472"/>
                  </a:cubicBezTo>
                  <a:cubicBezTo>
                    <a:pt x="364" y="2623"/>
                    <a:pt x="314" y="2743"/>
                    <a:pt x="273" y="2850"/>
                  </a:cubicBezTo>
                  <a:cubicBezTo>
                    <a:pt x="133" y="3209"/>
                    <a:pt x="105" y="3392"/>
                    <a:pt x="23" y="3998"/>
                  </a:cubicBezTo>
                  <a:cubicBezTo>
                    <a:pt x="14" y="4062"/>
                    <a:pt x="7" y="4125"/>
                    <a:pt x="0" y="4189"/>
                  </a:cubicBezTo>
                  <a:cubicBezTo>
                    <a:pt x="2506" y="4364"/>
                    <a:pt x="5011" y="4469"/>
                    <a:pt x="7514" y="4469"/>
                  </a:cubicBezTo>
                  <a:cubicBezTo>
                    <a:pt x="9453" y="4469"/>
                    <a:pt x="11390" y="4406"/>
                    <a:pt x="13325" y="4264"/>
                  </a:cubicBezTo>
                  <a:cubicBezTo>
                    <a:pt x="13282" y="3775"/>
                    <a:pt x="13186" y="3291"/>
                    <a:pt x="13034" y="2823"/>
                  </a:cubicBezTo>
                  <a:cubicBezTo>
                    <a:pt x="12995" y="2699"/>
                    <a:pt x="12951" y="2577"/>
                    <a:pt x="12903" y="2456"/>
                  </a:cubicBezTo>
                  <a:cubicBezTo>
                    <a:pt x="12772" y="2123"/>
                    <a:pt x="12614" y="1802"/>
                    <a:pt x="12424" y="1494"/>
                  </a:cubicBezTo>
                  <a:cubicBezTo>
                    <a:pt x="12084" y="941"/>
                    <a:pt x="11669" y="454"/>
                    <a:pt x="11196" y="43"/>
                  </a:cubicBezTo>
                  <a:cubicBezTo>
                    <a:pt x="9891" y="118"/>
                    <a:pt x="8582" y="152"/>
                    <a:pt x="7271" y="152"/>
                  </a:cubicBezTo>
                  <a:cubicBezTo>
                    <a:pt x="5587" y="152"/>
                    <a:pt x="3900" y="96"/>
                    <a:pt x="2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3"/>
            <p:cNvSpPr/>
            <p:nvPr/>
          </p:nvSpPr>
          <p:spPr>
            <a:xfrm>
              <a:off x="4625754" y="828757"/>
              <a:ext cx="649727" cy="305556"/>
            </a:xfrm>
            <a:custGeom>
              <a:avLst/>
              <a:gdLst/>
              <a:ahLst/>
              <a:cxnLst/>
              <a:rect l="l" t="t" r="r" b="b"/>
              <a:pathLst>
                <a:path w="12182" h="5729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91"/>
                    <a:pt x="73" y="377"/>
                    <a:pt x="130" y="565"/>
                  </a:cubicBezTo>
                  <a:cubicBezTo>
                    <a:pt x="247" y="960"/>
                    <a:pt x="404" y="1344"/>
                    <a:pt x="598" y="1711"/>
                  </a:cubicBezTo>
                  <a:cubicBezTo>
                    <a:pt x="722" y="2018"/>
                    <a:pt x="867" y="2317"/>
                    <a:pt x="1025" y="2583"/>
                  </a:cubicBezTo>
                  <a:cubicBezTo>
                    <a:pt x="1570" y="3510"/>
                    <a:pt x="2417" y="4385"/>
                    <a:pt x="3353" y="4919"/>
                  </a:cubicBezTo>
                  <a:cubicBezTo>
                    <a:pt x="4317" y="5467"/>
                    <a:pt x="5396" y="5729"/>
                    <a:pt x="6484" y="5729"/>
                  </a:cubicBezTo>
                  <a:cubicBezTo>
                    <a:pt x="7026" y="5729"/>
                    <a:pt x="7571" y="5664"/>
                    <a:pt x="8104" y="5537"/>
                  </a:cubicBezTo>
                  <a:cubicBezTo>
                    <a:pt x="8669" y="5404"/>
                    <a:pt x="9263" y="5131"/>
                    <a:pt x="9777" y="4869"/>
                  </a:cubicBezTo>
                  <a:cubicBezTo>
                    <a:pt x="9896" y="4807"/>
                    <a:pt x="10004" y="4736"/>
                    <a:pt x="10114" y="4660"/>
                  </a:cubicBezTo>
                  <a:cubicBezTo>
                    <a:pt x="10924" y="4087"/>
                    <a:pt x="11631" y="3483"/>
                    <a:pt x="12182" y="2680"/>
                  </a:cubicBezTo>
                  <a:cubicBezTo>
                    <a:pt x="8065" y="2147"/>
                    <a:pt x="4005" y="117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3"/>
            <p:cNvSpPr/>
            <p:nvPr/>
          </p:nvSpPr>
          <p:spPr>
            <a:xfrm>
              <a:off x="4512152" y="646673"/>
              <a:ext cx="938483" cy="326677"/>
            </a:xfrm>
            <a:custGeom>
              <a:avLst/>
              <a:gdLst/>
              <a:ahLst/>
              <a:cxnLst/>
              <a:rect l="l" t="t" r="r" b="b"/>
              <a:pathLst>
                <a:path w="17596" h="6125" extrusionOk="0">
                  <a:moveTo>
                    <a:pt x="15003" y="0"/>
                  </a:moveTo>
                  <a:lnTo>
                    <a:pt x="15003" y="0"/>
                  </a:lnTo>
                  <a:cubicBezTo>
                    <a:pt x="15051" y="121"/>
                    <a:pt x="15095" y="243"/>
                    <a:pt x="15134" y="367"/>
                  </a:cubicBezTo>
                  <a:cubicBezTo>
                    <a:pt x="15483" y="519"/>
                    <a:pt x="15793" y="686"/>
                    <a:pt x="16063" y="863"/>
                  </a:cubicBezTo>
                  <a:cubicBezTo>
                    <a:pt x="16676" y="1269"/>
                    <a:pt x="17055" y="1733"/>
                    <a:pt x="17154" y="2210"/>
                  </a:cubicBezTo>
                  <a:cubicBezTo>
                    <a:pt x="17172" y="2297"/>
                    <a:pt x="17183" y="2384"/>
                    <a:pt x="17183" y="2472"/>
                  </a:cubicBezTo>
                  <a:cubicBezTo>
                    <a:pt x="17183" y="3018"/>
                    <a:pt x="16825" y="3569"/>
                    <a:pt x="16153" y="4049"/>
                  </a:cubicBezTo>
                  <a:cubicBezTo>
                    <a:pt x="16045" y="4126"/>
                    <a:pt x="15926" y="4202"/>
                    <a:pt x="15798" y="4276"/>
                  </a:cubicBezTo>
                  <a:cubicBezTo>
                    <a:pt x="15192" y="4632"/>
                    <a:pt x="14386" y="4944"/>
                    <a:pt x="13183" y="5288"/>
                  </a:cubicBezTo>
                  <a:cubicBezTo>
                    <a:pt x="13057" y="5324"/>
                    <a:pt x="12917" y="5361"/>
                    <a:pt x="12763" y="5393"/>
                  </a:cubicBezTo>
                  <a:cubicBezTo>
                    <a:pt x="12219" y="5506"/>
                    <a:pt x="11409" y="5664"/>
                    <a:pt x="10636" y="5736"/>
                  </a:cubicBezTo>
                  <a:cubicBezTo>
                    <a:pt x="9945" y="5803"/>
                    <a:pt x="9252" y="5836"/>
                    <a:pt x="8569" y="5836"/>
                  </a:cubicBezTo>
                  <a:cubicBezTo>
                    <a:pt x="7157" y="5836"/>
                    <a:pt x="5793" y="5695"/>
                    <a:pt x="4599" y="5419"/>
                  </a:cubicBezTo>
                  <a:cubicBezTo>
                    <a:pt x="3449" y="5155"/>
                    <a:pt x="2380" y="4721"/>
                    <a:pt x="1666" y="4232"/>
                  </a:cubicBezTo>
                  <a:cubicBezTo>
                    <a:pt x="1478" y="4103"/>
                    <a:pt x="1296" y="3952"/>
                    <a:pt x="1140" y="3796"/>
                  </a:cubicBezTo>
                  <a:cubicBezTo>
                    <a:pt x="1136" y="3791"/>
                    <a:pt x="1131" y="3787"/>
                    <a:pt x="1126" y="3784"/>
                  </a:cubicBezTo>
                  <a:cubicBezTo>
                    <a:pt x="888" y="3601"/>
                    <a:pt x="695" y="3410"/>
                    <a:pt x="555" y="3218"/>
                  </a:cubicBezTo>
                  <a:cubicBezTo>
                    <a:pt x="493" y="3133"/>
                    <a:pt x="443" y="3048"/>
                    <a:pt x="404" y="2956"/>
                  </a:cubicBezTo>
                  <a:cubicBezTo>
                    <a:pt x="305" y="2717"/>
                    <a:pt x="294" y="2462"/>
                    <a:pt x="374" y="2176"/>
                  </a:cubicBezTo>
                  <a:cubicBezTo>
                    <a:pt x="381" y="2146"/>
                    <a:pt x="390" y="2118"/>
                    <a:pt x="401" y="2086"/>
                  </a:cubicBezTo>
                  <a:cubicBezTo>
                    <a:pt x="532" y="1691"/>
                    <a:pt x="537" y="1684"/>
                    <a:pt x="934" y="1304"/>
                  </a:cubicBezTo>
                  <a:cubicBezTo>
                    <a:pt x="1285" y="968"/>
                    <a:pt x="1776" y="658"/>
                    <a:pt x="2373" y="394"/>
                  </a:cubicBezTo>
                  <a:cubicBezTo>
                    <a:pt x="2414" y="287"/>
                    <a:pt x="2464" y="167"/>
                    <a:pt x="2529" y="16"/>
                  </a:cubicBezTo>
                  <a:lnTo>
                    <a:pt x="2529" y="16"/>
                  </a:lnTo>
                  <a:cubicBezTo>
                    <a:pt x="1776" y="316"/>
                    <a:pt x="1163" y="686"/>
                    <a:pt x="734" y="1095"/>
                  </a:cubicBezTo>
                  <a:cubicBezTo>
                    <a:pt x="314" y="1498"/>
                    <a:pt x="279" y="1540"/>
                    <a:pt x="128" y="1996"/>
                  </a:cubicBezTo>
                  <a:cubicBezTo>
                    <a:pt x="115" y="2031"/>
                    <a:pt x="105" y="2066"/>
                    <a:pt x="96" y="2102"/>
                  </a:cubicBezTo>
                  <a:cubicBezTo>
                    <a:pt x="0" y="2446"/>
                    <a:pt x="16" y="2770"/>
                    <a:pt x="140" y="3066"/>
                  </a:cubicBezTo>
                  <a:cubicBezTo>
                    <a:pt x="185" y="3178"/>
                    <a:pt x="247" y="3287"/>
                    <a:pt x="323" y="3388"/>
                  </a:cubicBezTo>
                  <a:cubicBezTo>
                    <a:pt x="479" y="3601"/>
                    <a:pt x="686" y="3808"/>
                    <a:pt x="943" y="4007"/>
                  </a:cubicBezTo>
                  <a:cubicBezTo>
                    <a:pt x="1111" y="4173"/>
                    <a:pt x="1299" y="4329"/>
                    <a:pt x="1503" y="4469"/>
                  </a:cubicBezTo>
                  <a:cubicBezTo>
                    <a:pt x="2246" y="4978"/>
                    <a:pt x="3350" y="5428"/>
                    <a:pt x="4535" y="5701"/>
                  </a:cubicBezTo>
                  <a:cubicBezTo>
                    <a:pt x="5751" y="5981"/>
                    <a:pt x="7140" y="6125"/>
                    <a:pt x="8575" y="6125"/>
                  </a:cubicBezTo>
                  <a:cubicBezTo>
                    <a:pt x="9265" y="6125"/>
                    <a:pt x="9967" y="6093"/>
                    <a:pt x="10665" y="6025"/>
                  </a:cubicBezTo>
                  <a:cubicBezTo>
                    <a:pt x="11450" y="5949"/>
                    <a:pt x="12270" y="5790"/>
                    <a:pt x="12821" y="5676"/>
                  </a:cubicBezTo>
                  <a:cubicBezTo>
                    <a:pt x="12984" y="5641"/>
                    <a:pt x="13130" y="5602"/>
                    <a:pt x="13261" y="5565"/>
                  </a:cubicBezTo>
                  <a:cubicBezTo>
                    <a:pt x="14489" y="5214"/>
                    <a:pt x="15316" y="4893"/>
                    <a:pt x="15942" y="4524"/>
                  </a:cubicBezTo>
                  <a:cubicBezTo>
                    <a:pt x="16077" y="4446"/>
                    <a:pt x="16204" y="4367"/>
                    <a:pt x="16319" y="4283"/>
                  </a:cubicBezTo>
                  <a:cubicBezTo>
                    <a:pt x="17200" y="3658"/>
                    <a:pt x="17595" y="2899"/>
                    <a:pt x="17436" y="2150"/>
                  </a:cubicBezTo>
                  <a:cubicBezTo>
                    <a:pt x="17321" y="1599"/>
                    <a:pt x="16901" y="1070"/>
                    <a:pt x="16222" y="624"/>
                  </a:cubicBezTo>
                  <a:cubicBezTo>
                    <a:pt x="15876" y="394"/>
                    <a:pt x="15467" y="186"/>
                    <a:pt x="15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3"/>
            <p:cNvSpPr/>
            <p:nvPr/>
          </p:nvSpPr>
          <p:spPr>
            <a:xfrm>
              <a:off x="4542872" y="533337"/>
              <a:ext cx="879494" cy="494362"/>
            </a:xfrm>
            <a:custGeom>
              <a:avLst/>
              <a:gdLst/>
              <a:ahLst/>
              <a:cxnLst/>
              <a:rect l="l" t="t" r="r" b="b"/>
              <a:pathLst>
                <a:path w="16490" h="9269" extrusionOk="0">
                  <a:moveTo>
                    <a:pt x="3353" y="0"/>
                  </a:moveTo>
                  <a:cubicBezTo>
                    <a:pt x="2544" y="0"/>
                    <a:pt x="1841" y="112"/>
                    <a:pt x="1292" y="332"/>
                  </a:cubicBezTo>
                  <a:cubicBezTo>
                    <a:pt x="753" y="548"/>
                    <a:pt x="706" y="573"/>
                    <a:pt x="394" y="940"/>
                  </a:cubicBezTo>
                  <a:cubicBezTo>
                    <a:pt x="369" y="968"/>
                    <a:pt x="346" y="998"/>
                    <a:pt x="325" y="1026"/>
                  </a:cubicBezTo>
                  <a:cubicBezTo>
                    <a:pt x="108" y="1310"/>
                    <a:pt x="0" y="1617"/>
                    <a:pt x="6" y="1937"/>
                  </a:cubicBezTo>
                  <a:cubicBezTo>
                    <a:pt x="6" y="2060"/>
                    <a:pt x="21" y="2184"/>
                    <a:pt x="53" y="2306"/>
                  </a:cubicBezTo>
                  <a:cubicBezTo>
                    <a:pt x="119" y="2559"/>
                    <a:pt x="234" y="2830"/>
                    <a:pt x="399" y="3110"/>
                  </a:cubicBezTo>
                  <a:cubicBezTo>
                    <a:pt x="493" y="3328"/>
                    <a:pt x="610" y="3543"/>
                    <a:pt x="745" y="3748"/>
                  </a:cubicBezTo>
                  <a:cubicBezTo>
                    <a:pt x="939" y="4041"/>
                    <a:pt x="1188" y="4346"/>
                    <a:pt x="1480" y="4650"/>
                  </a:cubicBezTo>
                  <a:cubicBezTo>
                    <a:pt x="1934" y="5125"/>
                    <a:pt x="2488" y="5598"/>
                    <a:pt x="3098" y="6024"/>
                  </a:cubicBezTo>
                  <a:cubicBezTo>
                    <a:pt x="4613" y="7082"/>
                    <a:pt x="6589" y="8003"/>
                    <a:pt x="8662" y="8615"/>
                  </a:cubicBezTo>
                  <a:cubicBezTo>
                    <a:pt x="9419" y="8838"/>
                    <a:pt x="10239" y="8996"/>
                    <a:pt x="10792" y="9097"/>
                  </a:cubicBezTo>
                  <a:cubicBezTo>
                    <a:pt x="10959" y="9127"/>
                    <a:pt x="11106" y="9143"/>
                    <a:pt x="11242" y="9159"/>
                  </a:cubicBezTo>
                  <a:cubicBezTo>
                    <a:pt x="11852" y="9222"/>
                    <a:pt x="12373" y="9258"/>
                    <a:pt x="12828" y="9267"/>
                  </a:cubicBezTo>
                  <a:cubicBezTo>
                    <a:pt x="12898" y="9267"/>
                    <a:pt x="12965" y="9268"/>
                    <a:pt x="13030" y="9268"/>
                  </a:cubicBezTo>
                  <a:cubicBezTo>
                    <a:pt x="13440" y="9268"/>
                    <a:pt x="13796" y="9244"/>
                    <a:pt x="14118" y="9196"/>
                  </a:cubicBezTo>
                  <a:cubicBezTo>
                    <a:pt x="14273" y="9175"/>
                    <a:pt x="14422" y="9146"/>
                    <a:pt x="14558" y="9113"/>
                  </a:cubicBezTo>
                  <a:cubicBezTo>
                    <a:pt x="15609" y="8861"/>
                    <a:pt x="16259" y="8306"/>
                    <a:pt x="16390" y="7551"/>
                  </a:cubicBezTo>
                  <a:cubicBezTo>
                    <a:pt x="16490" y="6997"/>
                    <a:pt x="16298" y="6350"/>
                    <a:pt x="15836" y="5682"/>
                  </a:cubicBezTo>
                  <a:cubicBezTo>
                    <a:pt x="15586" y="5318"/>
                    <a:pt x="15261" y="4952"/>
                    <a:pt x="14872" y="4587"/>
                  </a:cubicBezTo>
                  <a:cubicBezTo>
                    <a:pt x="14872" y="4714"/>
                    <a:pt x="14866" y="4844"/>
                    <a:pt x="14856" y="4971"/>
                  </a:cubicBezTo>
                  <a:cubicBezTo>
                    <a:pt x="15150" y="5264"/>
                    <a:pt x="15400" y="5558"/>
                    <a:pt x="15598" y="5845"/>
                  </a:cubicBezTo>
                  <a:cubicBezTo>
                    <a:pt x="16016" y="6451"/>
                    <a:pt x="16192" y="7021"/>
                    <a:pt x="16107" y="7500"/>
                  </a:cubicBezTo>
                  <a:cubicBezTo>
                    <a:pt x="15997" y="8136"/>
                    <a:pt x="15423" y="8609"/>
                    <a:pt x="14491" y="8833"/>
                  </a:cubicBezTo>
                  <a:cubicBezTo>
                    <a:pt x="14363" y="8864"/>
                    <a:pt x="14223" y="8889"/>
                    <a:pt x="14078" y="8910"/>
                  </a:cubicBezTo>
                  <a:cubicBezTo>
                    <a:pt x="13791" y="8953"/>
                    <a:pt x="13475" y="8976"/>
                    <a:pt x="13117" y="8980"/>
                  </a:cubicBezTo>
                  <a:cubicBezTo>
                    <a:pt x="13084" y="8980"/>
                    <a:pt x="13050" y="8980"/>
                    <a:pt x="13016" y="8980"/>
                  </a:cubicBezTo>
                  <a:cubicBezTo>
                    <a:pt x="12526" y="8980"/>
                    <a:pt x="11957" y="8944"/>
                    <a:pt x="11273" y="8872"/>
                  </a:cubicBezTo>
                  <a:cubicBezTo>
                    <a:pt x="11143" y="8857"/>
                    <a:pt x="11000" y="8841"/>
                    <a:pt x="10844" y="8813"/>
                  </a:cubicBezTo>
                  <a:cubicBezTo>
                    <a:pt x="10298" y="8714"/>
                    <a:pt x="9486" y="8558"/>
                    <a:pt x="8744" y="8338"/>
                  </a:cubicBezTo>
                  <a:cubicBezTo>
                    <a:pt x="6701" y="7734"/>
                    <a:pt x="4753" y="6828"/>
                    <a:pt x="3261" y="5786"/>
                  </a:cubicBezTo>
                  <a:cubicBezTo>
                    <a:pt x="2577" y="5308"/>
                    <a:pt x="1962" y="4767"/>
                    <a:pt x="1491" y="4237"/>
                  </a:cubicBezTo>
                  <a:cubicBezTo>
                    <a:pt x="1296" y="4018"/>
                    <a:pt x="1126" y="3800"/>
                    <a:pt x="986" y="3589"/>
                  </a:cubicBezTo>
                  <a:cubicBezTo>
                    <a:pt x="860" y="3398"/>
                    <a:pt x="746" y="3190"/>
                    <a:pt x="661" y="2988"/>
                  </a:cubicBezTo>
                  <a:cubicBezTo>
                    <a:pt x="658" y="2981"/>
                    <a:pt x="654" y="2978"/>
                    <a:pt x="652" y="2970"/>
                  </a:cubicBezTo>
                  <a:cubicBezTo>
                    <a:pt x="498" y="2713"/>
                    <a:pt x="392" y="2464"/>
                    <a:pt x="333" y="2233"/>
                  </a:cubicBezTo>
                  <a:cubicBezTo>
                    <a:pt x="307" y="2132"/>
                    <a:pt x="294" y="2035"/>
                    <a:pt x="293" y="1934"/>
                  </a:cubicBezTo>
                  <a:cubicBezTo>
                    <a:pt x="289" y="1675"/>
                    <a:pt x="376" y="1436"/>
                    <a:pt x="555" y="1200"/>
                  </a:cubicBezTo>
                  <a:cubicBezTo>
                    <a:pt x="573" y="1175"/>
                    <a:pt x="592" y="1151"/>
                    <a:pt x="613" y="1126"/>
                  </a:cubicBezTo>
                  <a:cubicBezTo>
                    <a:pt x="883" y="808"/>
                    <a:pt x="890" y="803"/>
                    <a:pt x="1400" y="599"/>
                  </a:cubicBezTo>
                  <a:cubicBezTo>
                    <a:pt x="1857" y="417"/>
                    <a:pt x="2433" y="312"/>
                    <a:pt x="3096" y="291"/>
                  </a:cubicBezTo>
                  <a:cubicBezTo>
                    <a:pt x="3185" y="192"/>
                    <a:pt x="3277" y="94"/>
                    <a:pt x="3373" y="0"/>
                  </a:cubicBezTo>
                  <a:cubicBezTo>
                    <a:pt x="3366" y="0"/>
                    <a:pt x="3360" y="0"/>
                    <a:pt x="3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3"/>
            <p:cNvSpPr/>
            <p:nvPr/>
          </p:nvSpPr>
          <p:spPr>
            <a:xfrm>
              <a:off x="5167953" y="470082"/>
              <a:ext cx="160752" cy="216967"/>
            </a:xfrm>
            <a:custGeom>
              <a:avLst/>
              <a:gdLst/>
              <a:ahLst/>
              <a:cxnLst/>
              <a:rect l="l" t="t" r="r" b="b"/>
              <a:pathLst>
                <a:path w="3014" h="4068" extrusionOk="0">
                  <a:moveTo>
                    <a:pt x="262" y="1"/>
                  </a:moveTo>
                  <a:cubicBezTo>
                    <a:pt x="204" y="1"/>
                    <a:pt x="147" y="22"/>
                    <a:pt x="100" y="68"/>
                  </a:cubicBezTo>
                  <a:cubicBezTo>
                    <a:pt x="15" y="155"/>
                    <a:pt x="1" y="325"/>
                    <a:pt x="100" y="408"/>
                  </a:cubicBezTo>
                  <a:cubicBezTo>
                    <a:pt x="1202" y="1326"/>
                    <a:pt x="2044" y="2533"/>
                    <a:pt x="2508" y="3891"/>
                  </a:cubicBezTo>
                  <a:cubicBezTo>
                    <a:pt x="2543" y="3993"/>
                    <a:pt x="2636" y="4067"/>
                    <a:pt x="2742" y="4067"/>
                  </a:cubicBezTo>
                  <a:cubicBezTo>
                    <a:pt x="2763" y="4067"/>
                    <a:pt x="2783" y="4065"/>
                    <a:pt x="2804" y="4059"/>
                  </a:cubicBezTo>
                  <a:cubicBezTo>
                    <a:pt x="2923" y="4025"/>
                    <a:pt x="3013" y="3885"/>
                    <a:pt x="2971" y="3763"/>
                  </a:cubicBezTo>
                  <a:cubicBezTo>
                    <a:pt x="2482" y="2329"/>
                    <a:pt x="1605" y="1039"/>
                    <a:pt x="440" y="68"/>
                  </a:cubicBezTo>
                  <a:cubicBezTo>
                    <a:pt x="389" y="26"/>
                    <a:pt x="325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3"/>
            <p:cNvSpPr/>
            <p:nvPr/>
          </p:nvSpPr>
          <p:spPr>
            <a:xfrm>
              <a:off x="5311263" y="785503"/>
              <a:ext cx="31628" cy="83149"/>
            </a:xfrm>
            <a:custGeom>
              <a:avLst/>
              <a:gdLst/>
              <a:ahLst/>
              <a:cxnLst/>
              <a:rect l="l" t="t" r="r" b="b"/>
              <a:pathLst>
                <a:path w="593" h="1559" extrusionOk="0">
                  <a:moveTo>
                    <a:pt x="68" y="1010"/>
                  </a:moveTo>
                  <a:cubicBezTo>
                    <a:pt x="68" y="1010"/>
                    <a:pt x="67" y="1017"/>
                    <a:pt x="66" y="1025"/>
                  </a:cubicBezTo>
                  <a:lnTo>
                    <a:pt x="66" y="1025"/>
                  </a:lnTo>
                  <a:cubicBezTo>
                    <a:pt x="68" y="1014"/>
                    <a:pt x="68" y="1010"/>
                    <a:pt x="68" y="1010"/>
                  </a:cubicBezTo>
                  <a:close/>
                  <a:moveTo>
                    <a:pt x="337" y="0"/>
                  </a:moveTo>
                  <a:cubicBezTo>
                    <a:pt x="334" y="0"/>
                    <a:pt x="331" y="0"/>
                    <a:pt x="328" y="0"/>
                  </a:cubicBezTo>
                  <a:cubicBezTo>
                    <a:pt x="204" y="7"/>
                    <a:pt x="80" y="107"/>
                    <a:pt x="87" y="241"/>
                  </a:cubicBezTo>
                  <a:cubicBezTo>
                    <a:pt x="100" y="419"/>
                    <a:pt x="100" y="596"/>
                    <a:pt x="89" y="773"/>
                  </a:cubicBezTo>
                  <a:cubicBezTo>
                    <a:pt x="84" y="859"/>
                    <a:pt x="78" y="947"/>
                    <a:pt x="64" y="1032"/>
                  </a:cubicBezTo>
                  <a:lnTo>
                    <a:pt x="64" y="1032"/>
                  </a:lnTo>
                  <a:cubicBezTo>
                    <a:pt x="63" y="1040"/>
                    <a:pt x="61" y="1049"/>
                    <a:pt x="61" y="1051"/>
                  </a:cubicBezTo>
                  <a:cubicBezTo>
                    <a:pt x="59" y="1072"/>
                    <a:pt x="55" y="1092"/>
                    <a:pt x="52" y="1113"/>
                  </a:cubicBezTo>
                  <a:cubicBezTo>
                    <a:pt x="43" y="1161"/>
                    <a:pt x="34" y="1209"/>
                    <a:pt x="25" y="1257"/>
                  </a:cubicBezTo>
                  <a:cubicBezTo>
                    <a:pt x="0" y="1381"/>
                    <a:pt x="61" y="1523"/>
                    <a:pt x="193" y="1553"/>
                  </a:cubicBezTo>
                  <a:cubicBezTo>
                    <a:pt x="212" y="1557"/>
                    <a:pt x="230" y="1559"/>
                    <a:pt x="249" y="1559"/>
                  </a:cubicBezTo>
                  <a:cubicBezTo>
                    <a:pt x="355" y="1559"/>
                    <a:pt x="467" y="1497"/>
                    <a:pt x="489" y="1384"/>
                  </a:cubicBezTo>
                  <a:cubicBezTo>
                    <a:pt x="564" y="1009"/>
                    <a:pt x="592" y="624"/>
                    <a:pt x="569" y="241"/>
                  </a:cubicBezTo>
                  <a:cubicBezTo>
                    <a:pt x="561" y="118"/>
                    <a:pt x="469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3"/>
            <p:cNvSpPr/>
            <p:nvPr/>
          </p:nvSpPr>
          <p:spPr>
            <a:xfrm>
              <a:off x="4682769" y="989134"/>
              <a:ext cx="296116" cy="160112"/>
            </a:xfrm>
            <a:custGeom>
              <a:avLst/>
              <a:gdLst/>
              <a:ahLst/>
              <a:cxnLst/>
              <a:rect l="l" t="t" r="r" b="b"/>
              <a:pathLst>
                <a:path w="5552" h="3002" extrusionOk="0">
                  <a:moveTo>
                    <a:pt x="335" y="1"/>
                  </a:moveTo>
                  <a:cubicBezTo>
                    <a:pt x="167" y="1"/>
                    <a:pt x="1" y="173"/>
                    <a:pt x="117" y="354"/>
                  </a:cubicBezTo>
                  <a:cubicBezTo>
                    <a:pt x="966" y="1674"/>
                    <a:pt x="2371" y="2612"/>
                    <a:pt x="3913" y="2900"/>
                  </a:cubicBezTo>
                  <a:cubicBezTo>
                    <a:pt x="4260" y="2967"/>
                    <a:pt x="4614" y="3001"/>
                    <a:pt x="4968" y="3001"/>
                  </a:cubicBezTo>
                  <a:cubicBezTo>
                    <a:pt x="5060" y="3001"/>
                    <a:pt x="5152" y="2999"/>
                    <a:pt x="5244" y="2994"/>
                  </a:cubicBezTo>
                  <a:cubicBezTo>
                    <a:pt x="5545" y="2977"/>
                    <a:pt x="5552" y="2512"/>
                    <a:pt x="5258" y="2512"/>
                  </a:cubicBezTo>
                  <a:cubicBezTo>
                    <a:pt x="5254" y="2512"/>
                    <a:pt x="5249" y="2512"/>
                    <a:pt x="5244" y="2512"/>
                  </a:cubicBezTo>
                  <a:cubicBezTo>
                    <a:pt x="5153" y="2517"/>
                    <a:pt x="5063" y="2520"/>
                    <a:pt x="4972" y="2520"/>
                  </a:cubicBezTo>
                  <a:cubicBezTo>
                    <a:pt x="3618" y="2520"/>
                    <a:pt x="2284" y="1977"/>
                    <a:pt x="1302" y="1043"/>
                  </a:cubicBezTo>
                  <a:cubicBezTo>
                    <a:pt x="1010" y="763"/>
                    <a:pt x="751" y="453"/>
                    <a:pt x="533" y="113"/>
                  </a:cubicBezTo>
                  <a:cubicBezTo>
                    <a:pt x="483" y="34"/>
                    <a:pt x="409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3"/>
            <p:cNvSpPr/>
            <p:nvPr/>
          </p:nvSpPr>
          <p:spPr>
            <a:xfrm>
              <a:off x="4667355" y="439894"/>
              <a:ext cx="211260" cy="134831"/>
            </a:xfrm>
            <a:custGeom>
              <a:avLst/>
              <a:gdLst/>
              <a:ahLst/>
              <a:cxnLst/>
              <a:rect l="l" t="t" r="r" b="b"/>
              <a:pathLst>
                <a:path w="3961" h="2528" extrusionOk="0">
                  <a:moveTo>
                    <a:pt x="3616" y="1"/>
                  </a:moveTo>
                  <a:cubicBezTo>
                    <a:pt x="3596" y="1"/>
                    <a:pt x="3575" y="3"/>
                    <a:pt x="3553" y="9"/>
                  </a:cubicBezTo>
                  <a:cubicBezTo>
                    <a:pt x="2219" y="331"/>
                    <a:pt x="992" y="1077"/>
                    <a:pt x="96" y="2117"/>
                  </a:cubicBezTo>
                  <a:cubicBezTo>
                    <a:pt x="11" y="2217"/>
                    <a:pt x="0" y="2362"/>
                    <a:pt x="96" y="2458"/>
                  </a:cubicBezTo>
                  <a:cubicBezTo>
                    <a:pt x="141" y="2503"/>
                    <a:pt x="207" y="2528"/>
                    <a:pt x="273" y="2528"/>
                  </a:cubicBezTo>
                  <a:cubicBezTo>
                    <a:pt x="334" y="2528"/>
                    <a:pt x="395" y="2506"/>
                    <a:pt x="436" y="2458"/>
                  </a:cubicBezTo>
                  <a:cubicBezTo>
                    <a:pt x="1283" y="1474"/>
                    <a:pt x="2419" y="776"/>
                    <a:pt x="3681" y="473"/>
                  </a:cubicBezTo>
                  <a:cubicBezTo>
                    <a:pt x="3960" y="406"/>
                    <a:pt x="3871" y="1"/>
                    <a:pt x="3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5" name="Google Shape;2425;p43"/>
          <p:cNvSpPr/>
          <p:nvPr/>
        </p:nvSpPr>
        <p:spPr>
          <a:xfrm>
            <a:off x="6000728" y="15135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6" name="Google Shape;2426;p43"/>
          <p:cNvSpPr/>
          <p:nvPr/>
        </p:nvSpPr>
        <p:spPr>
          <a:xfrm>
            <a:off x="7763928" y="36843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7" name="Google Shape;2427;p43"/>
          <p:cNvSpPr/>
          <p:nvPr/>
        </p:nvSpPr>
        <p:spPr>
          <a:xfrm>
            <a:off x="8327066" y="25731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8" name="Google Shape;2428;p43"/>
          <p:cNvSpPr/>
          <p:nvPr/>
        </p:nvSpPr>
        <p:spPr>
          <a:xfrm>
            <a:off x="7194072" y="1156948"/>
            <a:ext cx="1236835" cy="489612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9" name="Google Shape;2429;p43"/>
          <p:cNvSpPr/>
          <p:nvPr/>
        </p:nvSpPr>
        <p:spPr>
          <a:xfrm>
            <a:off x="808491" y="44172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6428FC-39FF-688E-E08F-9D41A61C9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37" y="346193"/>
            <a:ext cx="4691594" cy="20199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420580-C284-24CD-D48A-86BAEC3472BE}"/>
              </a:ext>
            </a:extLst>
          </p:cNvPr>
          <p:cNvSpPr txBox="1"/>
          <p:nvPr/>
        </p:nvSpPr>
        <p:spPr>
          <a:xfrm>
            <a:off x="783876" y="2731437"/>
            <a:ext cx="419548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500" dirty="0"/>
              <a:t> Conclusion</a:t>
            </a:r>
            <a:r>
              <a:rPr lang="en-US" sz="1500" dirty="0"/>
              <a:t>: </a:t>
            </a:r>
            <a:r>
              <a:rPr lang="id-ID" sz="15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Reject H0 </a:t>
            </a:r>
            <a:endParaRPr lang="en-US" sz="1500" b="0" i="0" u="none" strike="noStrike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endParaRPr lang="en-US" sz="1500" b="0" i="0" u="none" strike="noStrike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r>
              <a:rPr lang="en-US" sz="1500" dirty="0">
                <a:latin typeface="Century Gothic" panose="020B0502020202020204" pitchFamily="34" charset="0"/>
              </a:rPr>
              <a:t>=&gt; The average Car Purchase Amount is different from the other Shop's Car Purchase Amount</a:t>
            </a:r>
            <a:endParaRPr lang="id-ID" sz="15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44"/>
          <p:cNvSpPr txBox="1">
            <a:spLocks noGrp="1"/>
          </p:cNvSpPr>
          <p:nvPr>
            <p:ph type="title"/>
          </p:nvPr>
        </p:nvSpPr>
        <p:spPr>
          <a:xfrm>
            <a:off x="660136" y="3097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6/ </a:t>
            </a:r>
            <a:r>
              <a:rPr lang="id-ID" dirty="0"/>
              <a:t>TEST 1 SAMPLE P</a:t>
            </a:r>
            <a:endParaRPr lang="id-ID" dirty="0">
              <a:highlight>
                <a:schemeClr val="dk2"/>
              </a:highlight>
            </a:endParaRPr>
          </a:p>
        </p:txBody>
      </p:sp>
      <p:grpSp>
        <p:nvGrpSpPr>
          <p:cNvPr id="2441" name="Google Shape;2441;p44"/>
          <p:cNvGrpSpPr/>
          <p:nvPr/>
        </p:nvGrpSpPr>
        <p:grpSpPr>
          <a:xfrm>
            <a:off x="8624940" y="2648951"/>
            <a:ext cx="776921" cy="719862"/>
            <a:chOff x="2874666" y="1089700"/>
            <a:chExt cx="535328" cy="496046"/>
          </a:xfrm>
        </p:grpSpPr>
        <p:sp>
          <p:nvSpPr>
            <p:cNvPr id="2442" name="Google Shape;2442;p44"/>
            <p:cNvSpPr/>
            <p:nvPr/>
          </p:nvSpPr>
          <p:spPr>
            <a:xfrm>
              <a:off x="2982056" y="1089700"/>
              <a:ext cx="317182" cy="89876"/>
            </a:xfrm>
            <a:custGeom>
              <a:avLst/>
              <a:gdLst/>
              <a:ahLst/>
              <a:cxnLst/>
              <a:rect l="l" t="t" r="r" b="b"/>
              <a:pathLst>
                <a:path w="11392" h="3228" extrusionOk="0">
                  <a:moveTo>
                    <a:pt x="1657" y="0"/>
                  </a:moveTo>
                  <a:cubicBezTo>
                    <a:pt x="743" y="0"/>
                    <a:pt x="0" y="743"/>
                    <a:pt x="0" y="1656"/>
                  </a:cubicBezTo>
                  <a:lnTo>
                    <a:pt x="0" y="2607"/>
                  </a:lnTo>
                  <a:cubicBezTo>
                    <a:pt x="0" y="2950"/>
                    <a:pt x="278" y="3227"/>
                    <a:pt x="621" y="3227"/>
                  </a:cubicBezTo>
                  <a:cubicBezTo>
                    <a:pt x="965" y="3227"/>
                    <a:pt x="1242" y="2950"/>
                    <a:pt x="1242" y="2607"/>
                  </a:cubicBezTo>
                  <a:lnTo>
                    <a:pt x="1242" y="1656"/>
                  </a:lnTo>
                  <a:cubicBezTo>
                    <a:pt x="1242" y="1428"/>
                    <a:pt x="1429" y="1242"/>
                    <a:pt x="1657" y="1242"/>
                  </a:cubicBezTo>
                  <a:lnTo>
                    <a:pt x="9737" y="1242"/>
                  </a:lnTo>
                  <a:cubicBezTo>
                    <a:pt x="9965" y="1242"/>
                    <a:pt x="10150" y="1428"/>
                    <a:pt x="10150" y="1656"/>
                  </a:cubicBezTo>
                  <a:lnTo>
                    <a:pt x="10150" y="2607"/>
                  </a:lnTo>
                  <a:cubicBezTo>
                    <a:pt x="10150" y="2950"/>
                    <a:pt x="10428" y="3227"/>
                    <a:pt x="10771" y="3227"/>
                  </a:cubicBezTo>
                  <a:cubicBezTo>
                    <a:pt x="11114" y="3227"/>
                    <a:pt x="11392" y="2950"/>
                    <a:pt x="11392" y="2607"/>
                  </a:cubicBezTo>
                  <a:lnTo>
                    <a:pt x="11392" y="1656"/>
                  </a:lnTo>
                  <a:cubicBezTo>
                    <a:pt x="11392" y="743"/>
                    <a:pt x="10649" y="0"/>
                    <a:pt x="9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2964181" y="1163289"/>
              <a:ext cx="76038" cy="50590"/>
            </a:xfrm>
            <a:custGeom>
              <a:avLst/>
              <a:gdLst/>
              <a:ahLst/>
              <a:cxnLst/>
              <a:rect l="l" t="t" r="r" b="b"/>
              <a:pathLst>
                <a:path w="2731" h="1817" extrusionOk="0">
                  <a:moveTo>
                    <a:pt x="622" y="0"/>
                  </a:moveTo>
                  <a:cubicBezTo>
                    <a:pt x="279" y="0"/>
                    <a:pt x="1" y="278"/>
                    <a:pt x="1" y="621"/>
                  </a:cubicBezTo>
                  <a:lnTo>
                    <a:pt x="1" y="1816"/>
                  </a:lnTo>
                  <a:lnTo>
                    <a:pt x="2730" y="1816"/>
                  </a:lnTo>
                  <a:lnTo>
                    <a:pt x="2730" y="621"/>
                  </a:lnTo>
                  <a:cubicBezTo>
                    <a:pt x="2730" y="278"/>
                    <a:pt x="2454" y="0"/>
                    <a:pt x="2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4"/>
            <p:cNvSpPr/>
            <p:nvPr/>
          </p:nvSpPr>
          <p:spPr>
            <a:xfrm>
              <a:off x="3244421" y="1163289"/>
              <a:ext cx="76010" cy="50590"/>
            </a:xfrm>
            <a:custGeom>
              <a:avLst/>
              <a:gdLst/>
              <a:ahLst/>
              <a:cxnLst/>
              <a:rect l="l" t="t" r="r" b="b"/>
              <a:pathLst>
                <a:path w="2730" h="1817" extrusionOk="0">
                  <a:moveTo>
                    <a:pt x="621" y="0"/>
                  </a:moveTo>
                  <a:cubicBezTo>
                    <a:pt x="278" y="0"/>
                    <a:pt x="0" y="278"/>
                    <a:pt x="0" y="621"/>
                  </a:cubicBezTo>
                  <a:lnTo>
                    <a:pt x="0" y="1816"/>
                  </a:lnTo>
                  <a:lnTo>
                    <a:pt x="2730" y="1816"/>
                  </a:lnTo>
                  <a:lnTo>
                    <a:pt x="2730" y="621"/>
                  </a:lnTo>
                  <a:cubicBezTo>
                    <a:pt x="2730" y="278"/>
                    <a:pt x="2452" y="0"/>
                    <a:pt x="2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4"/>
            <p:cNvSpPr/>
            <p:nvPr/>
          </p:nvSpPr>
          <p:spPr>
            <a:xfrm>
              <a:off x="2883325" y="1331071"/>
              <a:ext cx="517954" cy="254675"/>
            </a:xfrm>
            <a:custGeom>
              <a:avLst/>
              <a:gdLst/>
              <a:ahLst/>
              <a:cxnLst/>
              <a:rect l="l" t="t" r="r" b="b"/>
              <a:pathLst>
                <a:path w="18603" h="9147" extrusionOk="0">
                  <a:moveTo>
                    <a:pt x="1" y="0"/>
                  </a:moveTo>
                  <a:lnTo>
                    <a:pt x="1" y="8179"/>
                  </a:lnTo>
                  <a:cubicBezTo>
                    <a:pt x="1" y="8713"/>
                    <a:pt x="434" y="9146"/>
                    <a:pt x="968" y="9146"/>
                  </a:cubicBezTo>
                  <a:lnTo>
                    <a:pt x="17637" y="9146"/>
                  </a:lnTo>
                  <a:cubicBezTo>
                    <a:pt x="18170" y="9146"/>
                    <a:pt x="18603" y="8713"/>
                    <a:pt x="18603" y="8179"/>
                  </a:cubicBezTo>
                  <a:lnTo>
                    <a:pt x="18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2874666" y="1196756"/>
              <a:ext cx="535328" cy="218062"/>
            </a:xfrm>
            <a:custGeom>
              <a:avLst/>
              <a:gdLst/>
              <a:ahLst/>
              <a:cxnLst/>
              <a:rect l="l" t="t" r="r" b="b"/>
              <a:pathLst>
                <a:path w="19227" h="7832" extrusionOk="0">
                  <a:moveTo>
                    <a:pt x="968" y="1"/>
                  </a:moveTo>
                  <a:cubicBezTo>
                    <a:pt x="434" y="1"/>
                    <a:pt x="1" y="434"/>
                    <a:pt x="1" y="968"/>
                  </a:cubicBezTo>
                  <a:lnTo>
                    <a:pt x="1" y="4717"/>
                  </a:lnTo>
                  <a:cubicBezTo>
                    <a:pt x="1" y="5104"/>
                    <a:pt x="262" y="5441"/>
                    <a:pt x="636" y="5538"/>
                  </a:cubicBezTo>
                  <a:lnTo>
                    <a:pt x="9420" y="7806"/>
                  </a:lnTo>
                  <a:cubicBezTo>
                    <a:pt x="9484" y="7823"/>
                    <a:pt x="9549" y="7831"/>
                    <a:pt x="9614" y="7831"/>
                  </a:cubicBezTo>
                  <a:cubicBezTo>
                    <a:pt x="9678" y="7831"/>
                    <a:pt x="9743" y="7823"/>
                    <a:pt x="9807" y="7806"/>
                  </a:cubicBezTo>
                  <a:lnTo>
                    <a:pt x="18590" y="5538"/>
                  </a:lnTo>
                  <a:cubicBezTo>
                    <a:pt x="18964" y="5441"/>
                    <a:pt x="19225" y="5104"/>
                    <a:pt x="19226" y="4717"/>
                  </a:cubicBezTo>
                  <a:lnTo>
                    <a:pt x="19226" y="968"/>
                  </a:lnTo>
                  <a:cubicBezTo>
                    <a:pt x="19226" y="434"/>
                    <a:pt x="18793" y="1"/>
                    <a:pt x="18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3100305" y="1291701"/>
              <a:ext cx="84029" cy="84057"/>
            </a:xfrm>
            <a:custGeom>
              <a:avLst/>
              <a:gdLst/>
              <a:ahLst/>
              <a:cxnLst/>
              <a:rect l="l" t="t" r="r" b="b"/>
              <a:pathLst>
                <a:path w="3018" h="3019" extrusionOk="0">
                  <a:moveTo>
                    <a:pt x="1509" y="1"/>
                  </a:moveTo>
                  <a:cubicBezTo>
                    <a:pt x="676" y="1"/>
                    <a:pt x="0" y="676"/>
                    <a:pt x="0" y="1509"/>
                  </a:cubicBezTo>
                  <a:cubicBezTo>
                    <a:pt x="0" y="2342"/>
                    <a:pt x="676" y="3018"/>
                    <a:pt x="1509" y="3018"/>
                  </a:cubicBezTo>
                  <a:cubicBezTo>
                    <a:pt x="2342" y="3018"/>
                    <a:pt x="3018" y="2342"/>
                    <a:pt x="3018" y="1509"/>
                  </a:cubicBezTo>
                  <a:cubicBezTo>
                    <a:pt x="3018" y="676"/>
                    <a:pt x="2342" y="1"/>
                    <a:pt x="1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4"/>
            <p:cNvSpPr/>
            <p:nvPr/>
          </p:nvSpPr>
          <p:spPr>
            <a:xfrm>
              <a:off x="3092788" y="1317427"/>
              <a:ext cx="99064" cy="32659"/>
            </a:xfrm>
            <a:custGeom>
              <a:avLst/>
              <a:gdLst/>
              <a:ahLst/>
              <a:cxnLst/>
              <a:rect l="l" t="t" r="r" b="b"/>
              <a:pathLst>
                <a:path w="3558" h="1173" extrusionOk="0">
                  <a:moveTo>
                    <a:pt x="587" y="0"/>
                  </a:moveTo>
                  <a:cubicBezTo>
                    <a:pt x="263" y="0"/>
                    <a:pt x="1" y="262"/>
                    <a:pt x="1" y="585"/>
                  </a:cubicBezTo>
                  <a:cubicBezTo>
                    <a:pt x="1" y="910"/>
                    <a:pt x="263" y="1172"/>
                    <a:pt x="587" y="1172"/>
                  </a:cubicBezTo>
                  <a:lnTo>
                    <a:pt x="2972" y="1172"/>
                  </a:lnTo>
                  <a:cubicBezTo>
                    <a:pt x="3295" y="1172"/>
                    <a:pt x="3557" y="910"/>
                    <a:pt x="3557" y="585"/>
                  </a:cubicBezTo>
                  <a:cubicBezTo>
                    <a:pt x="3557" y="262"/>
                    <a:pt x="3295" y="0"/>
                    <a:pt x="2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4"/>
            <p:cNvSpPr/>
            <p:nvPr/>
          </p:nvSpPr>
          <p:spPr>
            <a:xfrm>
              <a:off x="3256866" y="1503975"/>
              <a:ext cx="100456" cy="42710"/>
            </a:xfrm>
            <a:custGeom>
              <a:avLst/>
              <a:gdLst/>
              <a:ahLst/>
              <a:cxnLst/>
              <a:rect l="l" t="t" r="r" b="b"/>
              <a:pathLst>
                <a:path w="3608" h="1534" extrusionOk="0">
                  <a:moveTo>
                    <a:pt x="388" y="1"/>
                  </a:moveTo>
                  <a:cubicBezTo>
                    <a:pt x="174" y="1"/>
                    <a:pt x="1" y="174"/>
                    <a:pt x="1" y="387"/>
                  </a:cubicBezTo>
                  <a:lnTo>
                    <a:pt x="1" y="1147"/>
                  </a:lnTo>
                  <a:cubicBezTo>
                    <a:pt x="1" y="1361"/>
                    <a:pt x="174" y="1534"/>
                    <a:pt x="388" y="1534"/>
                  </a:cubicBezTo>
                  <a:lnTo>
                    <a:pt x="3221" y="1534"/>
                  </a:lnTo>
                  <a:cubicBezTo>
                    <a:pt x="3434" y="1534"/>
                    <a:pt x="3607" y="1361"/>
                    <a:pt x="3607" y="1147"/>
                  </a:cubicBezTo>
                  <a:lnTo>
                    <a:pt x="3607" y="387"/>
                  </a:lnTo>
                  <a:cubicBezTo>
                    <a:pt x="3607" y="174"/>
                    <a:pt x="3434" y="1"/>
                    <a:pt x="3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0" name="Google Shape;2450;p44"/>
          <p:cNvGrpSpPr/>
          <p:nvPr/>
        </p:nvGrpSpPr>
        <p:grpSpPr>
          <a:xfrm>
            <a:off x="-146192" y="2257602"/>
            <a:ext cx="666819" cy="776796"/>
            <a:chOff x="2913006" y="2470849"/>
            <a:chExt cx="459463" cy="535278"/>
          </a:xfrm>
        </p:grpSpPr>
        <p:sp>
          <p:nvSpPr>
            <p:cNvPr id="2451" name="Google Shape;2451;p44"/>
            <p:cNvSpPr/>
            <p:nvPr/>
          </p:nvSpPr>
          <p:spPr>
            <a:xfrm>
              <a:off x="3284459" y="2562035"/>
              <a:ext cx="88010" cy="169700"/>
            </a:xfrm>
            <a:custGeom>
              <a:avLst/>
              <a:gdLst/>
              <a:ahLst/>
              <a:cxnLst/>
              <a:rect l="l" t="t" r="r" b="b"/>
              <a:pathLst>
                <a:path w="3161" h="6095" extrusionOk="0">
                  <a:moveTo>
                    <a:pt x="0" y="0"/>
                  </a:moveTo>
                  <a:lnTo>
                    <a:pt x="0" y="5945"/>
                  </a:lnTo>
                  <a:lnTo>
                    <a:pt x="37" y="5981"/>
                  </a:lnTo>
                  <a:cubicBezTo>
                    <a:pt x="113" y="6057"/>
                    <a:pt x="212" y="6095"/>
                    <a:pt x="311" y="6095"/>
                  </a:cubicBezTo>
                  <a:cubicBezTo>
                    <a:pt x="410" y="6095"/>
                    <a:pt x="509" y="6057"/>
                    <a:pt x="585" y="5981"/>
                  </a:cubicBezTo>
                  <a:lnTo>
                    <a:pt x="3009" y="3557"/>
                  </a:lnTo>
                  <a:cubicBezTo>
                    <a:pt x="3160" y="3405"/>
                    <a:pt x="3160" y="3160"/>
                    <a:pt x="3009" y="30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4"/>
            <p:cNvSpPr/>
            <p:nvPr/>
          </p:nvSpPr>
          <p:spPr>
            <a:xfrm>
              <a:off x="3270816" y="2483657"/>
              <a:ext cx="88010" cy="169700"/>
            </a:xfrm>
            <a:custGeom>
              <a:avLst/>
              <a:gdLst/>
              <a:ahLst/>
              <a:cxnLst/>
              <a:rect l="l" t="t" r="r" b="b"/>
              <a:pathLst>
                <a:path w="3161" h="6095" extrusionOk="0">
                  <a:moveTo>
                    <a:pt x="0" y="0"/>
                  </a:moveTo>
                  <a:lnTo>
                    <a:pt x="0" y="5945"/>
                  </a:lnTo>
                  <a:lnTo>
                    <a:pt x="37" y="5981"/>
                  </a:lnTo>
                  <a:cubicBezTo>
                    <a:pt x="112" y="6057"/>
                    <a:pt x="211" y="6095"/>
                    <a:pt x="310" y="6095"/>
                  </a:cubicBezTo>
                  <a:cubicBezTo>
                    <a:pt x="409" y="6095"/>
                    <a:pt x="508" y="6057"/>
                    <a:pt x="583" y="5981"/>
                  </a:cubicBezTo>
                  <a:lnTo>
                    <a:pt x="3009" y="3557"/>
                  </a:lnTo>
                  <a:cubicBezTo>
                    <a:pt x="3160" y="3405"/>
                    <a:pt x="3160" y="3160"/>
                    <a:pt x="3009" y="3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4"/>
            <p:cNvSpPr/>
            <p:nvPr/>
          </p:nvSpPr>
          <p:spPr>
            <a:xfrm>
              <a:off x="3270816" y="2727005"/>
              <a:ext cx="88010" cy="169672"/>
            </a:xfrm>
            <a:custGeom>
              <a:avLst/>
              <a:gdLst/>
              <a:ahLst/>
              <a:cxnLst/>
              <a:rect l="l" t="t" r="r" b="b"/>
              <a:pathLst>
                <a:path w="3161" h="6094" extrusionOk="0">
                  <a:moveTo>
                    <a:pt x="0" y="0"/>
                  </a:moveTo>
                  <a:lnTo>
                    <a:pt x="0" y="5943"/>
                  </a:lnTo>
                  <a:lnTo>
                    <a:pt x="37" y="5980"/>
                  </a:lnTo>
                  <a:cubicBezTo>
                    <a:pt x="112" y="6056"/>
                    <a:pt x="211" y="6093"/>
                    <a:pt x="310" y="6093"/>
                  </a:cubicBezTo>
                  <a:cubicBezTo>
                    <a:pt x="409" y="6093"/>
                    <a:pt x="508" y="6056"/>
                    <a:pt x="583" y="5980"/>
                  </a:cubicBezTo>
                  <a:lnTo>
                    <a:pt x="3009" y="3555"/>
                  </a:lnTo>
                  <a:cubicBezTo>
                    <a:pt x="3160" y="3404"/>
                    <a:pt x="3160" y="3160"/>
                    <a:pt x="3009" y="3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4"/>
            <p:cNvSpPr/>
            <p:nvPr/>
          </p:nvSpPr>
          <p:spPr>
            <a:xfrm>
              <a:off x="2973314" y="2860344"/>
              <a:ext cx="344078" cy="145783"/>
            </a:xfrm>
            <a:custGeom>
              <a:avLst/>
              <a:gdLst/>
              <a:ahLst/>
              <a:cxnLst/>
              <a:rect l="l" t="t" r="r" b="b"/>
              <a:pathLst>
                <a:path w="12358" h="5236" extrusionOk="0">
                  <a:moveTo>
                    <a:pt x="1" y="1"/>
                  </a:moveTo>
                  <a:lnTo>
                    <a:pt x="1" y="4462"/>
                  </a:lnTo>
                  <a:cubicBezTo>
                    <a:pt x="1" y="4890"/>
                    <a:pt x="347" y="5235"/>
                    <a:pt x="774" y="5235"/>
                  </a:cubicBezTo>
                  <a:lnTo>
                    <a:pt x="11585" y="5235"/>
                  </a:lnTo>
                  <a:cubicBezTo>
                    <a:pt x="12012" y="5235"/>
                    <a:pt x="12357" y="4890"/>
                    <a:pt x="12357" y="4462"/>
                  </a:cubicBezTo>
                  <a:lnTo>
                    <a:pt x="123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4"/>
            <p:cNvSpPr/>
            <p:nvPr/>
          </p:nvSpPr>
          <p:spPr>
            <a:xfrm>
              <a:off x="3003133" y="2860344"/>
              <a:ext cx="284467" cy="117050"/>
            </a:xfrm>
            <a:custGeom>
              <a:avLst/>
              <a:gdLst/>
              <a:ahLst/>
              <a:cxnLst/>
              <a:rect l="l" t="t" r="r" b="b"/>
              <a:pathLst>
                <a:path w="10217" h="4204" extrusionOk="0">
                  <a:moveTo>
                    <a:pt x="387" y="1"/>
                  </a:moveTo>
                  <a:cubicBezTo>
                    <a:pt x="174" y="1"/>
                    <a:pt x="1" y="174"/>
                    <a:pt x="1" y="387"/>
                  </a:cubicBezTo>
                  <a:lnTo>
                    <a:pt x="1" y="3817"/>
                  </a:lnTo>
                  <a:cubicBezTo>
                    <a:pt x="1" y="4030"/>
                    <a:pt x="174" y="4204"/>
                    <a:pt x="387" y="4204"/>
                  </a:cubicBezTo>
                  <a:lnTo>
                    <a:pt x="9830" y="4204"/>
                  </a:lnTo>
                  <a:cubicBezTo>
                    <a:pt x="10043" y="4204"/>
                    <a:pt x="10217" y="4030"/>
                    <a:pt x="10217" y="3817"/>
                  </a:cubicBezTo>
                  <a:lnTo>
                    <a:pt x="10217" y="387"/>
                  </a:lnTo>
                  <a:cubicBezTo>
                    <a:pt x="10217" y="174"/>
                    <a:pt x="10043" y="1"/>
                    <a:pt x="98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4"/>
            <p:cNvSpPr/>
            <p:nvPr/>
          </p:nvSpPr>
          <p:spPr>
            <a:xfrm>
              <a:off x="3003133" y="2950973"/>
              <a:ext cx="284467" cy="26423"/>
            </a:xfrm>
            <a:custGeom>
              <a:avLst/>
              <a:gdLst/>
              <a:ahLst/>
              <a:cxnLst/>
              <a:rect l="l" t="t" r="r" b="b"/>
              <a:pathLst>
                <a:path w="10217" h="949" extrusionOk="0">
                  <a:moveTo>
                    <a:pt x="1" y="1"/>
                  </a:moveTo>
                  <a:lnTo>
                    <a:pt x="1" y="562"/>
                  </a:lnTo>
                  <a:cubicBezTo>
                    <a:pt x="1" y="775"/>
                    <a:pt x="174" y="949"/>
                    <a:pt x="387" y="949"/>
                  </a:cubicBezTo>
                  <a:lnTo>
                    <a:pt x="9830" y="949"/>
                  </a:lnTo>
                  <a:cubicBezTo>
                    <a:pt x="10043" y="949"/>
                    <a:pt x="10217" y="775"/>
                    <a:pt x="10217" y="562"/>
                  </a:cubicBezTo>
                  <a:lnTo>
                    <a:pt x="102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4"/>
            <p:cNvSpPr/>
            <p:nvPr/>
          </p:nvSpPr>
          <p:spPr>
            <a:xfrm>
              <a:off x="2973314" y="2470849"/>
              <a:ext cx="344078" cy="455253"/>
            </a:xfrm>
            <a:custGeom>
              <a:avLst/>
              <a:gdLst/>
              <a:ahLst/>
              <a:cxnLst/>
              <a:rect l="l" t="t" r="r" b="b"/>
              <a:pathLst>
                <a:path w="12358" h="16351" extrusionOk="0">
                  <a:moveTo>
                    <a:pt x="774" y="0"/>
                  </a:moveTo>
                  <a:cubicBezTo>
                    <a:pt x="347" y="0"/>
                    <a:pt x="1" y="347"/>
                    <a:pt x="1" y="774"/>
                  </a:cubicBezTo>
                  <a:lnTo>
                    <a:pt x="1" y="15578"/>
                  </a:lnTo>
                  <a:cubicBezTo>
                    <a:pt x="1" y="16005"/>
                    <a:pt x="347" y="16351"/>
                    <a:pt x="774" y="16351"/>
                  </a:cubicBezTo>
                  <a:lnTo>
                    <a:pt x="11585" y="16351"/>
                  </a:lnTo>
                  <a:cubicBezTo>
                    <a:pt x="12012" y="16351"/>
                    <a:pt x="12357" y="16005"/>
                    <a:pt x="12357" y="15578"/>
                  </a:cubicBezTo>
                  <a:lnTo>
                    <a:pt x="12357" y="774"/>
                  </a:lnTo>
                  <a:cubicBezTo>
                    <a:pt x="12357" y="347"/>
                    <a:pt x="12012" y="0"/>
                    <a:pt x="11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4"/>
            <p:cNvSpPr/>
            <p:nvPr/>
          </p:nvSpPr>
          <p:spPr>
            <a:xfrm>
              <a:off x="2913006" y="2492650"/>
              <a:ext cx="120697" cy="120697"/>
            </a:xfrm>
            <a:custGeom>
              <a:avLst/>
              <a:gdLst/>
              <a:ahLst/>
              <a:cxnLst/>
              <a:rect l="l" t="t" r="r" b="b"/>
              <a:pathLst>
                <a:path w="4335" h="4335" extrusionOk="0">
                  <a:moveTo>
                    <a:pt x="2167" y="0"/>
                  </a:moveTo>
                  <a:cubicBezTo>
                    <a:pt x="973" y="0"/>
                    <a:pt x="1" y="972"/>
                    <a:pt x="1" y="2168"/>
                  </a:cubicBezTo>
                  <a:cubicBezTo>
                    <a:pt x="1" y="3363"/>
                    <a:pt x="973" y="4335"/>
                    <a:pt x="2167" y="4335"/>
                  </a:cubicBezTo>
                  <a:lnTo>
                    <a:pt x="2167" y="3368"/>
                  </a:lnTo>
                  <a:cubicBezTo>
                    <a:pt x="1506" y="3368"/>
                    <a:pt x="967" y="2830"/>
                    <a:pt x="967" y="2168"/>
                  </a:cubicBezTo>
                  <a:cubicBezTo>
                    <a:pt x="967" y="1505"/>
                    <a:pt x="1506" y="968"/>
                    <a:pt x="2167" y="968"/>
                  </a:cubicBezTo>
                  <a:cubicBezTo>
                    <a:pt x="2829" y="968"/>
                    <a:pt x="3368" y="1505"/>
                    <a:pt x="3368" y="2168"/>
                  </a:cubicBezTo>
                  <a:cubicBezTo>
                    <a:pt x="3368" y="2435"/>
                    <a:pt x="3584" y="2651"/>
                    <a:pt x="3851" y="2651"/>
                  </a:cubicBezTo>
                  <a:cubicBezTo>
                    <a:pt x="4118" y="2651"/>
                    <a:pt x="4334" y="2435"/>
                    <a:pt x="4334" y="2168"/>
                  </a:cubicBezTo>
                  <a:cubicBezTo>
                    <a:pt x="4334" y="972"/>
                    <a:pt x="3362" y="0"/>
                    <a:pt x="2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4"/>
            <p:cNvSpPr/>
            <p:nvPr/>
          </p:nvSpPr>
          <p:spPr>
            <a:xfrm>
              <a:off x="2913006" y="2586398"/>
              <a:ext cx="120697" cy="120725"/>
            </a:xfrm>
            <a:custGeom>
              <a:avLst/>
              <a:gdLst/>
              <a:ahLst/>
              <a:cxnLst/>
              <a:rect l="l" t="t" r="r" b="b"/>
              <a:pathLst>
                <a:path w="4335" h="4336" extrusionOk="0">
                  <a:moveTo>
                    <a:pt x="2167" y="1"/>
                  </a:moveTo>
                  <a:cubicBezTo>
                    <a:pt x="973" y="1"/>
                    <a:pt x="1" y="973"/>
                    <a:pt x="1" y="2168"/>
                  </a:cubicBezTo>
                  <a:cubicBezTo>
                    <a:pt x="1" y="3363"/>
                    <a:pt x="973" y="4335"/>
                    <a:pt x="2167" y="4335"/>
                  </a:cubicBezTo>
                  <a:lnTo>
                    <a:pt x="2167" y="3368"/>
                  </a:lnTo>
                  <a:cubicBezTo>
                    <a:pt x="1506" y="3368"/>
                    <a:pt x="967" y="2830"/>
                    <a:pt x="967" y="2168"/>
                  </a:cubicBezTo>
                  <a:cubicBezTo>
                    <a:pt x="967" y="1506"/>
                    <a:pt x="1506" y="968"/>
                    <a:pt x="2167" y="968"/>
                  </a:cubicBezTo>
                  <a:cubicBezTo>
                    <a:pt x="2829" y="968"/>
                    <a:pt x="3368" y="1506"/>
                    <a:pt x="3368" y="2168"/>
                  </a:cubicBezTo>
                  <a:cubicBezTo>
                    <a:pt x="3368" y="2435"/>
                    <a:pt x="3584" y="2651"/>
                    <a:pt x="3851" y="2651"/>
                  </a:cubicBezTo>
                  <a:cubicBezTo>
                    <a:pt x="4118" y="2651"/>
                    <a:pt x="4334" y="2435"/>
                    <a:pt x="4334" y="2168"/>
                  </a:cubicBezTo>
                  <a:cubicBezTo>
                    <a:pt x="4334" y="973"/>
                    <a:pt x="3362" y="1"/>
                    <a:pt x="2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4"/>
            <p:cNvSpPr/>
            <p:nvPr/>
          </p:nvSpPr>
          <p:spPr>
            <a:xfrm>
              <a:off x="2913006" y="2680173"/>
              <a:ext cx="120697" cy="120697"/>
            </a:xfrm>
            <a:custGeom>
              <a:avLst/>
              <a:gdLst/>
              <a:ahLst/>
              <a:cxnLst/>
              <a:rect l="l" t="t" r="r" b="b"/>
              <a:pathLst>
                <a:path w="4335" h="4335" extrusionOk="0">
                  <a:moveTo>
                    <a:pt x="2167" y="0"/>
                  </a:moveTo>
                  <a:cubicBezTo>
                    <a:pt x="973" y="0"/>
                    <a:pt x="1" y="972"/>
                    <a:pt x="1" y="2168"/>
                  </a:cubicBezTo>
                  <a:cubicBezTo>
                    <a:pt x="1" y="3363"/>
                    <a:pt x="973" y="4335"/>
                    <a:pt x="2167" y="4335"/>
                  </a:cubicBezTo>
                  <a:lnTo>
                    <a:pt x="2167" y="3368"/>
                  </a:lnTo>
                  <a:cubicBezTo>
                    <a:pt x="1506" y="3368"/>
                    <a:pt x="967" y="2830"/>
                    <a:pt x="967" y="2168"/>
                  </a:cubicBezTo>
                  <a:cubicBezTo>
                    <a:pt x="967" y="1505"/>
                    <a:pt x="1506" y="967"/>
                    <a:pt x="2167" y="967"/>
                  </a:cubicBezTo>
                  <a:cubicBezTo>
                    <a:pt x="2829" y="967"/>
                    <a:pt x="3368" y="1505"/>
                    <a:pt x="3368" y="2168"/>
                  </a:cubicBezTo>
                  <a:cubicBezTo>
                    <a:pt x="3368" y="2435"/>
                    <a:pt x="3584" y="2651"/>
                    <a:pt x="3851" y="2651"/>
                  </a:cubicBezTo>
                  <a:cubicBezTo>
                    <a:pt x="4118" y="2651"/>
                    <a:pt x="4334" y="2435"/>
                    <a:pt x="4334" y="2168"/>
                  </a:cubicBezTo>
                  <a:cubicBezTo>
                    <a:pt x="4334" y="972"/>
                    <a:pt x="3362" y="0"/>
                    <a:pt x="2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4"/>
            <p:cNvSpPr/>
            <p:nvPr/>
          </p:nvSpPr>
          <p:spPr>
            <a:xfrm>
              <a:off x="2913006" y="2773920"/>
              <a:ext cx="120697" cy="120725"/>
            </a:xfrm>
            <a:custGeom>
              <a:avLst/>
              <a:gdLst/>
              <a:ahLst/>
              <a:cxnLst/>
              <a:rect l="l" t="t" r="r" b="b"/>
              <a:pathLst>
                <a:path w="4335" h="4336" extrusionOk="0">
                  <a:moveTo>
                    <a:pt x="2167" y="1"/>
                  </a:moveTo>
                  <a:cubicBezTo>
                    <a:pt x="973" y="1"/>
                    <a:pt x="1" y="973"/>
                    <a:pt x="1" y="2168"/>
                  </a:cubicBezTo>
                  <a:cubicBezTo>
                    <a:pt x="1" y="3363"/>
                    <a:pt x="973" y="4335"/>
                    <a:pt x="2167" y="4335"/>
                  </a:cubicBezTo>
                  <a:lnTo>
                    <a:pt x="2167" y="3368"/>
                  </a:lnTo>
                  <a:cubicBezTo>
                    <a:pt x="1506" y="3368"/>
                    <a:pt x="967" y="2830"/>
                    <a:pt x="967" y="2168"/>
                  </a:cubicBezTo>
                  <a:cubicBezTo>
                    <a:pt x="967" y="1506"/>
                    <a:pt x="1506" y="968"/>
                    <a:pt x="2167" y="968"/>
                  </a:cubicBezTo>
                  <a:cubicBezTo>
                    <a:pt x="2829" y="968"/>
                    <a:pt x="3368" y="1506"/>
                    <a:pt x="3368" y="2168"/>
                  </a:cubicBezTo>
                  <a:cubicBezTo>
                    <a:pt x="3368" y="2435"/>
                    <a:pt x="3584" y="2651"/>
                    <a:pt x="3851" y="2651"/>
                  </a:cubicBezTo>
                  <a:cubicBezTo>
                    <a:pt x="4118" y="2651"/>
                    <a:pt x="4334" y="2435"/>
                    <a:pt x="4334" y="2168"/>
                  </a:cubicBezTo>
                  <a:cubicBezTo>
                    <a:pt x="4334" y="973"/>
                    <a:pt x="3362" y="1"/>
                    <a:pt x="2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4"/>
            <p:cNvSpPr/>
            <p:nvPr/>
          </p:nvSpPr>
          <p:spPr>
            <a:xfrm>
              <a:off x="3150562" y="2834005"/>
              <a:ext cx="120280" cy="48028"/>
            </a:xfrm>
            <a:custGeom>
              <a:avLst/>
              <a:gdLst/>
              <a:ahLst/>
              <a:cxnLst/>
              <a:rect l="l" t="t" r="r" b="b"/>
              <a:pathLst>
                <a:path w="4320" h="1725" extrusionOk="0">
                  <a:moveTo>
                    <a:pt x="388" y="0"/>
                  </a:moveTo>
                  <a:cubicBezTo>
                    <a:pt x="173" y="0"/>
                    <a:pt x="0" y="173"/>
                    <a:pt x="0" y="387"/>
                  </a:cubicBezTo>
                  <a:lnTo>
                    <a:pt x="0" y="1337"/>
                  </a:lnTo>
                  <a:cubicBezTo>
                    <a:pt x="0" y="1552"/>
                    <a:pt x="173" y="1725"/>
                    <a:pt x="388" y="1725"/>
                  </a:cubicBezTo>
                  <a:lnTo>
                    <a:pt x="3931" y="1725"/>
                  </a:lnTo>
                  <a:cubicBezTo>
                    <a:pt x="4146" y="1725"/>
                    <a:pt x="4319" y="1552"/>
                    <a:pt x="4319" y="1337"/>
                  </a:cubicBezTo>
                  <a:lnTo>
                    <a:pt x="4319" y="387"/>
                  </a:lnTo>
                  <a:cubicBezTo>
                    <a:pt x="4319" y="173"/>
                    <a:pt x="4146" y="0"/>
                    <a:pt x="3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3" name="Google Shape;2463;p44"/>
          <p:cNvGrpSpPr/>
          <p:nvPr/>
        </p:nvGrpSpPr>
        <p:grpSpPr>
          <a:xfrm>
            <a:off x="-128169" y="1171258"/>
            <a:ext cx="723300" cy="776787"/>
            <a:chOff x="2144847" y="2470849"/>
            <a:chExt cx="498381" cy="535272"/>
          </a:xfrm>
        </p:grpSpPr>
        <p:sp>
          <p:nvSpPr>
            <p:cNvPr id="2464" name="Google Shape;2464;p44"/>
            <p:cNvSpPr/>
            <p:nvPr/>
          </p:nvSpPr>
          <p:spPr>
            <a:xfrm>
              <a:off x="2267996" y="2470849"/>
              <a:ext cx="252086" cy="535272"/>
            </a:xfrm>
            <a:custGeom>
              <a:avLst/>
              <a:gdLst/>
              <a:ahLst/>
              <a:cxnLst/>
              <a:rect l="l" t="t" r="r" b="b"/>
              <a:pathLst>
                <a:path w="9054" h="19225" extrusionOk="0">
                  <a:moveTo>
                    <a:pt x="4527" y="564"/>
                  </a:moveTo>
                  <a:cubicBezTo>
                    <a:pt x="5544" y="564"/>
                    <a:pt x="6519" y="1476"/>
                    <a:pt x="7272" y="3131"/>
                  </a:cubicBezTo>
                  <a:cubicBezTo>
                    <a:pt x="8058" y="4858"/>
                    <a:pt x="8490" y="7160"/>
                    <a:pt x="8490" y="9612"/>
                  </a:cubicBezTo>
                  <a:cubicBezTo>
                    <a:pt x="8490" y="12065"/>
                    <a:pt x="8058" y="14368"/>
                    <a:pt x="7272" y="16094"/>
                  </a:cubicBezTo>
                  <a:cubicBezTo>
                    <a:pt x="6519" y="17750"/>
                    <a:pt x="5544" y="18662"/>
                    <a:pt x="4527" y="18662"/>
                  </a:cubicBezTo>
                  <a:cubicBezTo>
                    <a:pt x="3510" y="18662"/>
                    <a:pt x="2535" y="17750"/>
                    <a:pt x="1783" y="16094"/>
                  </a:cubicBezTo>
                  <a:cubicBezTo>
                    <a:pt x="997" y="14368"/>
                    <a:pt x="564" y="12065"/>
                    <a:pt x="564" y="9612"/>
                  </a:cubicBezTo>
                  <a:cubicBezTo>
                    <a:pt x="564" y="7160"/>
                    <a:pt x="997" y="4858"/>
                    <a:pt x="1783" y="3131"/>
                  </a:cubicBezTo>
                  <a:cubicBezTo>
                    <a:pt x="2535" y="1476"/>
                    <a:pt x="3510" y="564"/>
                    <a:pt x="4527" y="564"/>
                  </a:cubicBezTo>
                  <a:close/>
                  <a:moveTo>
                    <a:pt x="4527" y="0"/>
                  </a:moveTo>
                  <a:cubicBezTo>
                    <a:pt x="3277" y="0"/>
                    <a:pt x="2119" y="1030"/>
                    <a:pt x="1269" y="2898"/>
                  </a:cubicBezTo>
                  <a:cubicBezTo>
                    <a:pt x="452" y="4696"/>
                    <a:pt x="1" y="7080"/>
                    <a:pt x="1" y="9612"/>
                  </a:cubicBezTo>
                  <a:cubicBezTo>
                    <a:pt x="1" y="12144"/>
                    <a:pt x="452" y="14529"/>
                    <a:pt x="1269" y="16326"/>
                  </a:cubicBezTo>
                  <a:cubicBezTo>
                    <a:pt x="2119" y="18196"/>
                    <a:pt x="3277" y="19224"/>
                    <a:pt x="4527" y="19224"/>
                  </a:cubicBezTo>
                  <a:cubicBezTo>
                    <a:pt x="5778" y="19224"/>
                    <a:pt x="6935" y="18196"/>
                    <a:pt x="7785" y="16326"/>
                  </a:cubicBezTo>
                  <a:cubicBezTo>
                    <a:pt x="8603" y="14529"/>
                    <a:pt x="9053" y="12144"/>
                    <a:pt x="9053" y="9612"/>
                  </a:cubicBezTo>
                  <a:cubicBezTo>
                    <a:pt x="9053" y="7080"/>
                    <a:pt x="8603" y="4696"/>
                    <a:pt x="7785" y="2898"/>
                  </a:cubicBezTo>
                  <a:cubicBezTo>
                    <a:pt x="6935" y="1030"/>
                    <a:pt x="5778" y="0"/>
                    <a:pt x="4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4"/>
            <p:cNvSpPr/>
            <p:nvPr/>
          </p:nvSpPr>
          <p:spPr>
            <a:xfrm>
              <a:off x="2144847" y="2565265"/>
              <a:ext cx="498381" cy="346444"/>
            </a:xfrm>
            <a:custGeom>
              <a:avLst/>
              <a:gdLst/>
              <a:ahLst/>
              <a:cxnLst/>
              <a:rect l="l" t="t" r="r" b="b"/>
              <a:pathLst>
                <a:path w="17900" h="12443" extrusionOk="0">
                  <a:moveTo>
                    <a:pt x="3896" y="562"/>
                  </a:moveTo>
                  <a:cubicBezTo>
                    <a:pt x="4153" y="562"/>
                    <a:pt x="4425" y="577"/>
                    <a:pt x="4709" y="604"/>
                  </a:cubicBezTo>
                  <a:cubicBezTo>
                    <a:pt x="6597" y="787"/>
                    <a:pt x="8807" y="1564"/>
                    <a:pt x="10932" y="2789"/>
                  </a:cubicBezTo>
                  <a:cubicBezTo>
                    <a:pt x="13055" y="4016"/>
                    <a:pt x="14834" y="5542"/>
                    <a:pt x="15936" y="7085"/>
                  </a:cubicBezTo>
                  <a:cubicBezTo>
                    <a:pt x="16992" y="8566"/>
                    <a:pt x="17295" y="9866"/>
                    <a:pt x="16787" y="10746"/>
                  </a:cubicBezTo>
                  <a:cubicBezTo>
                    <a:pt x="16359" y="11488"/>
                    <a:pt x="15384" y="11880"/>
                    <a:pt x="14005" y="11880"/>
                  </a:cubicBezTo>
                  <a:cubicBezTo>
                    <a:pt x="13747" y="11880"/>
                    <a:pt x="13476" y="11867"/>
                    <a:pt x="13191" y="11839"/>
                  </a:cubicBezTo>
                  <a:cubicBezTo>
                    <a:pt x="11303" y="11656"/>
                    <a:pt x="9093" y="10880"/>
                    <a:pt x="6969" y="9653"/>
                  </a:cubicBezTo>
                  <a:cubicBezTo>
                    <a:pt x="4845" y="8426"/>
                    <a:pt x="3068" y="6902"/>
                    <a:pt x="1965" y="5358"/>
                  </a:cubicBezTo>
                  <a:cubicBezTo>
                    <a:pt x="908" y="3878"/>
                    <a:pt x="605" y="2577"/>
                    <a:pt x="1114" y="1698"/>
                  </a:cubicBezTo>
                  <a:cubicBezTo>
                    <a:pt x="1542" y="955"/>
                    <a:pt x="2516" y="562"/>
                    <a:pt x="3896" y="562"/>
                  </a:cubicBezTo>
                  <a:close/>
                  <a:moveTo>
                    <a:pt x="3906" y="0"/>
                  </a:moveTo>
                  <a:cubicBezTo>
                    <a:pt x="2310" y="0"/>
                    <a:pt x="1160" y="491"/>
                    <a:pt x="626" y="1416"/>
                  </a:cubicBezTo>
                  <a:cubicBezTo>
                    <a:pt x="0" y="2499"/>
                    <a:pt x="314" y="4015"/>
                    <a:pt x="1506" y="5686"/>
                  </a:cubicBezTo>
                  <a:cubicBezTo>
                    <a:pt x="2655" y="7293"/>
                    <a:pt x="4495" y="8875"/>
                    <a:pt x="6688" y="10141"/>
                  </a:cubicBezTo>
                  <a:cubicBezTo>
                    <a:pt x="8879" y="11407"/>
                    <a:pt x="11170" y="12209"/>
                    <a:pt x="13136" y="12400"/>
                  </a:cubicBezTo>
                  <a:cubicBezTo>
                    <a:pt x="13435" y="12429"/>
                    <a:pt x="13720" y="12443"/>
                    <a:pt x="13993" y="12443"/>
                  </a:cubicBezTo>
                  <a:cubicBezTo>
                    <a:pt x="15591" y="12443"/>
                    <a:pt x="16741" y="11952"/>
                    <a:pt x="17275" y="11028"/>
                  </a:cubicBezTo>
                  <a:cubicBezTo>
                    <a:pt x="17900" y="9945"/>
                    <a:pt x="17588" y="8428"/>
                    <a:pt x="16393" y="6758"/>
                  </a:cubicBezTo>
                  <a:cubicBezTo>
                    <a:pt x="15246" y="5151"/>
                    <a:pt x="13405" y="3567"/>
                    <a:pt x="11214" y="2301"/>
                  </a:cubicBezTo>
                  <a:cubicBezTo>
                    <a:pt x="9021" y="1037"/>
                    <a:pt x="6730" y="234"/>
                    <a:pt x="4764" y="44"/>
                  </a:cubicBezTo>
                  <a:cubicBezTo>
                    <a:pt x="4465" y="15"/>
                    <a:pt x="4179" y="0"/>
                    <a:pt x="3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4"/>
            <p:cNvSpPr/>
            <p:nvPr/>
          </p:nvSpPr>
          <p:spPr>
            <a:xfrm>
              <a:off x="2144847" y="2565265"/>
              <a:ext cx="498381" cy="346444"/>
            </a:xfrm>
            <a:custGeom>
              <a:avLst/>
              <a:gdLst/>
              <a:ahLst/>
              <a:cxnLst/>
              <a:rect l="l" t="t" r="r" b="b"/>
              <a:pathLst>
                <a:path w="17900" h="12443" extrusionOk="0">
                  <a:moveTo>
                    <a:pt x="14005" y="562"/>
                  </a:moveTo>
                  <a:cubicBezTo>
                    <a:pt x="15384" y="562"/>
                    <a:pt x="16359" y="955"/>
                    <a:pt x="16787" y="1696"/>
                  </a:cubicBezTo>
                  <a:cubicBezTo>
                    <a:pt x="17295" y="2577"/>
                    <a:pt x="16994" y="3878"/>
                    <a:pt x="15936" y="5358"/>
                  </a:cubicBezTo>
                  <a:cubicBezTo>
                    <a:pt x="14834" y="6902"/>
                    <a:pt x="13057" y="8426"/>
                    <a:pt x="10932" y="9653"/>
                  </a:cubicBezTo>
                  <a:cubicBezTo>
                    <a:pt x="8807" y="10880"/>
                    <a:pt x="6597" y="11656"/>
                    <a:pt x="4709" y="11839"/>
                  </a:cubicBezTo>
                  <a:cubicBezTo>
                    <a:pt x="4424" y="11867"/>
                    <a:pt x="4153" y="11880"/>
                    <a:pt x="3895" y="11880"/>
                  </a:cubicBezTo>
                  <a:cubicBezTo>
                    <a:pt x="2516" y="11880"/>
                    <a:pt x="1542" y="11488"/>
                    <a:pt x="1114" y="10746"/>
                  </a:cubicBezTo>
                  <a:cubicBezTo>
                    <a:pt x="605" y="9866"/>
                    <a:pt x="908" y="8566"/>
                    <a:pt x="1965" y="7085"/>
                  </a:cubicBezTo>
                  <a:cubicBezTo>
                    <a:pt x="3068" y="5542"/>
                    <a:pt x="4845" y="4016"/>
                    <a:pt x="6969" y="2789"/>
                  </a:cubicBezTo>
                  <a:cubicBezTo>
                    <a:pt x="9093" y="1564"/>
                    <a:pt x="11303" y="787"/>
                    <a:pt x="13191" y="604"/>
                  </a:cubicBezTo>
                  <a:cubicBezTo>
                    <a:pt x="13476" y="576"/>
                    <a:pt x="13747" y="562"/>
                    <a:pt x="14005" y="562"/>
                  </a:cubicBezTo>
                  <a:close/>
                  <a:moveTo>
                    <a:pt x="13995" y="0"/>
                  </a:moveTo>
                  <a:cubicBezTo>
                    <a:pt x="13721" y="0"/>
                    <a:pt x="13435" y="15"/>
                    <a:pt x="13136" y="44"/>
                  </a:cubicBezTo>
                  <a:cubicBezTo>
                    <a:pt x="11170" y="234"/>
                    <a:pt x="8879" y="1037"/>
                    <a:pt x="6688" y="2301"/>
                  </a:cubicBezTo>
                  <a:cubicBezTo>
                    <a:pt x="4495" y="3567"/>
                    <a:pt x="2655" y="5151"/>
                    <a:pt x="1506" y="6758"/>
                  </a:cubicBezTo>
                  <a:cubicBezTo>
                    <a:pt x="314" y="8428"/>
                    <a:pt x="0" y="9945"/>
                    <a:pt x="626" y="11028"/>
                  </a:cubicBezTo>
                  <a:cubicBezTo>
                    <a:pt x="1160" y="11952"/>
                    <a:pt x="2310" y="12443"/>
                    <a:pt x="3907" y="12443"/>
                  </a:cubicBezTo>
                  <a:cubicBezTo>
                    <a:pt x="4180" y="12443"/>
                    <a:pt x="4467" y="12429"/>
                    <a:pt x="4764" y="12400"/>
                  </a:cubicBezTo>
                  <a:cubicBezTo>
                    <a:pt x="6730" y="12209"/>
                    <a:pt x="9021" y="11407"/>
                    <a:pt x="11214" y="10141"/>
                  </a:cubicBezTo>
                  <a:cubicBezTo>
                    <a:pt x="13405" y="8875"/>
                    <a:pt x="15246" y="7293"/>
                    <a:pt x="16393" y="5686"/>
                  </a:cubicBezTo>
                  <a:cubicBezTo>
                    <a:pt x="17588" y="4015"/>
                    <a:pt x="17900" y="2499"/>
                    <a:pt x="17275" y="1416"/>
                  </a:cubicBezTo>
                  <a:cubicBezTo>
                    <a:pt x="16741" y="491"/>
                    <a:pt x="15592" y="0"/>
                    <a:pt x="13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4"/>
            <p:cNvSpPr/>
            <p:nvPr/>
          </p:nvSpPr>
          <p:spPr>
            <a:xfrm>
              <a:off x="2246251" y="2666446"/>
              <a:ext cx="295576" cy="164354"/>
            </a:xfrm>
            <a:custGeom>
              <a:avLst/>
              <a:gdLst/>
              <a:ahLst/>
              <a:cxnLst/>
              <a:rect l="l" t="t" r="r" b="b"/>
              <a:pathLst>
                <a:path w="10616" h="5903" extrusionOk="0">
                  <a:moveTo>
                    <a:pt x="285" y="1"/>
                  </a:moveTo>
                  <a:cubicBezTo>
                    <a:pt x="128" y="1"/>
                    <a:pt x="0" y="129"/>
                    <a:pt x="0" y="286"/>
                  </a:cubicBezTo>
                  <a:lnTo>
                    <a:pt x="0" y="5617"/>
                  </a:lnTo>
                  <a:cubicBezTo>
                    <a:pt x="0" y="5774"/>
                    <a:pt x="128" y="5902"/>
                    <a:pt x="285" y="5902"/>
                  </a:cubicBezTo>
                  <a:lnTo>
                    <a:pt x="10332" y="5902"/>
                  </a:lnTo>
                  <a:cubicBezTo>
                    <a:pt x="10489" y="5902"/>
                    <a:pt x="10616" y="5774"/>
                    <a:pt x="10616" y="5617"/>
                  </a:cubicBezTo>
                  <a:lnTo>
                    <a:pt x="10616" y="286"/>
                  </a:lnTo>
                  <a:cubicBezTo>
                    <a:pt x="10616" y="129"/>
                    <a:pt x="10489" y="1"/>
                    <a:pt x="10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4"/>
            <p:cNvSpPr/>
            <p:nvPr/>
          </p:nvSpPr>
          <p:spPr>
            <a:xfrm>
              <a:off x="2507612" y="2666446"/>
              <a:ext cx="34218" cy="164354"/>
            </a:xfrm>
            <a:custGeom>
              <a:avLst/>
              <a:gdLst/>
              <a:ahLst/>
              <a:cxnLst/>
              <a:rect l="l" t="t" r="r" b="b"/>
              <a:pathLst>
                <a:path w="1229" h="5903" extrusionOk="0">
                  <a:moveTo>
                    <a:pt x="1" y="1"/>
                  </a:moveTo>
                  <a:cubicBezTo>
                    <a:pt x="158" y="1"/>
                    <a:pt x="286" y="129"/>
                    <a:pt x="286" y="286"/>
                  </a:cubicBezTo>
                  <a:lnTo>
                    <a:pt x="286" y="5617"/>
                  </a:lnTo>
                  <a:cubicBezTo>
                    <a:pt x="286" y="5774"/>
                    <a:pt x="158" y="5902"/>
                    <a:pt x="1" y="5902"/>
                  </a:cubicBezTo>
                  <a:lnTo>
                    <a:pt x="945" y="5902"/>
                  </a:lnTo>
                  <a:cubicBezTo>
                    <a:pt x="1102" y="5902"/>
                    <a:pt x="1229" y="5774"/>
                    <a:pt x="1229" y="5617"/>
                  </a:cubicBezTo>
                  <a:lnTo>
                    <a:pt x="1229" y="286"/>
                  </a:lnTo>
                  <a:cubicBezTo>
                    <a:pt x="1229" y="129"/>
                    <a:pt x="1102" y="1"/>
                    <a:pt x="945" y="1"/>
                  </a:cubicBezTo>
                  <a:close/>
                </a:path>
              </a:pathLst>
            </a:custGeom>
            <a:solidFill>
              <a:srgbClr val="425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4"/>
            <p:cNvSpPr/>
            <p:nvPr/>
          </p:nvSpPr>
          <p:spPr>
            <a:xfrm>
              <a:off x="2272479" y="2646204"/>
              <a:ext cx="121560" cy="153440"/>
            </a:xfrm>
            <a:custGeom>
              <a:avLst/>
              <a:gdLst/>
              <a:ahLst/>
              <a:cxnLst/>
              <a:rect l="l" t="t" r="r" b="b"/>
              <a:pathLst>
                <a:path w="4366" h="5511" extrusionOk="0">
                  <a:moveTo>
                    <a:pt x="286" y="1"/>
                  </a:moveTo>
                  <a:cubicBezTo>
                    <a:pt x="129" y="1"/>
                    <a:pt x="1" y="127"/>
                    <a:pt x="1" y="285"/>
                  </a:cubicBezTo>
                  <a:lnTo>
                    <a:pt x="1" y="5226"/>
                  </a:lnTo>
                  <a:cubicBezTo>
                    <a:pt x="1" y="5383"/>
                    <a:pt x="129" y="5511"/>
                    <a:pt x="286" y="5511"/>
                  </a:cubicBezTo>
                  <a:lnTo>
                    <a:pt x="4366" y="5511"/>
                  </a:lnTo>
                  <a:lnTo>
                    <a:pt x="4366" y="1141"/>
                  </a:lnTo>
                  <a:cubicBezTo>
                    <a:pt x="4366" y="510"/>
                    <a:pt x="3856" y="1"/>
                    <a:pt x="3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4"/>
            <p:cNvSpPr/>
            <p:nvPr/>
          </p:nvSpPr>
          <p:spPr>
            <a:xfrm>
              <a:off x="2272479" y="2767878"/>
              <a:ext cx="121560" cy="31768"/>
            </a:xfrm>
            <a:custGeom>
              <a:avLst/>
              <a:gdLst/>
              <a:ahLst/>
              <a:cxnLst/>
              <a:rect l="l" t="t" r="r" b="b"/>
              <a:pathLst>
                <a:path w="4366" h="1141" extrusionOk="0">
                  <a:moveTo>
                    <a:pt x="286" y="1"/>
                  </a:moveTo>
                  <a:cubicBezTo>
                    <a:pt x="129" y="1"/>
                    <a:pt x="1" y="129"/>
                    <a:pt x="1" y="286"/>
                  </a:cubicBezTo>
                  <a:lnTo>
                    <a:pt x="1" y="856"/>
                  </a:lnTo>
                  <a:cubicBezTo>
                    <a:pt x="1" y="1013"/>
                    <a:pt x="129" y="1141"/>
                    <a:pt x="286" y="1141"/>
                  </a:cubicBezTo>
                  <a:lnTo>
                    <a:pt x="4366" y="1141"/>
                  </a:lnTo>
                  <a:cubicBezTo>
                    <a:pt x="4366" y="512"/>
                    <a:pt x="3856" y="1"/>
                    <a:pt x="3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4"/>
            <p:cNvSpPr/>
            <p:nvPr/>
          </p:nvSpPr>
          <p:spPr>
            <a:xfrm>
              <a:off x="2394013" y="2646204"/>
              <a:ext cx="121588" cy="153440"/>
            </a:xfrm>
            <a:custGeom>
              <a:avLst/>
              <a:gdLst/>
              <a:ahLst/>
              <a:cxnLst/>
              <a:rect l="l" t="t" r="r" b="b"/>
              <a:pathLst>
                <a:path w="4367" h="5511" extrusionOk="0">
                  <a:moveTo>
                    <a:pt x="1141" y="1"/>
                  </a:moveTo>
                  <a:cubicBezTo>
                    <a:pt x="512" y="1"/>
                    <a:pt x="1" y="510"/>
                    <a:pt x="1" y="1141"/>
                  </a:cubicBezTo>
                  <a:lnTo>
                    <a:pt x="1" y="5511"/>
                  </a:lnTo>
                  <a:lnTo>
                    <a:pt x="4081" y="5511"/>
                  </a:lnTo>
                  <a:cubicBezTo>
                    <a:pt x="4238" y="5511"/>
                    <a:pt x="4366" y="5383"/>
                    <a:pt x="4366" y="5226"/>
                  </a:cubicBezTo>
                  <a:lnTo>
                    <a:pt x="4366" y="285"/>
                  </a:lnTo>
                  <a:cubicBezTo>
                    <a:pt x="4366" y="127"/>
                    <a:pt x="4238" y="1"/>
                    <a:pt x="4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4"/>
            <p:cNvSpPr/>
            <p:nvPr/>
          </p:nvSpPr>
          <p:spPr>
            <a:xfrm>
              <a:off x="2394013" y="2767878"/>
              <a:ext cx="121588" cy="31768"/>
            </a:xfrm>
            <a:custGeom>
              <a:avLst/>
              <a:gdLst/>
              <a:ahLst/>
              <a:cxnLst/>
              <a:rect l="l" t="t" r="r" b="b"/>
              <a:pathLst>
                <a:path w="4367" h="1141" extrusionOk="0">
                  <a:moveTo>
                    <a:pt x="1141" y="1"/>
                  </a:moveTo>
                  <a:cubicBezTo>
                    <a:pt x="512" y="1"/>
                    <a:pt x="1" y="512"/>
                    <a:pt x="1" y="1141"/>
                  </a:cubicBezTo>
                  <a:lnTo>
                    <a:pt x="4081" y="1141"/>
                  </a:lnTo>
                  <a:cubicBezTo>
                    <a:pt x="4238" y="1141"/>
                    <a:pt x="4366" y="1013"/>
                    <a:pt x="4366" y="856"/>
                  </a:cubicBezTo>
                  <a:lnTo>
                    <a:pt x="4366" y="286"/>
                  </a:lnTo>
                  <a:cubicBezTo>
                    <a:pt x="4366" y="129"/>
                    <a:pt x="4238" y="1"/>
                    <a:pt x="4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4"/>
            <p:cNvSpPr/>
            <p:nvPr/>
          </p:nvSpPr>
          <p:spPr>
            <a:xfrm>
              <a:off x="2296730" y="2668562"/>
              <a:ext cx="65430" cy="15703"/>
            </a:xfrm>
            <a:custGeom>
              <a:avLst/>
              <a:gdLst/>
              <a:ahLst/>
              <a:cxnLst/>
              <a:rect l="l" t="t" r="r" b="b"/>
              <a:pathLst>
                <a:path w="2350" h="564" extrusionOk="0">
                  <a:moveTo>
                    <a:pt x="282" y="0"/>
                  </a:moveTo>
                  <a:cubicBezTo>
                    <a:pt x="126" y="0"/>
                    <a:pt x="1" y="126"/>
                    <a:pt x="1" y="282"/>
                  </a:cubicBezTo>
                  <a:cubicBezTo>
                    <a:pt x="1" y="437"/>
                    <a:pt x="126" y="564"/>
                    <a:pt x="282" y="564"/>
                  </a:cubicBezTo>
                  <a:lnTo>
                    <a:pt x="2068" y="564"/>
                  </a:lnTo>
                  <a:cubicBezTo>
                    <a:pt x="2224" y="564"/>
                    <a:pt x="2350" y="437"/>
                    <a:pt x="2350" y="282"/>
                  </a:cubicBezTo>
                  <a:cubicBezTo>
                    <a:pt x="2350" y="126"/>
                    <a:pt x="2224" y="0"/>
                    <a:pt x="2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4"/>
            <p:cNvSpPr/>
            <p:nvPr/>
          </p:nvSpPr>
          <p:spPr>
            <a:xfrm>
              <a:off x="2296730" y="2696071"/>
              <a:ext cx="65430" cy="15703"/>
            </a:xfrm>
            <a:custGeom>
              <a:avLst/>
              <a:gdLst/>
              <a:ahLst/>
              <a:cxnLst/>
              <a:rect l="l" t="t" r="r" b="b"/>
              <a:pathLst>
                <a:path w="2350" h="564" extrusionOk="0">
                  <a:moveTo>
                    <a:pt x="282" y="0"/>
                  </a:moveTo>
                  <a:cubicBezTo>
                    <a:pt x="126" y="0"/>
                    <a:pt x="1" y="126"/>
                    <a:pt x="1" y="282"/>
                  </a:cubicBezTo>
                  <a:cubicBezTo>
                    <a:pt x="1" y="437"/>
                    <a:pt x="126" y="564"/>
                    <a:pt x="282" y="564"/>
                  </a:cubicBezTo>
                  <a:lnTo>
                    <a:pt x="2068" y="564"/>
                  </a:lnTo>
                  <a:cubicBezTo>
                    <a:pt x="2224" y="564"/>
                    <a:pt x="2350" y="437"/>
                    <a:pt x="2350" y="282"/>
                  </a:cubicBezTo>
                  <a:cubicBezTo>
                    <a:pt x="2350" y="126"/>
                    <a:pt x="2224" y="0"/>
                    <a:pt x="2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4"/>
            <p:cNvSpPr/>
            <p:nvPr/>
          </p:nvSpPr>
          <p:spPr>
            <a:xfrm>
              <a:off x="2296730" y="2723552"/>
              <a:ext cx="65430" cy="15731"/>
            </a:xfrm>
            <a:custGeom>
              <a:avLst/>
              <a:gdLst/>
              <a:ahLst/>
              <a:cxnLst/>
              <a:rect l="l" t="t" r="r" b="b"/>
              <a:pathLst>
                <a:path w="2350" h="565" extrusionOk="0">
                  <a:moveTo>
                    <a:pt x="282" y="1"/>
                  </a:moveTo>
                  <a:cubicBezTo>
                    <a:pt x="126" y="1"/>
                    <a:pt x="1" y="127"/>
                    <a:pt x="1" y="283"/>
                  </a:cubicBezTo>
                  <a:cubicBezTo>
                    <a:pt x="1" y="439"/>
                    <a:pt x="126" y="564"/>
                    <a:pt x="282" y="564"/>
                  </a:cubicBezTo>
                  <a:lnTo>
                    <a:pt x="2068" y="564"/>
                  </a:lnTo>
                  <a:cubicBezTo>
                    <a:pt x="2224" y="564"/>
                    <a:pt x="2350" y="439"/>
                    <a:pt x="2350" y="283"/>
                  </a:cubicBezTo>
                  <a:cubicBezTo>
                    <a:pt x="2350" y="127"/>
                    <a:pt x="2224" y="1"/>
                    <a:pt x="20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4"/>
            <p:cNvSpPr/>
            <p:nvPr/>
          </p:nvSpPr>
          <p:spPr>
            <a:xfrm>
              <a:off x="2425921" y="2668562"/>
              <a:ext cx="65430" cy="15703"/>
            </a:xfrm>
            <a:custGeom>
              <a:avLst/>
              <a:gdLst/>
              <a:ahLst/>
              <a:cxnLst/>
              <a:rect l="l" t="t" r="r" b="b"/>
              <a:pathLst>
                <a:path w="2350" h="564" extrusionOk="0">
                  <a:moveTo>
                    <a:pt x="282" y="0"/>
                  </a:moveTo>
                  <a:cubicBezTo>
                    <a:pt x="127" y="0"/>
                    <a:pt x="0" y="126"/>
                    <a:pt x="0" y="282"/>
                  </a:cubicBezTo>
                  <a:cubicBezTo>
                    <a:pt x="0" y="437"/>
                    <a:pt x="127" y="564"/>
                    <a:pt x="282" y="564"/>
                  </a:cubicBezTo>
                  <a:lnTo>
                    <a:pt x="2068" y="564"/>
                  </a:lnTo>
                  <a:cubicBezTo>
                    <a:pt x="2224" y="564"/>
                    <a:pt x="2349" y="437"/>
                    <a:pt x="2349" y="282"/>
                  </a:cubicBezTo>
                  <a:cubicBezTo>
                    <a:pt x="2349" y="126"/>
                    <a:pt x="2224" y="0"/>
                    <a:pt x="2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4"/>
            <p:cNvSpPr/>
            <p:nvPr/>
          </p:nvSpPr>
          <p:spPr>
            <a:xfrm>
              <a:off x="2425921" y="2696071"/>
              <a:ext cx="65430" cy="15703"/>
            </a:xfrm>
            <a:custGeom>
              <a:avLst/>
              <a:gdLst/>
              <a:ahLst/>
              <a:cxnLst/>
              <a:rect l="l" t="t" r="r" b="b"/>
              <a:pathLst>
                <a:path w="2350" h="564" extrusionOk="0">
                  <a:moveTo>
                    <a:pt x="282" y="0"/>
                  </a:moveTo>
                  <a:cubicBezTo>
                    <a:pt x="127" y="0"/>
                    <a:pt x="0" y="126"/>
                    <a:pt x="0" y="282"/>
                  </a:cubicBezTo>
                  <a:cubicBezTo>
                    <a:pt x="0" y="437"/>
                    <a:pt x="127" y="564"/>
                    <a:pt x="282" y="564"/>
                  </a:cubicBezTo>
                  <a:lnTo>
                    <a:pt x="2068" y="564"/>
                  </a:lnTo>
                  <a:cubicBezTo>
                    <a:pt x="2224" y="564"/>
                    <a:pt x="2349" y="437"/>
                    <a:pt x="2349" y="282"/>
                  </a:cubicBezTo>
                  <a:cubicBezTo>
                    <a:pt x="2349" y="126"/>
                    <a:pt x="2224" y="0"/>
                    <a:pt x="2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4"/>
            <p:cNvSpPr/>
            <p:nvPr/>
          </p:nvSpPr>
          <p:spPr>
            <a:xfrm>
              <a:off x="2425921" y="2723552"/>
              <a:ext cx="65430" cy="15731"/>
            </a:xfrm>
            <a:custGeom>
              <a:avLst/>
              <a:gdLst/>
              <a:ahLst/>
              <a:cxnLst/>
              <a:rect l="l" t="t" r="r" b="b"/>
              <a:pathLst>
                <a:path w="2350" h="565" extrusionOk="0">
                  <a:moveTo>
                    <a:pt x="282" y="1"/>
                  </a:moveTo>
                  <a:cubicBezTo>
                    <a:pt x="127" y="1"/>
                    <a:pt x="0" y="127"/>
                    <a:pt x="0" y="283"/>
                  </a:cubicBezTo>
                  <a:cubicBezTo>
                    <a:pt x="0" y="439"/>
                    <a:pt x="127" y="564"/>
                    <a:pt x="282" y="564"/>
                  </a:cubicBezTo>
                  <a:lnTo>
                    <a:pt x="2068" y="564"/>
                  </a:lnTo>
                  <a:cubicBezTo>
                    <a:pt x="2224" y="564"/>
                    <a:pt x="2349" y="439"/>
                    <a:pt x="2349" y="283"/>
                  </a:cubicBezTo>
                  <a:cubicBezTo>
                    <a:pt x="2349" y="127"/>
                    <a:pt x="2224" y="1"/>
                    <a:pt x="20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4"/>
            <p:cNvSpPr/>
            <p:nvPr/>
          </p:nvSpPr>
          <p:spPr>
            <a:xfrm>
              <a:off x="2572654" y="2560893"/>
              <a:ext cx="56576" cy="56576"/>
            </a:xfrm>
            <a:custGeom>
              <a:avLst/>
              <a:gdLst/>
              <a:ahLst/>
              <a:cxnLst/>
              <a:rect l="l" t="t" r="r" b="b"/>
              <a:pathLst>
                <a:path w="2032" h="2032" extrusionOk="0">
                  <a:moveTo>
                    <a:pt x="1015" y="1"/>
                  </a:moveTo>
                  <a:cubicBezTo>
                    <a:pt x="455" y="1"/>
                    <a:pt x="0" y="456"/>
                    <a:pt x="0" y="1016"/>
                  </a:cubicBezTo>
                  <a:cubicBezTo>
                    <a:pt x="0" y="1577"/>
                    <a:pt x="455" y="2032"/>
                    <a:pt x="1015" y="2032"/>
                  </a:cubicBezTo>
                  <a:cubicBezTo>
                    <a:pt x="1576" y="2032"/>
                    <a:pt x="2031" y="1577"/>
                    <a:pt x="2031" y="1016"/>
                  </a:cubicBezTo>
                  <a:cubicBezTo>
                    <a:pt x="2031" y="456"/>
                    <a:pt x="1576" y="1"/>
                    <a:pt x="1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4"/>
            <p:cNvSpPr/>
            <p:nvPr/>
          </p:nvSpPr>
          <p:spPr>
            <a:xfrm>
              <a:off x="2272896" y="2871036"/>
              <a:ext cx="56576" cy="56576"/>
            </a:xfrm>
            <a:custGeom>
              <a:avLst/>
              <a:gdLst/>
              <a:ahLst/>
              <a:cxnLst/>
              <a:rect l="l" t="t" r="r" b="b"/>
              <a:pathLst>
                <a:path w="2032" h="2032" extrusionOk="0">
                  <a:moveTo>
                    <a:pt x="1016" y="1"/>
                  </a:moveTo>
                  <a:cubicBezTo>
                    <a:pt x="455" y="1"/>
                    <a:pt x="0" y="456"/>
                    <a:pt x="0" y="1017"/>
                  </a:cubicBezTo>
                  <a:cubicBezTo>
                    <a:pt x="0" y="1577"/>
                    <a:pt x="455" y="2032"/>
                    <a:pt x="1016" y="2032"/>
                  </a:cubicBezTo>
                  <a:cubicBezTo>
                    <a:pt x="1576" y="2032"/>
                    <a:pt x="2031" y="1577"/>
                    <a:pt x="2031" y="1017"/>
                  </a:cubicBezTo>
                  <a:cubicBezTo>
                    <a:pt x="2031" y="456"/>
                    <a:pt x="1576" y="1"/>
                    <a:pt x="1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4"/>
            <p:cNvSpPr/>
            <p:nvPr/>
          </p:nvSpPr>
          <p:spPr>
            <a:xfrm>
              <a:off x="2146016" y="2659374"/>
              <a:ext cx="56576" cy="56576"/>
            </a:xfrm>
            <a:custGeom>
              <a:avLst/>
              <a:gdLst/>
              <a:ahLst/>
              <a:cxnLst/>
              <a:rect l="l" t="t" r="r" b="b"/>
              <a:pathLst>
                <a:path w="2032" h="2032" extrusionOk="0">
                  <a:moveTo>
                    <a:pt x="1017" y="1"/>
                  </a:moveTo>
                  <a:cubicBezTo>
                    <a:pt x="456" y="1"/>
                    <a:pt x="1" y="456"/>
                    <a:pt x="1" y="1017"/>
                  </a:cubicBezTo>
                  <a:cubicBezTo>
                    <a:pt x="1" y="1577"/>
                    <a:pt x="456" y="2032"/>
                    <a:pt x="1017" y="2032"/>
                  </a:cubicBezTo>
                  <a:cubicBezTo>
                    <a:pt x="1577" y="2032"/>
                    <a:pt x="2032" y="1577"/>
                    <a:pt x="2032" y="1017"/>
                  </a:cubicBezTo>
                  <a:cubicBezTo>
                    <a:pt x="2032" y="456"/>
                    <a:pt x="1577" y="1"/>
                    <a:pt x="1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2" name="Google Shape;2482;p44"/>
          <p:cNvSpPr/>
          <p:nvPr/>
        </p:nvSpPr>
        <p:spPr>
          <a:xfrm>
            <a:off x="8027866" y="1215773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44"/>
          <p:cNvSpPr/>
          <p:nvPr/>
        </p:nvSpPr>
        <p:spPr>
          <a:xfrm>
            <a:off x="7771066" y="8599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44"/>
          <p:cNvSpPr/>
          <p:nvPr/>
        </p:nvSpPr>
        <p:spPr>
          <a:xfrm>
            <a:off x="609516" y="46040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rgbClr val="FCD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5" name="Google Shape;2485;p44"/>
          <p:cNvGrpSpPr/>
          <p:nvPr/>
        </p:nvGrpSpPr>
        <p:grpSpPr>
          <a:xfrm>
            <a:off x="7989643" y="367866"/>
            <a:ext cx="882260" cy="906121"/>
            <a:chOff x="1742490" y="367839"/>
            <a:chExt cx="629242" cy="646260"/>
          </a:xfrm>
        </p:grpSpPr>
        <p:sp>
          <p:nvSpPr>
            <p:cNvPr id="2486" name="Google Shape;2486;p44"/>
            <p:cNvSpPr/>
            <p:nvPr/>
          </p:nvSpPr>
          <p:spPr>
            <a:xfrm>
              <a:off x="1754810" y="367839"/>
              <a:ext cx="604819" cy="646260"/>
            </a:xfrm>
            <a:custGeom>
              <a:avLst/>
              <a:gdLst/>
              <a:ahLst/>
              <a:cxnLst/>
              <a:rect l="l" t="t" r="r" b="b"/>
              <a:pathLst>
                <a:path w="11340" h="12117" extrusionOk="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4"/>
            <p:cNvSpPr/>
            <p:nvPr/>
          </p:nvSpPr>
          <p:spPr>
            <a:xfrm>
              <a:off x="1824198" y="398293"/>
              <a:ext cx="361718" cy="477988"/>
            </a:xfrm>
            <a:custGeom>
              <a:avLst/>
              <a:gdLst/>
              <a:ahLst/>
              <a:cxnLst/>
              <a:rect l="l" t="t" r="r" b="b"/>
              <a:pathLst>
                <a:path w="6782" h="8962" extrusionOk="0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4"/>
            <p:cNvSpPr/>
            <p:nvPr/>
          </p:nvSpPr>
          <p:spPr>
            <a:xfrm>
              <a:off x="1824198" y="470882"/>
              <a:ext cx="317237" cy="405399"/>
            </a:xfrm>
            <a:custGeom>
              <a:avLst/>
              <a:gdLst/>
              <a:ahLst/>
              <a:cxnLst/>
              <a:rect l="l" t="t" r="r" b="b"/>
              <a:pathLst>
                <a:path w="5948" h="7601" extrusionOk="0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4"/>
            <p:cNvSpPr/>
            <p:nvPr/>
          </p:nvSpPr>
          <p:spPr>
            <a:xfrm>
              <a:off x="2019723" y="584165"/>
              <a:ext cx="47521" cy="41975"/>
            </a:xfrm>
            <a:custGeom>
              <a:avLst/>
              <a:gdLst/>
              <a:ahLst/>
              <a:cxnLst/>
              <a:rect l="l" t="t" r="r" b="b"/>
              <a:pathLst>
                <a:path w="891" h="787" extrusionOk="0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4"/>
            <p:cNvSpPr/>
            <p:nvPr/>
          </p:nvSpPr>
          <p:spPr>
            <a:xfrm>
              <a:off x="2272422" y="664273"/>
              <a:ext cx="99310" cy="231634"/>
            </a:xfrm>
            <a:custGeom>
              <a:avLst/>
              <a:gdLst/>
              <a:ahLst/>
              <a:cxnLst/>
              <a:rect l="l" t="t" r="r" b="b"/>
              <a:pathLst>
                <a:path w="1862" h="4343" extrusionOk="0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4"/>
            <p:cNvSpPr/>
            <p:nvPr/>
          </p:nvSpPr>
          <p:spPr>
            <a:xfrm>
              <a:off x="1927080" y="669607"/>
              <a:ext cx="104323" cy="130457"/>
            </a:xfrm>
            <a:custGeom>
              <a:avLst/>
              <a:gdLst/>
              <a:ahLst/>
              <a:cxnLst/>
              <a:rect l="l" t="t" r="r" b="b"/>
              <a:pathLst>
                <a:path w="1956" h="2446" extrusionOk="0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4"/>
            <p:cNvSpPr/>
            <p:nvPr/>
          </p:nvSpPr>
          <p:spPr>
            <a:xfrm>
              <a:off x="2109111" y="700381"/>
              <a:ext cx="80963" cy="185232"/>
            </a:xfrm>
            <a:custGeom>
              <a:avLst/>
              <a:gdLst/>
              <a:ahLst/>
              <a:cxnLst/>
              <a:rect l="l" t="t" r="r" b="b"/>
              <a:pathLst>
                <a:path w="1518" h="3473" extrusionOk="0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4"/>
            <p:cNvSpPr/>
            <p:nvPr/>
          </p:nvSpPr>
          <p:spPr>
            <a:xfrm>
              <a:off x="1742490" y="525070"/>
              <a:ext cx="97070" cy="179792"/>
            </a:xfrm>
            <a:custGeom>
              <a:avLst/>
              <a:gdLst/>
              <a:ahLst/>
              <a:cxnLst/>
              <a:rect l="l" t="t" r="r" b="b"/>
              <a:pathLst>
                <a:path w="1820" h="3371" extrusionOk="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4"/>
            <p:cNvSpPr/>
            <p:nvPr/>
          </p:nvSpPr>
          <p:spPr>
            <a:xfrm>
              <a:off x="1925960" y="804010"/>
              <a:ext cx="42668" cy="90456"/>
            </a:xfrm>
            <a:custGeom>
              <a:avLst/>
              <a:gdLst/>
              <a:ahLst/>
              <a:cxnLst/>
              <a:rect l="l" t="t" r="r" b="b"/>
              <a:pathLst>
                <a:path w="800" h="1696" extrusionOk="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4"/>
            <p:cNvSpPr/>
            <p:nvPr/>
          </p:nvSpPr>
          <p:spPr>
            <a:xfrm>
              <a:off x="2113645" y="446828"/>
              <a:ext cx="50348" cy="56695"/>
            </a:xfrm>
            <a:custGeom>
              <a:avLst/>
              <a:gdLst/>
              <a:ahLst/>
              <a:cxnLst/>
              <a:rect l="l" t="t" r="r" b="b"/>
              <a:pathLst>
                <a:path w="944" h="1063" extrusionOk="0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4"/>
            <p:cNvSpPr/>
            <p:nvPr/>
          </p:nvSpPr>
          <p:spPr>
            <a:xfrm>
              <a:off x="1976735" y="418934"/>
              <a:ext cx="50882" cy="57495"/>
            </a:xfrm>
            <a:custGeom>
              <a:avLst/>
              <a:gdLst/>
              <a:ahLst/>
              <a:cxnLst/>
              <a:rect l="l" t="t" r="r" b="b"/>
              <a:pathLst>
                <a:path w="954" h="1078" extrusionOk="0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B6CA7C5-B5A4-1A28-8398-7987711E7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0" t="70719" r="52427" b="3922"/>
          <a:stretch/>
        </p:blipFill>
        <p:spPr>
          <a:xfrm>
            <a:off x="2660162" y="953375"/>
            <a:ext cx="3699010" cy="13043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085B6D-E163-C81D-9305-B3235284B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82" y="973889"/>
            <a:ext cx="4906327" cy="12592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70DA17-88AE-2BDE-86DB-E4BBBECA5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949" y="2389931"/>
            <a:ext cx="7081396" cy="12046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A498F7-500A-F627-490B-1A28CA7C1EB5}"/>
              </a:ext>
            </a:extLst>
          </p:cNvPr>
          <p:cNvSpPr txBox="1"/>
          <p:nvPr/>
        </p:nvSpPr>
        <p:spPr>
          <a:xfrm>
            <a:off x="1769812" y="3877223"/>
            <a:ext cx="51342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The proportion of people older than 45 years old is not different from the other</a:t>
            </a: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Shop’s</a:t>
            </a:r>
            <a:r>
              <a:rPr lang="id-ID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 Car Purchase Amount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4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7/ TEST 2 SAMPLE TWO TAIL u</a:t>
            </a:r>
            <a:endParaRPr dirty="0"/>
          </a:p>
        </p:txBody>
      </p:sp>
      <p:sp>
        <p:nvSpPr>
          <p:cNvPr id="2585" name="Google Shape;2585;p45"/>
          <p:cNvSpPr/>
          <p:nvPr/>
        </p:nvSpPr>
        <p:spPr>
          <a:xfrm>
            <a:off x="-716363" y="4916461"/>
            <a:ext cx="1167736" cy="454078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6" name="Google Shape;2586;p45"/>
          <p:cNvSpPr/>
          <p:nvPr/>
        </p:nvSpPr>
        <p:spPr>
          <a:xfrm>
            <a:off x="8027866" y="1215773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7" name="Google Shape;2587;p45"/>
          <p:cNvGrpSpPr/>
          <p:nvPr/>
        </p:nvGrpSpPr>
        <p:grpSpPr>
          <a:xfrm rot="-447293">
            <a:off x="8142889" y="394025"/>
            <a:ext cx="878501" cy="1830261"/>
            <a:chOff x="503795" y="323625"/>
            <a:chExt cx="502785" cy="1047439"/>
          </a:xfrm>
        </p:grpSpPr>
        <p:sp>
          <p:nvSpPr>
            <p:cNvPr id="2588" name="Google Shape;2588;p45"/>
            <p:cNvSpPr/>
            <p:nvPr/>
          </p:nvSpPr>
          <p:spPr>
            <a:xfrm>
              <a:off x="674039" y="389120"/>
              <a:ext cx="173925" cy="283742"/>
            </a:xfrm>
            <a:custGeom>
              <a:avLst/>
              <a:gdLst/>
              <a:ahLst/>
              <a:cxnLst/>
              <a:rect l="l" t="t" r="r" b="b"/>
              <a:pathLst>
                <a:path w="3261" h="5320" extrusionOk="0">
                  <a:moveTo>
                    <a:pt x="610" y="1"/>
                  </a:moveTo>
                  <a:cubicBezTo>
                    <a:pt x="438" y="1"/>
                    <a:pt x="238" y="35"/>
                    <a:pt x="0" y="105"/>
                  </a:cubicBezTo>
                  <a:lnTo>
                    <a:pt x="220" y="665"/>
                  </a:lnTo>
                  <a:cubicBezTo>
                    <a:pt x="279" y="654"/>
                    <a:pt x="343" y="647"/>
                    <a:pt x="411" y="647"/>
                  </a:cubicBezTo>
                  <a:cubicBezTo>
                    <a:pt x="687" y="647"/>
                    <a:pt x="1017" y="768"/>
                    <a:pt x="1211" y="1262"/>
                  </a:cubicBezTo>
                  <a:lnTo>
                    <a:pt x="2513" y="4590"/>
                  </a:lnTo>
                  <a:cubicBezTo>
                    <a:pt x="2727" y="5136"/>
                    <a:pt x="2906" y="5320"/>
                    <a:pt x="3030" y="5320"/>
                  </a:cubicBezTo>
                  <a:cubicBezTo>
                    <a:pt x="3196" y="5320"/>
                    <a:pt x="3260" y="4986"/>
                    <a:pt x="3169" y="4753"/>
                  </a:cubicBezTo>
                  <a:lnTo>
                    <a:pt x="1774" y="1189"/>
                  </a:lnTo>
                  <a:cubicBezTo>
                    <a:pt x="1470" y="411"/>
                    <a:pt x="120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5"/>
            <p:cNvSpPr/>
            <p:nvPr/>
          </p:nvSpPr>
          <p:spPr>
            <a:xfrm>
              <a:off x="515529" y="323625"/>
              <a:ext cx="92803" cy="61655"/>
            </a:xfrm>
            <a:custGeom>
              <a:avLst/>
              <a:gdLst/>
              <a:ahLst/>
              <a:cxnLst/>
              <a:rect l="l" t="t" r="r" b="b"/>
              <a:pathLst>
                <a:path w="1740" h="1156" extrusionOk="0">
                  <a:moveTo>
                    <a:pt x="1159" y="1"/>
                  </a:moveTo>
                  <a:cubicBezTo>
                    <a:pt x="996" y="1"/>
                    <a:pt x="799" y="65"/>
                    <a:pt x="550" y="188"/>
                  </a:cubicBezTo>
                  <a:cubicBezTo>
                    <a:pt x="1" y="459"/>
                    <a:pt x="48" y="741"/>
                    <a:pt x="206" y="1156"/>
                  </a:cubicBezTo>
                  <a:cubicBezTo>
                    <a:pt x="396" y="993"/>
                    <a:pt x="686" y="835"/>
                    <a:pt x="1112" y="663"/>
                  </a:cubicBezTo>
                  <a:cubicBezTo>
                    <a:pt x="1330" y="574"/>
                    <a:pt x="1541" y="516"/>
                    <a:pt x="1739" y="498"/>
                  </a:cubicBezTo>
                  <a:cubicBezTo>
                    <a:pt x="1586" y="158"/>
                    <a:pt x="1414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5"/>
            <p:cNvSpPr/>
            <p:nvPr/>
          </p:nvSpPr>
          <p:spPr>
            <a:xfrm>
              <a:off x="907004" y="1293995"/>
              <a:ext cx="99576" cy="77069"/>
            </a:xfrm>
            <a:custGeom>
              <a:avLst/>
              <a:gdLst/>
              <a:ahLst/>
              <a:cxnLst/>
              <a:rect l="l" t="t" r="r" b="b"/>
              <a:pathLst>
                <a:path w="1867" h="1445" extrusionOk="0">
                  <a:moveTo>
                    <a:pt x="1560" y="0"/>
                  </a:moveTo>
                  <a:cubicBezTo>
                    <a:pt x="1461" y="264"/>
                    <a:pt x="1218" y="465"/>
                    <a:pt x="779" y="636"/>
                  </a:cubicBezTo>
                  <a:cubicBezTo>
                    <a:pt x="582" y="713"/>
                    <a:pt x="415" y="754"/>
                    <a:pt x="269" y="754"/>
                  </a:cubicBezTo>
                  <a:cubicBezTo>
                    <a:pt x="172" y="754"/>
                    <a:pt x="83" y="736"/>
                    <a:pt x="1" y="698"/>
                  </a:cubicBezTo>
                  <a:lnTo>
                    <a:pt x="1" y="698"/>
                  </a:lnTo>
                  <a:cubicBezTo>
                    <a:pt x="24" y="764"/>
                    <a:pt x="63" y="847"/>
                    <a:pt x="128" y="948"/>
                  </a:cubicBezTo>
                  <a:cubicBezTo>
                    <a:pt x="281" y="1288"/>
                    <a:pt x="453" y="1445"/>
                    <a:pt x="708" y="1445"/>
                  </a:cubicBezTo>
                  <a:cubicBezTo>
                    <a:pt x="871" y="1445"/>
                    <a:pt x="1069" y="1380"/>
                    <a:pt x="1317" y="1258"/>
                  </a:cubicBezTo>
                  <a:cubicBezTo>
                    <a:pt x="1867" y="987"/>
                    <a:pt x="1819" y="704"/>
                    <a:pt x="1661" y="289"/>
                  </a:cubicBezTo>
                  <a:cubicBezTo>
                    <a:pt x="1647" y="224"/>
                    <a:pt x="1606" y="112"/>
                    <a:pt x="1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5"/>
            <p:cNvSpPr/>
            <p:nvPr/>
          </p:nvSpPr>
          <p:spPr>
            <a:xfrm>
              <a:off x="507422" y="350452"/>
              <a:ext cx="283689" cy="403639"/>
            </a:xfrm>
            <a:custGeom>
              <a:avLst/>
              <a:gdLst/>
              <a:ahLst/>
              <a:cxnLst/>
              <a:rect l="l" t="t" r="r" b="b"/>
              <a:pathLst>
                <a:path w="5319" h="7568" extrusionOk="0">
                  <a:moveTo>
                    <a:pt x="2026" y="1"/>
                  </a:moveTo>
                  <a:cubicBezTo>
                    <a:pt x="1433" y="1"/>
                    <a:pt x="762" y="340"/>
                    <a:pt x="358" y="653"/>
                  </a:cubicBezTo>
                  <a:cubicBezTo>
                    <a:pt x="16" y="945"/>
                    <a:pt x="0" y="1255"/>
                    <a:pt x="117" y="1700"/>
                  </a:cubicBezTo>
                  <a:cubicBezTo>
                    <a:pt x="138" y="1788"/>
                    <a:pt x="167" y="1882"/>
                    <a:pt x="200" y="1983"/>
                  </a:cubicBezTo>
                  <a:cubicBezTo>
                    <a:pt x="211" y="2017"/>
                    <a:pt x="222" y="2052"/>
                    <a:pt x="234" y="2090"/>
                  </a:cubicBezTo>
                  <a:cubicBezTo>
                    <a:pt x="353" y="2359"/>
                    <a:pt x="488" y="2715"/>
                    <a:pt x="635" y="3116"/>
                  </a:cubicBezTo>
                  <a:cubicBezTo>
                    <a:pt x="686" y="3254"/>
                    <a:pt x="736" y="3398"/>
                    <a:pt x="792" y="3543"/>
                  </a:cubicBezTo>
                  <a:cubicBezTo>
                    <a:pt x="1888" y="6341"/>
                    <a:pt x="2222" y="7434"/>
                    <a:pt x="3038" y="7551"/>
                  </a:cubicBezTo>
                  <a:cubicBezTo>
                    <a:pt x="3069" y="7562"/>
                    <a:pt x="3112" y="7568"/>
                    <a:pt x="3162" y="7568"/>
                  </a:cubicBezTo>
                  <a:cubicBezTo>
                    <a:pt x="3621" y="7568"/>
                    <a:pt x="4774" y="7143"/>
                    <a:pt x="5010" y="6812"/>
                  </a:cubicBezTo>
                  <a:cubicBezTo>
                    <a:pt x="5318" y="6437"/>
                    <a:pt x="5127" y="5944"/>
                    <a:pt x="4767" y="5028"/>
                  </a:cubicBezTo>
                  <a:lnTo>
                    <a:pt x="3121" y="823"/>
                  </a:lnTo>
                  <a:cubicBezTo>
                    <a:pt x="3091" y="727"/>
                    <a:pt x="3054" y="642"/>
                    <a:pt x="3011" y="566"/>
                  </a:cubicBezTo>
                  <a:cubicBezTo>
                    <a:pt x="2786" y="152"/>
                    <a:pt x="2423" y="1"/>
                    <a:pt x="2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5"/>
            <p:cNvSpPr/>
            <p:nvPr/>
          </p:nvSpPr>
          <p:spPr>
            <a:xfrm>
              <a:off x="518089" y="396373"/>
              <a:ext cx="188806" cy="143044"/>
            </a:xfrm>
            <a:custGeom>
              <a:avLst/>
              <a:gdLst/>
              <a:ahLst/>
              <a:cxnLst/>
              <a:rect l="l" t="t" r="r" b="b"/>
              <a:pathLst>
                <a:path w="3540" h="2682" extrusionOk="0">
                  <a:moveTo>
                    <a:pt x="2937" y="1"/>
                  </a:moveTo>
                  <a:cubicBezTo>
                    <a:pt x="1923" y="288"/>
                    <a:pt x="927" y="628"/>
                    <a:pt x="0" y="1122"/>
                  </a:cubicBezTo>
                  <a:cubicBezTo>
                    <a:pt x="11" y="1156"/>
                    <a:pt x="22" y="1191"/>
                    <a:pt x="34" y="1229"/>
                  </a:cubicBezTo>
                  <a:cubicBezTo>
                    <a:pt x="153" y="1498"/>
                    <a:pt x="288" y="1854"/>
                    <a:pt x="435" y="2255"/>
                  </a:cubicBezTo>
                  <a:cubicBezTo>
                    <a:pt x="486" y="2393"/>
                    <a:pt x="537" y="2537"/>
                    <a:pt x="592" y="2682"/>
                  </a:cubicBezTo>
                  <a:cubicBezTo>
                    <a:pt x="1507" y="2156"/>
                    <a:pt x="2519" y="1821"/>
                    <a:pt x="3539" y="1539"/>
                  </a:cubicBezTo>
                  <a:lnTo>
                    <a:pt x="29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5"/>
            <p:cNvSpPr/>
            <p:nvPr/>
          </p:nvSpPr>
          <p:spPr>
            <a:xfrm>
              <a:off x="669399" y="713768"/>
              <a:ext cx="332384" cy="620446"/>
            </a:xfrm>
            <a:custGeom>
              <a:avLst/>
              <a:gdLst/>
              <a:ahLst/>
              <a:cxnLst/>
              <a:rect l="l" t="t" r="r" b="b"/>
              <a:pathLst>
                <a:path w="6232" h="11633" extrusionOk="0">
                  <a:moveTo>
                    <a:pt x="1973" y="0"/>
                  </a:moveTo>
                  <a:cubicBezTo>
                    <a:pt x="1828" y="178"/>
                    <a:pt x="1571" y="328"/>
                    <a:pt x="1167" y="486"/>
                  </a:cubicBezTo>
                  <a:cubicBezTo>
                    <a:pt x="700" y="668"/>
                    <a:pt x="387" y="753"/>
                    <a:pt x="153" y="753"/>
                  </a:cubicBezTo>
                  <a:cubicBezTo>
                    <a:pt x="98" y="753"/>
                    <a:pt x="48" y="748"/>
                    <a:pt x="1" y="739"/>
                  </a:cubicBezTo>
                  <a:lnTo>
                    <a:pt x="1" y="739"/>
                  </a:lnTo>
                  <a:lnTo>
                    <a:pt x="1982" y="5799"/>
                  </a:lnTo>
                  <a:cubicBezTo>
                    <a:pt x="3486" y="9642"/>
                    <a:pt x="3777" y="11271"/>
                    <a:pt x="4456" y="11577"/>
                  </a:cubicBezTo>
                  <a:cubicBezTo>
                    <a:pt x="4538" y="11615"/>
                    <a:pt x="4627" y="11633"/>
                    <a:pt x="4724" y="11633"/>
                  </a:cubicBezTo>
                  <a:cubicBezTo>
                    <a:pt x="4870" y="11633"/>
                    <a:pt x="5037" y="11592"/>
                    <a:pt x="5234" y="11515"/>
                  </a:cubicBezTo>
                  <a:cubicBezTo>
                    <a:pt x="5673" y="11344"/>
                    <a:pt x="5916" y="11143"/>
                    <a:pt x="6015" y="10879"/>
                  </a:cubicBezTo>
                  <a:cubicBezTo>
                    <a:pt x="6231" y="10307"/>
                    <a:pt x="5772" y="9431"/>
                    <a:pt x="5161" y="7870"/>
                  </a:cubicBezTo>
                  <a:cubicBezTo>
                    <a:pt x="4509" y="6204"/>
                    <a:pt x="2832" y="2098"/>
                    <a:pt x="1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5"/>
            <p:cNvSpPr/>
            <p:nvPr/>
          </p:nvSpPr>
          <p:spPr>
            <a:xfrm>
              <a:off x="579477" y="636966"/>
              <a:ext cx="184699" cy="125604"/>
            </a:xfrm>
            <a:custGeom>
              <a:avLst/>
              <a:gdLst/>
              <a:ahLst/>
              <a:cxnLst/>
              <a:rect l="l" t="t" r="r" b="b"/>
              <a:pathLst>
                <a:path w="3463" h="2355" extrusionOk="0">
                  <a:moveTo>
                    <a:pt x="183" y="0"/>
                  </a:moveTo>
                  <a:cubicBezTo>
                    <a:pt x="94" y="0"/>
                    <a:pt x="0" y="82"/>
                    <a:pt x="42" y="191"/>
                  </a:cubicBezTo>
                  <a:cubicBezTo>
                    <a:pt x="157" y="496"/>
                    <a:pt x="287" y="797"/>
                    <a:pt x="430" y="1089"/>
                  </a:cubicBezTo>
                  <a:cubicBezTo>
                    <a:pt x="568" y="1369"/>
                    <a:pt x="721" y="1648"/>
                    <a:pt x="926" y="1883"/>
                  </a:cubicBezTo>
                  <a:cubicBezTo>
                    <a:pt x="1116" y="2103"/>
                    <a:pt x="1343" y="2275"/>
                    <a:pt x="1633" y="2332"/>
                  </a:cubicBezTo>
                  <a:cubicBezTo>
                    <a:pt x="1712" y="2347"/>
                    <a:pt x="1792" y="2354"/>
                    <a:pt x="1871" y="2354"/>
                  </a:cubicBezTo>
                  <a:cubicBezTo>
                    <a:pt x="2047" y="2354"/>
                    <a:pt x="2224" y="2321"/>
                    <a:pt x="2392" y="2273"/>
                  </a:cubicBezTo>
                  <a:cubicBezTo>
                    <a:pt x="2727" y="2178"/>
                    <a:pt x="3046" y="2016"/>
                    <a:pt x="3336" y="1823"/>
                  </a:cubicBezTo>
                  <a:cubicBezTo>
                    <a:pt x="3462" y="1740"/>
                    <a:pt x="3368" y="1571"/>
                    <a:pt x="3246" y="1571"/>
                  </a:cubicBezTo>
                  <a:cubicBezTo>
                    <a:pt x="3220" y="1571"/>
                    <a:pt x="3193" y="1579"/>
                    <a:pt x="3166" y="1596"/>
                  </a:cubicBezTo>
                  <a:cubicBezTo>
                    <a:pt x="2929" y="1754"/>
                    <a:pt x="2672" y="1883"/>
                    <a:pt x="2401" y="1974"/>
                  </a:cubicBezTo>
                  <a:cubicBezTo>
                    <a:pt x="2234" y="2031"/>
                    <a:pt x="2056" y="2072"/>
                    <a:pt x="1878" y="2072"/>
                  </a:cubicBezTo>
                  <a:cubicBezTo>
                    <a:pt x="1835" y="2072"/>
                    <a:pt x="1792" y="2069"/>
                    <a:pt x="1749" y="2064"/>
                  </a:cubicBezTo>
                  <a:cubicBezTo>
                    <a:pt x="1508" y="2034"/>
                    <a:pt x="1320" y="1903"/>
                    <a:pt x="1162" y="1724"/>
                  </a:cubicBezTo>
                  <a:cubicBezTo>
                    <a:pt x="978" y="1513"/>
                    <a:pt x="836" y="1270"/>
                    <a:pt x="712" y="1022"/>
                  </a:cubicBezTo>
                  <a:cubicBezTo>
                    <a:pt x="561" y="717"/>
                    <a:pt x="427" y="405"/>
                    <a:pt x="306" y="88"/>
                  </a:cubicBezTo>
                  <a:cubicBezTo>
                    <a:pt x="283" y="26"/>
                    <a:pt x="23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5"/>
            <p:cNvSpPr/>
            <p:nvPr/>
          </p:nvSpPr>
          <p:spPr>
            <a:xfrm>
              <a:off x="658625" y="371626"/>
              <a:ext cx="68695" cy="142724"/>
            </a:xfrm>
            <a:custGeom>
              <a:avLst/>
              <a:gdLst/>
              <a:ahLst/>
              <a:cxnLst/>
              <a:rect l="l" t="t" r="r" b="b"/>
              <a:pathLst>
                <a:path w="1288" h="2676" extrusionOk="0">
                  <a:moveTo>
                    <a:pt x="153" y="0"/>
                  </a:moveTo>
                  <a:cubicBezTo>
                    <a:pt x="136" y="0"/>
                    <a:pt x="119" y="3"/>
                    <a:pt x="103" y="9"/>
                  </a:cubicBezTo>
                  <a:cubicBezTo>
                    <a:pt x="27" y="38"/>
                    <a:pt x="1" y="119"/>
                    <a:pt x="22" y="192"/>
                  </a:cubicBezTo>
                  <a:cubicBezTo>
                    <a:pt x="273" y="1016"/>
                    <a:pt x="596" y="1817"/>
                    <a:pt x="988" y="2586"/>
                  </a:cubicBezTo>
                  <a:cubicBezTo>
                    <a:pt x="1014" y="2638"/>
                    <a:pt x="1063" y="2675"/>
                    <a:pt x="1121" y="2675"/>
                  </a:cubicBezTo>
                  <a:cubicBezTo>
                    <a:pt x="1137" y="2675"/>
                    <a:pt x="1154" y="2672"/>
                    <a:pt x="1172" y="2666"/>
                  </a:cubicBezTo>
                  <a:cubicBezTo>
                    <a:pt x="1237" y="2641"/>
                    <a:pt x="1287" y="2550"/>
                    <a:pt x="1252" y="2481"/>
                  </a:cubicBezTo>
                  <a:cubicBezTo>
                    <a:pt x="862" y="1714"/>
                    <a:pt x="538" y="913"/>
                    <a:pt x="288" y="89"/>
                  </a:cubicBezTo>
                  <a:cubicBezTo>
                    <a:pt x="270" y="33"/>
                    <a:pt x="210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5"/>
            <p:cNvSpPr/>
            <p:nvPr/>
          </p:nvSpPr>
          <p:spPr>
            <a:xfrm>
              <a:off x="807055" y="568857"/>
              <a:ext cx="46775" cy="109070"/>
            </a:xfrm>
            <a:custGeom>
              <a:avLst/>
              <a:gdLst/>
              <a:ahLst/>
              <a:cxnLst/>
              <a:rect l="l" t="t" r="r" b="b"/>
              <a:pathLst>
                <a:path w="877" h="2045" extrusionOk="0">
                  <a:moveTo>
                    <a:pt x="184" y="0"/>
                  </a:moveTo>
                  <a:cubicBezTo>
                    <a:pt x="94" y="0"/>
                    <a:pt x="1" y="82"/>
                    <a:pt x="44" y="192"/>
                  </a:cubicBezTo>
                  <a:lnTo>
                    <a:pt x="400" y="1115"/>
                  </a:lnTo>
                  <a:cubicBezTo>
                    <a:pt x="453" y="1250"/>
                    <a:pt x="523" y="1388"/>
                    <a:pt x="553" y="1530"/>
                  </a:cubicBezTo>
                  <a:cubicBezTo>
                    <a:pt x="570" y="1606"/>
                    <a:pt x="570" y="1750"/>
                    <a:pt x="471" y="1760"/>
                  </a:cubicBezTo>
                  <a:cubicBezTo>
                    <a:pt x="295" y="1781"/>
                    <a:pt x="317" y="2045"/>
                    <a:pt x="482" y="2045"/>
                  </a:cubicBezTo>
                  <a:cubicBezTo>
                    <a:pt x="488" y="2045"/>
                    <a:pt x="493" y="2045"/>
                    <a:pt x="499" y="2044"/>
                  </a:cubicBezTo>
                  <a:cubicBezTo>
                    <a:pt x="673" y="2024"/>
                    <a:pt x="799" y="1884"/>
                    <a:pt x="836" y="1718"/>
                  </a:cubicBezTo>
                  <a:cubicBezTo>
                    <a:pt x="877" y="1539"/>
                    <a:pt x="799" y="1358"/>
                    <a:pt x="735" y="1195"/>
                  </a:cubicBezTo>
                  <a:cubicBezTo>
                    <a:pt x="593" y="827"/>
                    <a:pt x="450" y="456"/>
                    <a:pt x="308" y="88"/>
                  </a:cubicBezTo>
                  <a:cubicBezTo>
                    <a:pt x="284" y="26"/>
                    <a:pt x="235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5"/>
            <p:cNvSpPr/>
            <p:nvPr/>
          </p:nvSpPr>
          <p:spPr>
            <a:xfrm>
              <a:off x="503795" y="353332"/>
              <a:ext cx="68695" cy="81923"/>
            </a:xfrm>
            <a:custGeom>
              <a:avLst/>
              <a:gdLst/>
              <a:ahLst/>
              <a:cxnLst/>
              <a:rect l="l" t="t" r="r" b="b"/>
              <a:pathLst>
                <a:path w="1288" h="1536" extrusionOk="0">
                  <a:moveTo>
                    <a:pt x="1122" y="1"/>
                  </a:moveTo>
                  <a:cubicBezTo>
                    <a:pt x="1105" y="1"/>
                    <a:pt x="1089" y="4"/>
                    <a:pt x="1073" y="12"/>
                  </a:cubicBezTo>
                  <a:cubicBezTo>
                    <a:pt x="782" y="156"/>
                    <a:pt x="520" y="347"/>
                    <a:pt x="304" y="590"/>
                  </a:cubicBezTo>
                  <a:cubicBezTo>
                    <a:pt x="104" y="815"/>
                    <a:pt x="1" y="1109"/>
                    <a:pt x="66" y="1408"/>
                  </a:cubicBezTo>
                  <a:cubicBezTo>
                    <a:pt x="81" y="1478"/>
                    <a:pt x="132" y="1535"/>
                    <a:pt x="206" y="1535"/>
                  </a:cubicBezTo>
                  <a:cubicBezTo>
                    <a:pt x="212" y="1535"/>
                    <a:pt x="217" y="1535"/>
                    <a:pt x="222" y="1534"/>
                  </a:cubicBezTo>
                  <a:cubicBezTo>
                    <a:pt x="292" y="1527"/>
                    <a:pt x="364" y="1454"/>
                    <a:pt x="348" y="1378"/>
                  </a:cubicBezTo>
                  <a:cubicBezTo>
                    <a:pt x="295" y="1135"/>
                    <a:pt x="377" y="930"/>
                    <a:pt x="541" y="749"/>
                  </a:cubicBezTo>
                  <a:cubicBezTo>
                    <a:pt x="720" y="554"/>
                    <a:pt x="940" y="393"/>
                    <a:pt x="1178" y="276"/>
                  </a:cubicBezTo>
                  <a:cubicBezTo>
                    <a:pt x="1247" y="242"/>
                    <a:pt x="1287" y="168"/>
                    <a:pt x="1257" y="93"/>
                  </a:cubicBezTo>
                  <a:cubicBezTo>
                    <a:pt x="1237" y="41"/>
                    <a:pt x="1179" y="1"/>
                    <a:pt x="1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5"/>
            <p:cNvSpPr/>
            <p:nvPr/>
          </p:nvSpPr>
          <p:spPr>
            <a:xfrm>
              <a:off x="810682" y="1144871"/>
              <a:ext cx="155472" cy="192913"/>
            </a:xfrm>
            <a:custGeom>
              <a:avLst/>
              <a:gdLst/>
              <a:ahLst/>
              <a:cxnLst/>
              <a:rect l="l" t="t" r="r" b="b"/>
              <a:pathLst>
                <a:path w="2915" h="3617" extrusionOk="0">
                  <a:moveTo>
                    <a:pt x="184" y="1"/>
                  </a:moveTo>
                  <a:cubicBezTo>
                    <a:pt x="93" y="1"/>
                    <a:pt x="0" y="82"/>
                    <a:pt x="43" y="191"/>
                  </a:cubicBezTo>
                  <a:cubicBezTo>
                    <a:pt x="300" y="827"/>
                    <a:pt x="557" y="1465"/>
                    <a:pt x="814" y="2103"/>
                  </a:cubicBezTo>
                  <a:cubicBezTo>
                    <a:pt x="938" y="2410"/>
                    <a:pt x="1050" y="2725"/>
                    <a:pt x="1190" y="3025"/>
                  </a:cubicBezTo>
                  <a:cubicBezTo>
                    <a:pt x="1319" y="3303"/>
                    <a:pt x="1514" y="3512"/>
                    <a:pt x="1817" y="3588"/>
                  </a:cubicBezTo>
                  <a:cubicBezTo>
                    <a:pt x="1895" y="3608"/>
                    <a:pt x="1973" y="3616"/>
                    <a:pt x="2051" y="3616"/>
                  </a:cubicBezTo>
                  <a:cubicBezTo>
                    <a:pt x="2314" y="3616"/>
                    <a:pt x="2573" y="3517"/>
                    <a:pt x="2804" y="3395"/>
                  </a:cubicBezTo>
                  <a:cubicBezTo>
                    <a:pt x="2872" y="3360"/>
                    <a:pt x="2914" y="3289"/>
                    <a:pt x="2884" y="3211"/>
                  </a:cubicBezTo>
                  <a:cubicBezTo>
                    <a:pt x="2865" y="3162"/>
                    <a:pt x="2806" y="3120"/>
                    <a:pt x="2749" y="3120"/>
                  </a:cubicBezTo>
                  <a:cubicBezTo>
                    <a:pt x="2732" y="3120"/>
                    <a:pt x="2715" y="3123"/>
                    <a:pt x="2700" y="3131"/>
                  </a:cubicBezTo>
                  <a:cubicBezTo>
                    <a:pt x="2502" y="3237"/>
                    <a:pt x="2284" y="3332"/>
                    <a:pt x="2056" y="3332"/>
                  </a:cubicBezTo>
                  <a:cubicBezTo>
                    <a:pt x="2012" y="3332"/>
                    <a:pt x="1968" y="3329"/>
                    <a:pt x="1924" y="3321"/>
                  </a:cubicBezTo>
                  <a:cubicBezTo>
                    <a:pt x="1668" y="3276"/>
                    <a:pt x="1528" y="3094"/>
                    <a:pt x="1429" y="2867"/>
                  </a:cubicBezTo>
                  <a:cubicBezTo>
                    <a:pt x="1305" y="2582"/>
                    <a:pt x="1195" y="2289"/>
                    <a:pt x="1078" y="2001"/>
                  </a:cubicBezTo>
                  <a:cubicBezTo>
                    <a:pt x="958" y="1699"/>
                    <a:pt x="836" y="1398"/>
                    <a:pt x="715" y="1097"/>
                  </a:cubicBezTo>
                  <a:lnTo>
                    <a:pt x="309" y="87"/>
                  </a:lnTo>
                  <a:cubicBezTo>
                    <a:pt x="284" y="26"/>
                    <a:pt x="235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5"/>
            <p:cNvSpPr/>
            <p:nvPr/>
          </p:nvSpPr>
          <p:spPr>
            <a:xfrm>
              <a:off x="824923" y="852491"/>
              <a:ext cx="68589" cy="142138"/>
            </a:xfrm>
            <a:custGeom>
              <a:avLst/>
              <a:gdLst/>
              <a:ahLst/>
              <a:cxnLst/>
              <a:rect l="l" t="t" r="r" b="b"/>
              <a:pathLst>
                <a:path w="1286" h="2665" extrusionOk="0">
                  <a:moveTo>
                    <a:pt x="185" y="1"/>
                  </a:moveTo>
                  <a:cubicBezTo>
                    <a:pt x="95" y="1"/>
                    <a:pt x="1" y="83"/>
                    <a:pt x="44" y="192"/>
                  </a:cubicBezTo>
                  <a:lnTo>
                    <a:pt x="978" y="2577"/>
                  </a:lnTo>
                  <a:cubicBezTo>
                    <a:pt x="1001" y="2639"/>
                    <a:pt x="1051" y="2665"/>
                    <a:pt x="1102" y="2665"/>
                  </a:cubicBezTo>
                  <a:cubicBezTo>
                    <a:pt x="1192" y="2665"/>
                    <a:pt x="1285" y="2583"/>
                    <a:pt x="1242" y="2473"/>
                  </a:cubicBezTo>
                  <a:lnTo>
                    <a:pt x="308" y="88"/>
                  </a:lnTo>
                  <a:cubicBezTo>
                    <a:pt x="285" y="27"/>
                    <a:pt x="235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5"/>
            <p:cNvSpPr/>
            <p:nvPr/>
          </p:nvSpPr>
          <p:spPr>
            <a:xfrm>
              <a:off x="891804" y="1018521"/>
              <a:ext cx="33761" cy="57495"/>
            </a:xfrm>
            <a:custGeom>
              <a:avLst/>
              <a:gdLst/>
              <a:ahLst/>
              <a:cxnLst/>
              <a:rect l="l" t="t" r="r" b="b"/>
              <a:pathLst>
                <a:path w="633" h="1078" extrusionOk="0">
                  <a:moveTo>
                    <a:pt x="159" y="0"/>
                  </a:moveTo>
                  <a:cubicBezTo>
                    <a:pt x="143" y="0"/>
                    <a:pt x="126" y="3"/>
                    <a:pt x="110" y="10"/>
                  </a:cubicBezTo>
                  <a:cubicBezTo>
                    <a:pt x="41" y="42"/>
                    <a:pt x="0" y="120"/>
                    <a:pt x="30" y="194"/>
                  </a:cubicBezTo>
                  <a:lnTo>
                    <a:pt x="341" y="987"/>
                  </a:lnTo>
                  <a:cubicBezTo>
                    <a:pt x="361" y="1040"/>
                    <a:pt x="418" y="1078"/>
                    <a:pt x="476" y="1078"/>
                  </a:cubicBezTo>
                  <a:cubicBezTo>
                    <a:pt x="492" y="1078"/>
                    <a:pt x="509" y="1075"/>
                    <a:pt x="525" y="1068"/>
                  </a:cubicBezTo>
                  <a:cubicBezTo>
                    <a:pt x="594" y="1036"/>
                    <a:pt x="633" y="958"/>
                    <a:pt x="605" y="884"/>
                  </a:cubicBezTo>
                  <a:lnTo>
                    <a:pt x="294" y="92"/>
                  </a:lnTo>
                  <a:cubicBezTo>
                    <a:pt x="274" y="38"/>
                    <a:pt x="217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1" name="Google Shape;2601;p45"/>
          <p:cNvSpPr/>
          <p:nvPr/>
        </p:nvSpPr>
        <p:spPr>
          <a:xfrm>
            <a:off x="7771066" y="8599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6D6047-DED1-080A-A8C7-1FE02A8E1397}"/>
              </a:ext>
            </a:extLst>
          </p:cNvPr>
          <p:cNvSpPr txBox="1"/>
          <p:nvPr/>
        </p:nvSpPr>
        <p:spPr>
          <a:xfrm>
            <a:off x="720000" y="1258882"/>
            <a:ext cx="59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arela Round" panose="00000500000000000000" pitchFamily="2" charset="-79"/>
                <a:cs typeface="Varela Round" panose="00000500000000000000" pitchFamily="2" charset="-79"/>
              </a:rPr>
              <a:t>CLAIM : Does people younger than 45 years old have mean of credit card debt  less than those from 45+ years old?</a:t>
            </a:r>
            <a:endParaRPr lang="id-ID" sz="1600" dirty="0"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A52A2B9-B0E9-129A-138F-4B9781768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3" y="2068907"/>
            <a:ext cx="3408725" cy="2556543"/>
          </a:xfrm>
          <a:prstGeom prst="rect">
            <a:avLst/>
          </a:prstGeom>
        </p:spPr>
      </p:pic>
      <p:pic>
        <p:nvPicPr>
          <p:cNvPr id="1026" name="Picture 2" descr="Comparing the means of two samples with the Students-t test">
            <a:extLst>
              <a:ext uri="{FF2B5EF4-FFF2-40B4-BE49-F238E27FC236}">
                <a16:creationId xmlns:a16="http://schemas.microsoft.com/office/drawing/2014/main" id="{E6DD907A-F6EB-AEBF-7BF5-FC03EB716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46" y="2089879"/>
            <a:ext cx="26098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A9492E-78F1-8131-5F85-DC70D3D749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8209"/>
          <a:stretch/>
        </p:blipFill>
        <p:spPr>
          <a:xfrm>
            <a:off x="3501150" y="1927775"/>
            <a:ext cx="2419871" cy="2838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0" name="Google Shape;2620;p46"/>
          <p:cNvGrpSpPr/>
          <p:nvPr/>
        </p:nvGrpSpPr>
        <p:grpSpPr>
          <a:xfrm>
            <a:off x="7442804" y="4096650"/>
            <a:ext cx="987972" cy="1014693"/>
            <a:chOff x="1742490" y="367839"/>
            <a:chExt cx="629242" cy="646260"/>
          </a:xfrm>
        </p:grpSpPr>
        <p:sp>
          <p:nvSpPr>
            <p:cNvPr id="2621" name="Google Shape;2621;p46"/>
            <p:cNvSpPr/>
            <p:nvPr/>
          </p:nvSpPr>
          <p:spPr>
            <a:xfrm>
              <a:off x="1754810" y="367839"/>
              <a:ext cx="604819" cy="646260"/>
            </a:xfrm>
            <a:custGeom>
              <a:avLst/>
              <a:gdLst/>
              <a:ahLst/>
              <a:cxnLst/>
              <a:rect l="l" t="t" r="r" b="b"/>
              <a:pathLst>
                <a:path w="11340" h="12117" extrusionOk="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6"/>
            <p:cNvSpPr/>
            <p:nvPr/>
          </p:nvSpPr>
          <p:spPr>
            <a:xfrm>
              <a:off x="1824198" y="398293"/>
              <a:ext cx="361718" cy="477988"/>
            </a:xfrm>
            <a:custGeom>
              <a:avLst/>
              <a:gdLst/>
              <a:ahLst/>
              <a:cxnLst/>
              <a:rect l="l" t="t" r="r" b="b"/>
              <a:pathLst>
                <a:path w="6782" h="8962" extrusionOk="0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6"/>
            <p:cNvSpPr/>
            <p:nvPr/>
          </p:nvSpPr>
          <p:spPr>
            <a:xfrm>
              <a:off x="1824198" y="470882"/>
              <a:ext cx="317237" cy="405399"/>
            </a:xfrm>
            <a:custGeom>
              <a:avLst/>
              <a:gdLst/>
              <a:ahLst/>
              <a:cxnLst/>
              <a:rect l="l" t="t" r="r" b="b"/>
              <a:pathLst>
                <a:path w="5948" h="7601" extrusionOk="0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6"/>
            <p:cNvSpPr/>
            <p:nvPr/>
          </p:nvSpPr>
          <p:spPr>
            <a:xfrm>
              <a:off x="2019723" y="584165"/>
              <a:ext cx="47521" cy="41975"/>
            </a:xfrm>
            <a:custGeom>
              <a:avLst/>
              <a:gdLst/>
              <a:ahLst/>
              <a:cxnLst/>
              <a:rect l="l" t="t" r="r" b="b"/>
              <a:pathLst>
                <a:path w="891" h="787" extrusionOk="0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6"/>
            <p:cNvSpPr/>
            <p:nvPr/>
          </p:nvSpPr>
          <p:spPr>
            <a:xfrm>
              <a:off x="2272422" y="664273"/>
              <a:ext cx="99310" cy="231634"/>
            </a:xfrm>
            <a:custGeom>
              <a:avLst/>
              <a:gdLst/>
              <a:ahLst/>
              <a:cxnLst/>
              <a:rect l="l" t="t" r="r" b="b"/>
              <a:pathLst>
                <a:path w="1862" h="4343" extrusionOk="0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6"/>
            <p:cNvSpPr/>
            <p:nvPr/>
          </p:nvSpPr>
          <p:spPr>
            <a:xfrm>
              <a:off x="1927080" y="669607"/>
              <a:ext cx="104323" cy="130457"/>
            </a:xfrm>
            <a:custGeom>
              <a:avLst/>
              <a:gdLst/>
              <a:ahLst/>
              <a:cxnLst/>
              <a:rect l="l" t="t" r="r" b="b"/>
              <a:pathLst>
                <a:path w="1956" h="2446" extrusionOk="0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6"/>
            <p:cNvSpPr/>
            <p:nvPr/>
          </p:nvSpPr>
          <p:spPr>
            <a:xfrm>
              <a:off x="2109111" y="700381"/>
              <a:ext cx="80963" cy="185232"/>
            </a:xfrm>
            <a:custGeom>
              <a:avLst/>
              <a:gdLst/>
              <a:ahLst/>
              <a:cxnLst/>
              <a:rect l="l" t="t" r="r" b="b"/>
              <a:pathLst>
                <a:path w="1518" h="3473" extrusionOk="0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6"/>
            <p:cNvSpPr/>
            <p:nvPr/>
          </p:nvSpPr>
          <p:spPr>
            <a:xfrm>
              <a:off x="1742490" y="525070"/>
              <a:ext cx="97070" cy="179792"/>
            </a:xfrm>
            <a:custGeom>
              <a:avLst/>
              <a:gdLst/>
              <a:ahLst/>
              <a:cxnLst/>
              <a:rect l="l" t="t" r="r" b="b"/>
              <a:pathLst>
                <a:path w="1820" h="3371" extrusionOk="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6"/>
            <p:cNvSpPr/>
            <p:nvPr/>
          </p:nvSpPr>
          <p:spPr>
            <a:xfrm>
              <a:off x="1925960" y="804010"/>
              <a:ext cx="42668" cy="90456"/>
            </a:xfrm>
            <a:custGeom>
              <a:avLst/>
              <a:gdLst/>
              <a:ahLst/>
              <a:cxnLst/>
              <a:rect l="l" t="t" r="r" b="b"/>
              <a:pathLst>
                <a:path w="800" h="1696" extrusionOk="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6"/>
            <p:cNvSpPr/>
            <p:nvPr/>
          </p:nvSpPr>
          <p:spPr>
            <a:xfrm>
              <a:off x="2113645" y="446828"/>
              <a:ext cx="50348" cy="56695"/>
            </a:xfrm>
            <a:custGeom>
              <a:avLst/>
              <a:gdLst/>
              <a:ahLst/>
              <a:cxnLst/>
              <a:rect l="l" t="t" r="r" b="b"/>
              <a:pathLst>
                <a:path w="944" h="1063" extrusionOk="0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6"/>
            <p:cNvSpPr/>
            <p:nvPr/>
          </p:nvSpPr>
          <p:spPr>
            <a:xfrm>
              <a:off x="1976735" y="418934"/>
              <a:ext cx="50882" cy="57495"/>
            </a:xfrm>
            <a:custGeom>
              <a:avLst/>
              <a:gdLst/>
              <a:ahLst/>
              <a:cxnLst/>
              <a:rect l="l" t="t" r="r" b="b"/>
              <a:pathLst>
                <a:path w="954" h="1078" extrusionOk="0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3" name="Google Shape;2633;p46"/>
          <p:cNvSpPr/>
          <p:nvPr/>
        </p:nvSpPr>
        <p:spPr>
          <a:xfrm>
            <a:off x="915966" y="41806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46"/>
          <p:cNvSpPr/>
          <p:nvPr/>
        </p:nvSpPr>
        <p:spPr>
          <a:xfrm>
            <a:off x="1360428" y="46040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12DFC75-2204-5CC5-2A03-544DB6A2CC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99"/>
          <a:stretch/>
        </p:blipFill>
        <p:spPr>
          <a:xfrm>
            <a:off x="0" y="0"/>
            <a:ext cx="5450410" cy="275310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06BF58-030E-4E68-A0A5-47E36799E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518" y="2875976"/>
            <a:ext cx="4968240" cy="2235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Google Shape;2642;p47"/>
          <p:cNvSpPr txBox="1">
            <a:spLocks noGrp="1"/>
          </p:cNvSpPr>
          <p:nvPr>
            <p:ph type="title"/>
          </p:nvPr>
        </p:nvSpPr>
        <p:spPr>
          <a:xfrm>
            <a:off x="1768500" y="2388325"/>
            <a:ext cx="6267290" cy="16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8/ TEST 2 SAMPLE ONE TAIL u </a:t>
            </a:r>
            <a:endParaRPr sz="4800" dirty="0"/>
          </a:p>
        </p:txBody>
      </p:sp>
      <p:grpSp>
        <p:nvGrpSpPr>
          <p:cNvPr id="2643" name="Google Shape;2643;p47"/>
          <p:cNvGrpSpPr/>
          <p:nvPr/>
        </p:nvGrpSpPr>
        <p:grpSpPr>
          <a:xfrm>
            <a:off x="3840955" y="145982"/>
            <a:ext cx="1114655" cy="1957000"/>
            <a:chOff x="2332850" y="1508965"/>
            <a:chExt cx="495799" cy="870474"/>
          </a:xfrm>
        </p:grpSpPr>
        <p:sp>
          <p:nvSpPr>
            <p:cNvPr id="2644" name="Google Shape;2644;p47"/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7"/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7"/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7"/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7"/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7"/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7"/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7"/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7"/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7"/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7"/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7"/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6" name="Google Shape;2656;p47"/>
          <p:cNvSpPr/>
          <p:nvPr/>
        </p:nvSpPr>
        <p:spPr>
          <a:xfrm>
            <a:off x="6830422" y="855823"/>
            <a:ext cx="1236835" cy="489612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47"/>
          <p:cNvSpPr/>
          <p:nvPr/>
        </p:nvSpPr>
        <p:spPr>
          <a:xfrm>
            <a:off x="1527241" y="41770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47"/>
          <p:cNvSpPr/>
          <p:nvPr/>
        </p:nvSpPr>
        <p:spPr>
          <a:xfrm>
            <a:off x="7988191" y="7140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sp>
        <p:nvSpPr>
          <p:cNvPr id="2659" name="Google Shape;2659;p47"/>
          <p:cNvSpPr/>
          <p:nvPr/>
        </p:nvSpPr>
        <p:spPr>
          <a:xfrm>
            <a:off x="7727591" y="40394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0" name="Google Shape;2660;p47"/>
          <p:cNvGrpSpPr/>
          <p:nvPr/>
        </p:nvGrpSpPr>
        <p:grpSpPr>
          <a:xfrm>
            <a:off x="490857" y="3000656"/>
            <a:ext cx="1059580" cy="1088238"/>
            <a:chOff x="1742490" y="367839"/>
            <a:chExt cx="629242" cy="646260"/>
          </a:xfrm>
        </p:grpSpPr>
        <p:sp>
          <p:nvSpPr>
            <p:cNvPr id="2661" name="Google Shape;2661;p47"/>
            <p:cNvSpPr/>
            <p:nvPr/>
          </p:nvSpPr>
          <p:spPr>
            <a:xfrm>
              <a:off x="1754810" y="367839"/>
              <a:ext cx="604819" cy="646260"/>
            </a:xfrm>
            <a:custGeom>
              <a:avLst/>
              <a:gdLst/>
              <a:ahLst/>
              <a:cxnLst/>
              <a:rect l="l" t="t" r="r" b="b"/>
              <a:pathLst>
                <a:path w="11340" h="12117" extrusionOk="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7"/>
            <p:cNvSpPr/>
            <p:nvPr/>
          </p:nvSpPr>
          <p:spPr>
            <a:xfrm>
              <a:off x="1824198" y="398293"/>
              <a:ext cx="361718" cy="477988"/>
            </a:xfrm>
            <a:custGeom>
              <a:avLst/>
              <a:gdLst/>
              <a:ahLst/>
              <a:cxnLst/>
              <a:rect l="l" t="t" r="r" b="b"/>
              <a:pathLst>
                <a:path w="6782" h="8962" extrusionOk="0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7"/>
            <p:cNvSpPr/>
            <p:nvPr/>
          </p:nvSpPr>
          <p:spPr>
            <a:xfrm>
              <a:off x="1824198" y="470882"/>
              <a:ext cx="317237" cy="405399"/>
            </a:xfrm>
            <a:custGeom>
              <a:avLst/>
              <a:gdLst/>
              <a:ahLst/>
              <a:cxnLst/>
              <a:rect l="l" t="t" r="r" b="b"/>
              <a:pathLst>
                <a:path w="5948" h="7601" extrusionOk="0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7"/>
            <p:cNvSpPr/>
            <p:nvPr/>
          </p:nvSpPr>
          <p:spPr>
            <a:xfrm>
              <a:off x="2019723" y="584165"/>
              <a:ext cx="47521" cy="41975"/>
            </a:xfrm>
            <a:custGeom>
              <a:avLst/>
              <a:gdLst/>
              <a:ahLst/>
              <a:cxnLst/>
              <a:rect l="l" t="t" r="r" b="b"/>
              <a:pathLst>
                <a:path w="891" h="787" extrusionOk="0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7"/>
            <p:cNvSpPr/>
            <p:nvPr/>
          </p:nvSpPr>
          <p:spPr>
            <a:xfrm>
              <a:off x="2272422" y="664273"/>
              <a:ext cx="99310" cy="231634"/>
            </a:xfrm>
            <a:custGeom>
              <a:avLst/>
              <a:gdLst/>
              <a:ahLst/>
              <a:cxnLst/>
              <a:rect l="l" t="t" r="r" b="b"/>
              <a:pathLst>
                <a:path w="1862" h="4343" extrusionOk="0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7"/>
            <p:cNvSpPr/>
            <p:nvPr/>
          </p:nvSpPr>
          <p:spPr>
            <a:xfrm>
              <a:off x="1927080" y="669607"/>
              <a:ext cx="104323" cy="130457"/>
            </a:xfrm>
            <a:custGeom>
              <a:avLst/>
              <a:gdLst/>
              <a:ahLst/>
              <a:cxnLst/>
              <a:rect l="l" t="t" r="r" b="b"/>
              <a:pathLst>
                <a:path w="1956" h="2446" extrusionOk="0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7"/>
            <p:cNvSpPr/>
            <p:nvPr/>
          </p:nvSpPr>
          <p:spPr>
            <a:xfrm>
              <a:off x="2109111" y="700381"/>
              <a:ext cx="80963" cy="185232"/>
            </a:xfrm>
            <a:custGeom>
              <a:avLst/>
              <a:gdLst/>
              <a:ahLst/>
              <a:cxnLst/>
              <a:rect l="l" t="t" r="r" b="b"/>
              <a:pathLst>
                <a:path w="1518" h="3473" extrusionOk="0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7"/>
            <p:cNvSpPr/>
            <p:nvPr/>
          </p:nvSpPr>
          <p:spPr>
            <a:xfrm>
              <a:off x="1742490" y="525070"/>
              <a:ext cx="97070" cy="179792"/>
            </a:xfrm>
            <a:custGeom>
              <a:avLst/>
              <a:gdLst/>
              <a:ahLst/>
              <a:cxnLst/>
              <a:rect l="l" t="t" r="r" b="b"/>
              <a:pathLst>
                <a:path w="1820" h="3371" extrusionOk="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7"/>
            <p:cNvSpPr/>
            <p:nvPr/>
          </p:nvSpPr>
          <p:spPr>
            <a:xfrm>
              <a:off x="1925960" y="804010"/>
              <a:ext cx="42668" cy="90456"/>
            </a:xfrm>
            <a:custGeom>
              <a:avLst/>
              <a:gdLst/>
              <a:ahLst/>
              <a:cxnLst/>
              <a:rect l="l" t="t" r="r" b="b"/>
              <a:pathLst>
                <a:path w="800" h="1696" extrusionOk="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7"/>
            <p:cNvSpPr/>
            <p:nvPr/>
          </p:nvSpPr>
          <p:spPr>
            <a:xfrm>
              <a:off x="2113645" y="446828"/>
              <a:ext cx="50348" cy="56695"/>
            </a:xfrm>
            <a:custGeom>
              <a:avLst/>
              <a:gdLst/>
              <a:ahLst/>
              <a:cxnLst/>
              <a:rect l="l" t="t" r="r" b="b"/>
              <a:pathLst>
                <a:path w="944" h="1063" extrusionOk="0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7"/>
            <p:cNvSpPr/>
            <p:nvPr/>
          </p:nvSpPr>
          <p:spPr>
            <a:xfrm>
              <a:off x="1976735" y="418934"/>
              <a:ext cx="50882" cy="57495"/>
            </a:xfrm>
            <a:custGeom>
              <a:avLst/>
              <a:gdLst/>
              <a:ahLst/>
              <a:cxnLst/>
              <a:rect l="l" t="t" r="r" b="b"/>
              <a:pathLst>
                <a:path w="954" h="1078" extrusionOk="0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48"/>
          <p:cNvSpPr txBox="1">
            <a:spLocks noGrp="1"/>
          </p:cNvSpPr>
          <p:nvPr>
            <p:ph type="subTitle" idx="1"/>
          </p:nvPr>
        </p:nvSpPr>
        <p:spPr>
          <a:xfrm>
            <a:off x="1847750" y="975200"/>
            <a:ext cx="6069900" cy="23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CLAIM : Does people from 45- years old have mean of net worth is larger with those from 45+ years old?</a:t>
            </a:r>
            <a:endParaRPr dirty="0"/>
          </a:p>
        </p:txBody>
      </p:sp>
      <p:grpSp>
        <p:nvGrpSpPr>
          <p:cNvPr id="2678" name="Google Shape;2678;p48"/>
          <p:cNvGrpSpPr/>
          <p:nvPr/>
        </p:nvGrpSpPr>
        <p:grpSpPr>
          <a:xfrm>
            <a:off x="1333548" y="2880590"/>
            <a:ext cx="1602317" cy="2171629"/>
            <a:chOff x="2522614" y="409334"/>
            <a:chExt cx="595325" cy="806847"/>
          </a:xfrm>
        </p:grpSpPr>
        <p:sp>
          <p:nvSpPr>
            <p:cNvPr id="2679" name="Google Shape;2679;p48"/>
            <p:cNvSpPr/>
            <p:nvPr/>
          </p:nvSpPr>
          <p:spPr>
            <a:xfrm>
              <a:off x="2522614" y="1034575"/>
              <a:ext cx="273609" cy="181606"/>
            </a:xfrm>
            <a:custGeom>
              <a:avLst/>
              <a:gdLst/>
              <a:ahLst/>
              <a:cxnLst/>
              <a:rect l="l" t="t" r="r" b="b"/>
              <a:pathLst>
                <a:path w="5130" h="3405" extrusionOk="0">
                  <a:moveTo>
                    <a:pt x="701" y="1"/>
                  </a:moveTo>
                  <a:cubicBezTo>
                    <a:pt x="579" y="1"/>
                    <a:pt x="456" y="57"/>
                    <a:pt x="375" y="193"/>
                  </a:cubicBezTo>
                  <a:cubicBezTo>
                    <a:pt x="79" y="682"/>
                    <a:pt x="1" y="1192"/>
                    <a:pt x="410" y="1644"/>
                  </a:cubicBezTo>
                  <a:cubicBezTo>
                    <a:pt x="800" y="2077"/>
                    <a:pt x="1378" y="2429"/>
                    <a:pt x="1879" y="2716"/>
                  </a:cubicBezTo>
                  <a:cubicBezTo>
                    <a:pt x="2405" y="3019"/>
                    <a:pt x="2985" y="3260"/>
                    <a:pt x="3587" y="3356"/>
                  </a:cubicBezTo>
                  <a:cubicBezTo>
                    <a:pt x="3744" y="3380"/>
                    <a:pt x="3913" y="3404"/>
                    <a:pt x="4080" y="3404"/>
                  </a:cubicBezTo>
                  <a:cubicBezTo>
                    <a:pt x="4223" y="3404"/>
                    <a:pt x="4364" y="3386"/>
                    <a:pt x="4493" y="3335"/>
                  </a:cubicBezTo>
                  <a:cubicBezTo>
                    <a:pt x="4798" y="3213"/>
                    <a:pt x="4883" y="2901"/>
                    <a:pt x="4998" y="2623"/>
                  </a:cubicBezTo>
                  <a:cubicBezTo>
                    <a:pt x="5130" y="2303"/>
                    <a:pt x="4850" y="2015"/>
                    <a:pt x="4598" y="2015"/>
                  </a:cubicBezTo>
                  <a:cubicBezTo>
                    <a:pt x="4480" y="2015"/>
                    <a:pt x="4369" y="2077"/>
                    <a:pt x="4307" y="2227"/>
                  </a:cubicBezTo>
                  <a:cubicBezTo>
                    <a:pt x="4233" y="2405"/>
                    <a:pt x="4233" y="2594"/>
                    <a:pt x="4031" y="2605"/>
                  </a:cubicBezTo>
                  <a:cubicBezTo>
                    <a:pt x="4013" y="2606"/>
                    <a:pt x="3995" y="2606"/>
                    <a:pt x="3976" y="2606"/>
                  </a:cubicBezTo>
                  <a:cubicBezTo>
                    <a:pt x="3782" y="2606"/>
                    <a:pt x="3574" y="2549"/>
                    <a:pt x="3391" y="2500"/>
                  </a:cubicBezTo>
                  <a:cubicBezTo>
                    <a:pt x="2996" y="2396"/>
                    <a:pt x="2627" y="2227"/>
                    <a:pt x="2273" y="2025"/>
                  </a:cubicBezTo>
                  <a:cubicBezTo>
                    <a:pt x="1932" y="1830"/>
                    <a:pt x="1608" y="1607"/>
                    <a:pt x="1300" y="1366"/>
                  </a:cubicBezTo>
                  <a:cubicBezTo>
                    <a:pt x="1186" y="1278"/>
                    <a:pt x="998" y="1164"/>
                    <a:pt x="935" y="1029"/>
                  </a:cubicBezTo>
                  <a:cubicBezTo>
                    <a:pt x="862" y="875"/>
                    <a:pt x="986" y="719"/>
                    <a:pt x="1066" y="586"/>
                  </a:cubicBezTo>
                  <a:cubicBezTo>
                    <a:pt x="1250" y="283"/>
                    <a:pt x="975" y="1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8"/>
            <p:cNvSpPr/>
            <p:nvPr/>
          </p:nvSpPr>
          <p:spPr>
            <a:xfrm>
              <a:off x="2536907" y="1026362"/>
              <a:ext cx="257075" cy="157605"/>
            </a:xfrm>
            <a:custGeom>
              <a:avLst/>
              <a:gdLst/>
              <a:ahLst/>
              <a:cxnLst/>
              <a:rect l="l" t="t" r="r" b="b"/>
              <a:pathLst>
                <a:path w="4820" h="2955" extrusionOk="0">
                  <a:moveTo>
                    <a:pt x="1021" y="1"/>
                  </a:moveTo>
                  <a:cubicBezTo>
                    <a:pt x="987" y="1"/>
                    <a:pt x="955" y="6"/>
                    <a:pt x="927" y="14"/>
                  </a:cubicBezTo>
                  <a:cubicBezTo>
                    <a:pt x="888" y="11"/>
                    <a:pt x="849" y="9"/>
                    <a:pt x="810" y="9"/>
                  </a:cubicBezTo>
                  <a:cubicBezTo>
                    <a:pt x="684" y="9"/>
                    <a:pt x="564" y="28"/>
                    <a:pt x="456" y="72"/>
                  </a:cubicBezTo>
                  <a:cubicBezTo>
                    <a:pt x="39" y="242"/>
                    <a:pt x="0" y="696"/>
                    <a:pt x="277" y="1066"/>
                  </a:cubicBezTo>
                  <a:cubicBezTo>
                    <a:pt x="541" y="1419"/>
                    <a:pt x="948" y="1703"/>
                    <a:pt x="1326" y="1940"/>
                  </a:cubicBezTo>
                  <a:cubicBezTo>
                    <a:pt x="1721" y="2188"/>
                    <a:pt x="2146" y="2383"/>
                    <a:pt x="2581" y="2548"/>
                  </a:cubicBezTo>
                  <a:cubicBezTo>
                    <a:pt x="3032" y="2720"/>
                    <a:pt x="3511" y="2904"/>
                    <a:pt x="3984" y="2948"/>
                  </a:cubicBezTo>
                  <a:cubicBezTo>
                    <a:pt x="4027" y="2952"/>
                    <a:pt x="4070" y="2954"/>
                    <a:pt x="4112" y="2954"/>
                  </a:cubicBezTo>
                  <a:cubicBezTo>
                    <a:pt x="4485" y="2954"/>
                    <a:pt x="4819" y="2796"/>
                    <a:pt x="4778" y="2388"/>
                  </a:cubicBezTo>
                  <a:cubicBezTo>
                    <a:pt x="4737" y="1993"/>
                    <a:pt x="4301" y="1637"/>
                    <a:pt x="3984" y="1382"/>
                  </a:cubicBezTo>
                  <a:cubicBezTo>
                    <a:pt x="3156" y="717"/>
                    <a:pt x="2148" y="315"/>
                    <a:pt x="1147" y="21"/>
                  </a:cubicBezTo>
                  <a:cubicBezTo>
                    <a:pt x="1102" y="7"/>
                    <a:pt x="1060" y="1"/>
                    <a:pt x="1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8"/>
            <p:cNvSpPr/>
            <p:nvPr/>
          </p:nvSpPr>
          <p:spPr>
            <a:xfrm>
              <a:off x="2645497" y="409334"/>
              <a:ext cx="365025" cy="710316"/>
            </a:xfrm>
            <a:custGeom>
              <a:avLst/>
              <a:gdLst/>
              <a:ahLst/>
              <a:cxnLst/>
              <a:rect l="l" t="t" r="r" b="b"/>
              <a:pathLst>
                <a:path w="6844" h="13318" extrusionOk="0">
                  <a:moveTo>
                    <a:pt x="6323" y="1"/>
                  </a:moveTo>
                  <a:cubicBezTo>
                    <a:pt x="6185" y="1"/>
                    <a:pt x="6048" y="69"/>
                    <a:pt x="5976" y="233"/>
                  </a:cubicBezTo>
                  <a:cubicBezTo>
                    <a:pt x="4000" y="4689"/>
                    <a:pt x="2414" y="8460"/>
                    <a:pt x="156" y="12784"/>
                  </a:cubicBezTo>
                  <a:cubicBezTo>
                    <a:pt x="1" y="13082"/>
                    <a:pt x="263" y="13318"/>
                    <a:pt x="528" y="13318"/>
                  </a:cubicBezTo>
                  <a:cubicBezTo>
                    <a:pt x="668" y="13318"/>
                    <a:pt x="809" y="13252"/>
                    <a:pt x="890" y="13096"/>
                  </a:cubicBezTo>
                  <a:cubicBezTo>
                    <a:pt x="3146" y="8772"/>
                    <a:pt x="4732" y="5001"/>
                    <a:pt x="6708" y="546"/>
                  </a:cubicBezTo>
                  <a:cubicBezTo>
                    <a:pt x="6844" y="239"/>
                    <a:pt x="6581" y="1"/>
                    <a:pt x="6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8"/>
            <p:cNvSpPr/>
            <p:nvPr/>
          </p:nvSpPr>
          <p:spPr>
            <a:xfrm>
              <a:off x="2536801" y="450508"/>
              <a:ext cx="516496" cy="512283"/>
            </a:xfrm>
            <a:custGeom>
              <a:avLst/>
              <a:gdLst/>
              <a:ahLst/>
              <a:cxnLst/>
              <a:rect l="l" t="t" r="r" b="b"/>
              <a:pathLst>
                <a:path w="9684" h="9605" extrusionOk="0">
                  <a:moveTo>
                    <a:pt x="4815" y="0"/>
                  </a:moveTo>
                  <a:cubicBezTo>
                    <a:pt x="4769" y="0"/>
                    <a:pt x="4725" y="1"/>
                    <a:pt x="4681" y="3"/>
                  </a:cubicBezTo>
                  <a:cubicBezTo>
                    <a:pt x="4133" y="24"/>
                    <a:pt x="3674" y="161"/>
                    <a:pt x="3026" y="363"/>
                  </a:cubicBezTo>
                  <a:cubicBezTo>
                    <a:pt x="2620" y="488"/>
                    <a:pt x="2258" y="749"/>
                    <a:pt x="1914" y="990"/>
                  </a:cubicBezTo>
                  <a:cubicBezTo>
                    <a:pt x="1746" y="1107"/>
                    <a:pt x="1537" y="1355"/>
                    <a:pt x="1455" y="1436"/>
                  </a:cubicBezTo>
                  <a:cubicBezTo>
                    <a:pt x="1301" y="1591"/>
                    <a:pt x="1133" y="1720"/>
                    <a:pt x="1007" y="1894"/>
                  </a:cubicBezTo>
                  <a:cubicBezTo>
                    <a:pt x="702" y="2319"/>
                    <a:pt x="468" y="2727"/>
                    <a:pt x="305" y="3175"/>
                  </a:cubicBezTo>
                  <a:cubicBezTo>
                    <a:pt x="201" y="3462"/>
                    <a:pt x="125" y="3765"/>
                    <a:pt x="75" y="4100"/>
                  </a:cubicBezTo>
                  <a:cubicBezTo>
                    <a:pt x="66" y="4169"/>
                    <a:pt x="57" y="4238"/>
                    <a:pt x="52" y="4307"/>
                  </a:cubicBezTo>
                  <a:cubicBezTo>
                    <a:pt x="1" y="4819"/>
                    <a:pt x="36" y="5346"/>
                    <a:pt x="153" y="5851"/>
                  </a:cubicBezTo>
                  <a:cubicBezTo>
                    <a:pt x="211" y="6109"/>
                    <a:pt x="293" y="6361"/>
                    <a:pt x="394" y="6604"/>
                  </a:cubicBezTo>
                  <a:cubicBezTo>
                    <a:pt x="713" y="7369"/>
                    <a:pt x="1209" y="7995"/>
                    <a:pt x="1861" y="8504"/>
                  </a:cubicBezTo>
                  <a:cubicBezTo>
                    <a:pt x="2085" y="8693"/>
                    <a:pt x="2324" y="8849"/>
                    <a:pt x="2579" y="8971"/>
                  </a:cubicBezTo>
                  <a:cubicBezTo>
                    <a:pt x="2749" y="9072"/>
                    <a:pt x="2926" y="9163"/>
                    <a:pt x="3111" y="9244"/>
                  </a:cubicBezTo>
                  <a:cubicBezTo>
                    <a:pt x="3454" y="9340"/>
                    <a:pt x="3800" y="9437"/>
                    <a:pt x="4142" y="9533"/>
                  </a:cubicBezTo>
                  <a:cubicBezTo>
                    <a:pt x="4174" y="9542"/>
                    <a:pt x="4206" y="9551"/>
                    <a:pt x="4238" y="9560"/>
                  </a:cubicBezTo>
                  <a:cubicBezTo>
                    <a:pt x="4455" y="9590"/>
                    <a:pt x="4670" y="9605"/>
                    <a:pt x="4884" y="9605"/>
                  </a:cubicBezTo>
                  <a:cubicBezTo>
                    <a:pt x="5477" y="9605"/>
                    <a:pt x="6055" y="9489"/>
                    <a:pt x="6619" y="9258"/>
                  </a:cubicBezTo>
                  <a:cubicBezTo>
                    <a:pt x="6756" y="9219"/>
                    <a:pt x="6972" y="9085"/>
                    <a:pt x="7096" y="9003"/>
                  </a:cubicBezTo>
                  <a:cubicBezTo>
                    <a:pt x="7146" y="8970"/>
                    <a:pt x="7181" y="8945"/>
                    <a:pt x="7190" y="8939"/>
                  </a:cubicBezTo>
                  <a:cubicBezTo>
                    <a:pt x="7364" y="8840"/>
                    <a:pt x="7583" y="8743"/>
                    <a:pt x="7752" y="8606"/>
                  </a:cubicBezTo>
                  <a:lnTo>
                    <a:pt x="8569" y="7791"/>
                  </a:lnTo>
                  <a:cubicBezTo>
                    <a:pt x="8579" y="7781"/>
                    <a:pt x="8590" y="7770"/>
                    <a:pt x="8601" y="7758"/>
                  </a:cubicBezTo>
                  <a:cubicBezTo>
                    <a:pt x="8608" y="7749"/>
                    <a:pt x="8615" y="7738"/>
                    <a:pt x="8620" y="7729"/>
                  </a:cubicBezTo>
                  <a:cubicBezTo>
                    <a:pt x="8755" y="7506"/>
                    <a:pt x="8889" y="7283"/>
                    <a:pt x="9021" y="7058"/>
                  </a:cubicBezTo>
                  <a:cubicBezTo>
                    <a:pt x="9084" y="6946"/>
                    <a:pt x="9148" y="6836"/>
                    <a:pt x="9212" y="6724"/>
                  </a:cubicBezTo>
                  <a:cubicBezTo>
                    <a:pt x="9518" y="6076"/>
                    <a:pt x="9683" y="5135"/>
                    <a:pt x="9607" y="4382"/>
                  </a:cubicBezTo>
                  <a:cubicBezTo>
                    <a:pt x="9598" y="4298"/>
                    <a:pt x="9586" y="4217"/>
                    <a:pt x="9572" y="4139"/>
                  </a:cubicBezTo>
                  <a:cubicBezTo>
                    <a:pt x="9403" y="3232"/>
                    <a:pt x="9198" y="2602"/>
                    <a:pt x="8629" y="1864"/>
                  </a:cubicBezTo>
                  <a:cubicBezTo>
                    <a:pt x="8124" y="1210"/>
                    <a:pt x="7495" y="735"/>
                    <a:pt x="6743" y="400"/>
                  </a:cubicBezTo>
                  <a:cubicBezTo>
                    <a:pt x="6354" y="224"/>
                    <a:pt x="5928" y="113"/>
                    <a:pt x="5505" y="52"/>
                  </a:cubicBezTo>
                  <a:cubicBezTo>
                    <a:pt x="5250" y="17"/>
                    <a:pt x="5025" y="0"/>
                    <a:pt x="4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8"/>
            <p:cNvSpPr/>
            <p:nvPr/>
          </p:nvSpPr>
          <p:spPr>
            <a:xfrm>
              <a:off x="2863741" y="683314"/>
              <a:ext cx="189553" cy="143631"/>
            </a:xfrm>
            <a:custGeom>
              <a:avLst/>
              <a:gdLst/>
              <a:ahLst/>
              <a:cxnLst/>
              <a:rect l="l" t="t" r="r" b="b"/>
              <a:pathLst>
                <a:path w="3554" h="2693" extrusionOk="0">
                  <a:moveTo>
                    <a:pt x="3255" y="1"/>
                  </a:moveTo>
                  <a:cubicBezTo>
                    <a:pt x="3083" y="1"/>
                    <a:pt x="2910" y="31"/>
                    <a:pt x="2742" y="96"/>
                  </a:cubicBezTo>
                  <a:cubicBezTo>
                    <a:pt x="2380" y="236"/>
                    <a:pt x="2146" y="515"/>
                    <a:pt x="1746" y="564"/>
                  </a:cubicBezTo>
                  <a:cubicBezTo>
                    <a:pt x="1241" y="626"/>
                    <a:pt x="0" y="617"/>
                    <a:pt x="241" y="1470"/>
                  </a:cubicBezTo>
                  <a:cubicBezTo>
                    <a:pt x="445" y="2191"/>
                    <a:pt x="1499" y="1893"/>
                    <a:pt x="1990" y="2189"/>
                  </a:cubicBezTo>
                  <a:cubicBezTo>
                    <a:pt x="2295" y="2372"/>
                    <a:pt x="2527" y="2623"/>
                    <a:pt x="2891" y="2693"/>
                  </a:cubicBezTo>
                  <a:cubicBezTo>
                    <a:pt x="2954" y="2581"/>
                    <a:pt x="3018" y="2471"/>
                    <a:pt x="3082" y="2359"/>
                  </a:cubicBezTo>
                  <a:cubicBezTo>
                    <a:pt x="3388" y="1711"/>
                    <a:pt x="3553" y="770"/>
                    <a:pt x="3477" y="17"/>
                  </a:cubicBezTo>
                  <a:cubicBezTo>
                    <a:pt x="3403" y="6"/>
                    <a:pt x="3329" y="1"/>
                    <a:pt x="3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8"/>
            <p:cNvSpPr/>
            <p:nvPr/>
          </p:nvSpPr>
          <p:spPr>
            <a:xfrm>
              <a:off x="2553068" y="450615"/>
              <a:ext cx="265342" cy="229767"/>
            </a:xfrm>
            <a:custGeom>
              <a:avLst/>
              <a:gdLst/>
              <a:ahLst/>
              <a:cxnLst/>
              <a:rect l="l" t="t" r="r" b="b"/>
              <a:pathLst>
                <a:path w="4975" h="4308" extrusionOk="0">
                  <a:moveTo>
                    <a:pt x="4376" y="1"/>
                  </a:moveTo>
                  <a:cubicBezTo>
                    <a:pt x="3828" y="22"/>
                    <a:pt x="3369" y="159"/>
                    <a:pt x="2721" y="361"/>
                  </a:cubicBezTo>
                  <a:cubicBezTo>
                    <a:pt x="2315" y="486"/>
                    <a:pt x="1953" y="747"/>
                    <a:pt x="1609" y="988"/>
                  </a:cubicBezTo>
                  <a:cubicBezTo>
                    <a:pt x="1441" y="1105"/>
                    <a:pt x="1232" y="1353"/>
                    <a:pt x="1150" y="1434"/>
                  </a:cubicBezTo>
                  <a:cubicBezTo>
                    <a:pt x="996" y="1589"/>
                    <a:pt x="828" y="1718"/>
                    <a:pt x="702" y="1892"/>
                  </a:cubicBezTo>
                  <a:cubicBezTo>
                    <a:pt x="397" y="2317"/>
                    <a:pt x="163" y="2725"/>
                    <a:pt x="0" y="3173"/>
                  </a:cubicBezTo>
                  <a:cubicBezTo>
                    <a:pt x="78" y="3504"/>
                    <a:pt x="240" y="3804"/>
                    <a:pt x="505" y="4023"/>
                  </a:cubicBezTo>
                  <a:cubicBezTo>
                    <a:pt x="727" y="4206"/>
                    <a:pt x="997" y="4307"/>
                    <a:pt x="1270" y="4307"/>
                  </a:cubicBezTo>
                  <a:cubicBezTo>
                    <a:pt x="1446" y="4307"/>
                    <a:pt x="1623" y="4265"/>
                    <a:pt x="1788" y="4176"/>
                  </a:cubicBezTo>
                  <a:cubicBezTo>
                    <a:pt x="2236" y="3935"/>
                    <a:pt x="2454" y="3436"/>
                    <a:pt x="2996" y="3436"/>
                  </a:cubicBezTo>
                  <a:cubicBezTo>
                    <a:pt x="3020" y="3436"/>
                    <a:pt x="3044" y="3437"/>
                    <a:pt x="3070" y="3439"/>
                  </a:cubicBezTo>
                  <a:cubicBezTo>
                    <a:pt x="3314" y="3458"/>
                    <a:pt x="3559" y="3499"/>
                    <a:pt x="3800" y="3499"/>
                  </a:cubicBezTo>
                  <a:cubicBezTo>
                    <a:pt x="4025" y="3499"/>
                    <a:pt x="4246" y="3463"/>
                    <a:pt x="4457" y="3338"/>
                  </a:cubicBezTo>
                  <a:cubicBezTo>
                    <a:pt x="4886" y="3086"/>
                    <a:pt x="4975" y="2599"/>
                    <a:pt x="4877" y="2142"/>
                  </a:cubicBezTo>
                  <a:cubicBezTo>
                    <a:pt x="4805" y="1812"/>
                    <a:pt x="4626" y="1559"/>
                    <a:pt x="4503" y="1252"/>
                  </a:cubicBezTo>
                  <a:cubicBezTo>
                    <a:pt x="4393" y="975"/>
                    <a:pt x="4624" y="752"/>
                    <a:pt x="4565" y="460"/>
                  </a:cubicBezTo>
                  <a:cubicBezTo>
                    <a:pt x="4533" y="300"/>
                    <a:pt x="4466" y="143"/>
                    <a:pt x="4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8"/>
            <p:cNvSpPr/>
            <p:nvPr/>
          </p:nvSpPr>
          <p:spPr>
            <a:xfrm>
              <a:off x="2682351" y="774142"/>
              <a:ext cx="232967" cy="188646"/>
            </a:xfrm>
            <a:custGeom>
              <a:avLst/>
              <a:gdLst/>
              <a:ahLst/>
              <a:cxnLst/>
              <a:rect l="l" t="t" r="r" b="b"/>
              <a:pathLst>
                <a:path w="4368" h="3537" extrusionOk="0">
                  <a:moveTo>
                    <a:pt x="951" y="1"/>
                  </a:moveTo>
                  <a:cubicBezTo>
                    <a:pt x="716" y="1"/>
                    <a:pt x="489" y="81"/>
                    <a:pt x="328" y="291"/>
                  </a:cubicBezTo>
                  <a:cubicBezTo>
                    <a:pt x="1" y="718"/>
                    <a:pt x="270" y="1227"/>
                    <a:pt x="562" y="1580"/>
                  </a:cubicBezTo>
                  <a:cubicBezTo>
                    <a:pt x="747" y="1801"/>
                    <a:pt x="871" y="2005"/>
                    <a:pt x="950" y="2283"/>
                  </a:cubicBezTo>
                  <a:cubicBezTo>
                    <a:pt x="1032" y="2563"/>
                    <a:pt x="1080" y="2856"/>
                    <a:pt x="1202" y="3123"/>
                  </a:cubicBezTo>
                  <a:cubicBezTo>
                    <a:pt x="1261" y="3247"/>
                    <a:pt x="1330" y="3362"/>
                    <a:pt x="1413" y="3465"/>
                  </a:cubicBezTo>
                  <a:cubicBezTo>
                    <a:pt x="1445" y="3474"/>
                    <a:pt x="1477" y="3483"/>
                    <a:pt x="1509" y="3492"/>
                  </a:cubicBezTo>
                  <a:cubicBezTo>
                    <a:pt x="1726" y="3522"/>
                    <a:pt x="1941" y="3537"/>
                    <a:pt x="2155" y="3537"/>
                  </a:cubicBezTo>
                  <a:cubicBezTo>
                    <a:pt x="2748" y="3537"/>
                    <a:pt x="3326" y="3421"/>
                    <a:pt x="3890" y="3190"/>
                  </a:cubicBezTo>
                  <a:cubicBezTo>
                    <a:pt x="4027" y="3151"/>
                    <a:pt x="4243" y="3017"/>
                    <a:pt x="4367" y="2935"/>
                  </a:cubicBezTo>
                  <a:cubicBezTo>
                    <a:pt x="4277" y="2558"/>
                    <a:pt x="4239" y="2163"/>
                    <a:pt x="4016" y="1830"/>
                  </a:cubicBezTo>
                  <a:cubicBezTo>
                    <a:pt x="3873" y="1615"/>
                    <a:pt x="3676" y="1461"/>
                    <a:pt x="3433" y="1372"/>
                  </a:cubicBezTo>
                  <a:cubicBezTo>
                    <a:pt x="3196" y="1284"/>
                    <a:pt x="2946" y="1273"/>
                    <a:pt x="2742" y="1112"/>
                  </a:cubicBezTo>
                  <a:cubicBezTo>
                    <a:pt x="2528" y="943"/>
                    <a:pt x="2375" y="706"/>
                    <a:pt x="2161" y="536"/>
                  </a:cubicBezTo>
                  <a:cubicBezTo>
                    <a:pt x="1975" y="387"/>
                    <a:pt x="1764" y="259"/>
                    <a:pt x="1551" y="153"/>
                  </a:cubicBezTo>
                  <a:cubicBezTo>
                    <a:pt x="1369" y="62"/>
                    <a:pt x="1157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8"/>
            <p:cNvSpPr/>
            <p:nvPr/>
          </p:nvSpPr>
          <p:spPr>
            <a:xfrm>
              <a:off x="2840754" y="540163"/>
              <a:ext cx="123844" cy="114457"/>
            </a:xfrm>
            <a:custGeom>
              <a:avLst/>
              <a:gdLst/>
              <a:ahLst/>
              <a:cxnLst/>
              <a:rect l="l" t="t" r="r" b="b"/>
              <a:pathLst>
                <a:path w="2322" h="2146" extrusionOk="0">
                  <a:moveTo>
                    <a:pt x="388" y="0"/>
                  </a:moveTo>
                  <a:cubicBezTo>
                    <a:pt x="328" y="0"/>
                    <a:pt x="266" y="13"/>
                    <a:pt x="203" y="46"/>
                  </a:cubicBezTo>
                  <a:cubicBezTo>
                    <a:pt x="57" y="122"/>
                    <a:pt x="1" y="236"/>
                    <a:pt x="1" y="395"/>
                  </a:cubicBezTo>
                  <a:cubicBezTo>
                    <a:pt x="1" y="576"/>
                    <a:pt x="158" y="757"/>
                    <a:pt x="249" y="900"/>
                  </a:cubicBezTo>
                  <a:cubicBezTo>
                    <a:pt x="385" y="1120"/>
                    <a:pt x="522" y="1343"/>
                    <a:pt x="669" y="1559"/>
                  </a:cubicBezTo>
                  <a:cubicBezTo>
                    <a:pt x="893" y="1888"/>
                    <a:pt x="1184" y="2131"/>
                    <a:pt x="1583" y="2131"/>
                  </a:cubicBezTo>
                  <a:cubicBezTo>
                    <a:pt x="1618" y="2131"/>
                    <a:pt x="1654" y="2129"/>
                    <a:pt x="1691" y="2125"/>
                  </a:cubicBezTo>
                  <a:cubicBezTo>
                    <a:pt x="1709" y="2123"/>
                    <a:pt x="1725" y="2121"/>
                    <a:pt x="1741" y="2116"/>
                  </a:cubicBezTo>
                  <a:cubicBezTo>
                    <a:pt x="1786" y="2136"/>
                    <a:pt x="1835" y="2145"/>
                    <a:pt x="1884" y="2145"/>
                  </a:cubicBezTo>
                  <a:cubicBezTo>
                    <a:pt x="2105" y="2145"/>
                    <a:pt x="2322" y="1953"/>
                    <a:pt x="2193" y="1705"/>
                  </a:cubicBezTo>
                  <a:cubicBezTo>
                    <a:pt x="1962" y="1264"/>
                    <a:pt x="2039" y="599"/>
                    <a:pt x="1571" y="314"/>
                  </a:cubicBezTo>
                  <a:cubicBezTo>
                    <a:pt x="1363" y="188"/>
                    <a:pt x="1137" y="188"/>
                    <a:pt x="908" y="142"/>
                  </a:cubicBezTo>
                  <a:cubicBezTo>
                    <a:pt x="727" y="105"/>
                    <a:pt x="561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8"/>
            <p:cNvSpPr/>
            <p:nvPr/>
          </p:nvSpPr>
          <p:spPr>
            <a:xfrm>
              <a:off x="2536801" y="680220"/>
              <a:ext cx="87683" cy="94616"/>
            </a:xfrm>
            <a:custGeom>
              <a:avLst/>
              <a:gdLst/>
              <a:ahLst/>
              <a:cxnLst/>
              <a:rect l="l" t="t" r="r" b="b"/>
              <a:pathLst>
                <a:path w="1644" h="1774" extrusionOk="0">
                  <a:moveTo>
                    <a:pt x="52" y="0"/>
                  </a:moveTo>
                  <a:lnTo>
                    <a:pt x="52" y="0"/>
                  </a:lnTo>
                  <a:cubicBezTo>
                    <a:pt x="1" y="512"/>
                    <a:pt x="36" y="1039"/>
                    <a:pt x="153" y="1544"/>
                  </a:cubicBezTo>
                  <a:cubicBezTo>
                    <a:pt x="250" y="1574"/>
                    <a:pt x="350" y="1597"/>
                    <a:pt x="451" y="1620"/>
                  </a:cubicBezTo>
                  <a:cubicBezTo>
                    <a:pt x="656" y="1666"/>
                    <a:pt x="873" y="1774"/>
                    <a:pt x="1086" y="1774"/>
                  </a:cubicBezTo>
                  <a:cubicBezTo>
                    <a:pt x="1144" y="1774"/>
                    <a:pt x="1201" y="1766"/>
                    <a:pt x="1257" y="1748"/>
                  </a:cubicBezTo>
                  <a:cubicBezTo>
                    <a:pt x="1475" y="1678"/>
                    <a:pt x="1643" y="1468"/>
                    <a:pt x="1611" y="1232"/>
                  </a:cubicBezTo>
                  <a:cubicBezTo>
                    <a:pt x="1580" y="977"/>
                    <a:pt x="1337" y="819"/>
                    <a:pt x="1121" y="729"/>
                  </a:cubicBezTo>
                  <a:cubicBezTo>
                    <a:pt x="853" y="619"/>
                    <a:pt x="600" y="555"/>
                    <a:pt x="373" y="360"/>
                  </a:cubicBezTo>
                  <a:cubicBezTo>
                    <a:pt x="250" y="254"/>
                    <a:pt x="144" y="131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8"/>
            <p:cNvSpPr/>
            <p:nvPr/>
          </p:nvSpPr>
          <p:spPr>
            <a:xfrm>
              <a:off x="2556215" y="410134"/>
              <a:ext cx="561724" cy="612659"/>
            </a:xfrm>
            <a:custGeom>
              <a:avLst/>
              <a:gdLst/>
              <a:ahLst/>
              <a:cxnLst/>
              <a:rect l="l" t="t" r="r" b="b"/>
              <a:pathLst>
                <a:path w="10532" h="11487" extrusionOk="0">
                  <a:moveTo>
                    <a:pt x="6776" y="1"/>
                  </a:moveTo>
                  <a:cubicBezTo>
                    <a:pt x="6462" y="1"/>
                    <a:pt x="6215" y="427"/>
                    <a:pt x="6535" y="643"/>
                  </a:cubicBezTo>
                  <a:cubicBezTo>
                    <a:pt x="7590" y="1353"/>
                    <a:pt x="8559" y="2071"/>
                    <a:pt x="9075" y="3271"/>
                  </a:cubicBezTo>
                  <a:cubicBezTo>
                    <a:pt x="9601" y="4492"/>
                    <a:pt x="9876" y="6011"/>
                    <a:pt x="9426" y="7297"/>
                  </a:cubicBezTo>
                  <a:cubicBezTo>
                    <a:pt x="9103" y="8211"/>
                    <a:pt x="8646" y="8993"/>
                    <a:pt x="7863" y="9574"/>
                  </a:cubicBezTo>
                  <a:cubicBezTo>
                    <a:pt x="7386" y="9927"/>
                    <a:pt x="6860" y="10207"/>
                    <a:pt x="6321" y="10450"/>
                  </a:cubicBezTo>
                  <a:cubicBezTo>
                    <a:pt x="5825" y="10674"/>
                    <a:pt x="5300" y="10758"/>
                    <a:pt x="4763" y="10758"/>
                  </a:cubicBezTo>
                  <a:cubicBezTo>
                    <a:pt x="4671" y="10758"/>
                    <a:pt x="4579" y="10756"/>
                    <a:pt x="4487" y="10751"/>
                  </a:cubicBezTo>
                  <a:cubicBezTo>
                    <a:pt x="3810" y="10715"/>
                    <a:pt x="3099" y="10622"/>
                    <a:pt x="2477" y="10336"/>
                  </a:cubicBezTo>
                  <a:cubicBezTo>
                    <a:pt x="1813" y="10030"/>
                    <a:pt x="1247" y="9549"/>
                    <a:pt x="718" y="9051"/>
                  </a:cubicBezTo>
                  <a:cubicBezTo>
                    <a:pt x="647" y="8985"/>
                    <a:pt x="572" y="8957"/>
                    <a:pt x="501" y="8957"/>
                  </a:cubicBezTo>
                  <a:cubicBezTo>
                    <a:pt x="226" y="8957"/>
                    <a:pt x="1" y="9375"/>
                    <a:pt x="271" y="9629"/>
                  </a:cubicBezTo>
                  <a:cubicBezTo>
                    <a:pt x="796" y="10122"/>
                    <a:pt x="1356" y="10581"/>
                    <a:pt x="1999" y="10912"/>
                  </a:cubicBezTo>
                  <a:cubicBezTo>
                    <a:pt x="2603" y="11226"/>
                    <a:pt x="3266" y="11362"/>
                    <a:pt x="3939" y="11437"/>
                  </a:cubicBezTo>
                  <a:cubicBezTo>
                    <a:pt x="4215" y="11467"/>
                    <a:pt x="4496" y="11486"/>
                    <a:pt x="4776" y="11486"/>
                  </a:cubicBezTo>
                  <a:cubicBezTo>
                    <a:pt x="5223" y="11486"/>
                    <a:pt x="5669" y="11438"/>
                    <a:pt x="6098" y="11314"/>
                  </a:cubicBezTo>
                  <a:cubicBezTo>
                    <a:pt x="6750" y="11127"/>
                    <a:pt x="7388" y="10762"/>
                    <a:pt x="7957" y="10395"/>
                  </a:cubicBezTo>
                  <a:cubicBezTo>
                    <a:pt x="8894" y="9790"/>
                    <a:pt x="9516" y="9000"/>
                    <a:pt x="9945" y="7974"/>
                  </a:cubicBezTo>
                  <a:cubicBezTo>
                    <a:pt x="10531" y="6571"/>
                    <a:pt x="10455" y="5036"/>
                    <a:pt x="9984" y="3608"/>
                  </a:cubicBezTo>
                  <a:cubicBezTo>
                    <a:pt x="9736" y="2854"/>
                    <a:pt x="9381" y="2126"/>
                    <a:pt x="8836" y="1545"/>
                  </a:cubicBezTo>
                  <a:cubicBezTo>
                    <a:pt x="8291" y="964"/>
                    <a:pt x="7641" y="508"/>
                    <a:pt x="6984" y="67"/>
                  </a:cubicBezTo>
                  <a:cubicBezTo>
                    <a:pt x="6915" y="21"/>
                    <a:pt x="6844" y="1"/>
                    <a:pt x="6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8"/>
            <p:cNvSpPr/>
            <p:nvPr/>
          </p:nvSpPr>
          <p:spPr>
            <a:xfrm>
              <a:off x="2718672" y="864598"/>
              <a:ext cx="276862" cy="100216"/>
            </a:xfrm>
            <a:custGeom>
              <a:avLst/>
              <a:gdLst/>
              <a:ahLst/>
              <a:cxnLst/>
              <a:rect l="l" t="t" r="r" b="b"/>
              <a:pathLst>
                <a:path w="5191" h="1879" extrusionOk="0">
                  <a:moveTo>
                    <a:pt x="5037" y="1"/>
                  </a:moveTo>
                  <a:cubicBezTo>
                    <a:pt x="4991" y="1"/>
                    <a:pt x="4949" y="27"/>
                    <a:pt x="4919" y="66"/>
                  </a:cubicBezTo>
                  <a:cubicBezTo>
                    <a:pt x="4111" y="1154"/>
                    <a:pt x="2718" y="1576"/>
                    <a:pt x="1418" y="1613"/>
                  </a:cubicBezTo>
                  <a:cubicBezTo>
                    <a:pt x="1348" y="1615"/>
                    <a:pt x="1278" y="1616"/>
                    <a:pt x="1208" y="1616"/>
                  </a:cubicBezTo>
                  <a:cubicBezTo>
                    <a:pt x="849" y="1616"/>
                    <a:pt x="491" y="1594"/>
                    <a:pt x="133" y="1556"/>
                  </a:cubicBezTo>
                  <a:cubicBezTo>
                    <a:pt x="130" y="1556"/>
                    <a:pt x="127" y="1556"/>
                    <a:pt x="123" y="1556"/>
                  </a:cubicBezTo>
                  <a:cubicBezTo>
                    <a:pt x="57" y="1556"/>
                    <a:pt x="0" y="1625"/>
                    <a:pt x="0" y="1689"/>
                  </a:cubicBezTo>
                  <a:cubicBezTo>
                    <a:pt x="0" y="1767"/>
                    <a:pt x="62" y="1815"/>
                    <a:pt x="133" y="1822"/>
                  </a:cubicBezTo>
                  <a:cubicBezTo>
                    <a:pt x="475" y="1858"/>
                    <a:pt x="824" y="1879"/>
                    <a:pt x="1173" y="1879"/>
                  </a:cubicBezTo>
                  <a:cubicBezTo>
                    <a:pt x="2298" y="1879"/>
                    <a:pt x="3427" y="1659"/>
                    <a:pt x="4352" y="986"/>
                  </a:cubicBezTo>
                  <a:cubicBezTo>
                    <a:pt x="4657" y="763"/>
                    <a:pt x="4923" y="502"/>
                    <a:pt x="5148" y="201"/>
                  </a:cubicBezTo>
                  <a:cubicBezTo>
                    <a:pt x="5191" y="142"/>
                    <a:pt x="5157" y="52"/>
                    <a:pt x="5100" y="18"/>
                  </a:cubicBezTo>
                  <a:cubicBezTo>
                    <a:pt x="5079" y="6"/>
                    <a:pt x="5058" y="1"/>
                    <a:pt x="5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8"/>
            <p:cNvSpPr/>
            <p:nvPr/>
          </p:nvSpPr>
          <p:spPr>
            <a:xfrm>
              <a:off x="3005825" y="743048"/>
              <a:ext cx="46615" cy="97070"/>
            </a:xfrm>
            <a:custGeom>
              <a:avLst/>
              <a:gdLst/>
              <a:ahLst/>
              <a:cxnLst/>
              <a:rect l="l" t="t" r="r" b="b"/>
              <a:pathLst>
                <a:path w="874" h="1820" extrusionOk="0">
                  <a:moveTo>
                    <a:pt x="732" y="1"/>
                  </a:moveTo>
                  <a:cubicBezTo>
                    <a:pt x="652" y="1"/>
                    <a:pt x="608" y="63"/>
                    <a:pt x="599" y="134"/>
                  </a:cubicBezTo>
                  <a:cubicBezTo>
                    <a:pt x="535" y="662"/>
                    <a:pt x="289" y="1149"/>
                    <a:pt x="53" y="1619"/>
                  </a:cubicBezTo>
                  <a:cubicBezTo>
                    <a:pt x="1" y="1723"/>
                    <a:pt x="92" y="1820"/>
                    <a:pt x="179" y="1820"/>
                  </a:cubicBezTo>
                  <a:cubicBezTo>
                    <a:pt x="219" y="1820"/>
                    <a:pt x="258" y="1800"/>
                    <a:pt x="281" y="1752"/>
                  </a:cubicBezTo>
                  <a:cubicBezTo>
                    <a:pt x="540" y="1236"/>
                    <a:pt x="794" y="713"/>
                    <a:pt x="864" y="134"/>
                  </a:cubicBezTo>
                  <a:cubicBezTo>
                    <a:pt x="873" y="63"/>
                    <a:pt x="797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8"/>
            <p:cNvSpPr/>
            <p:nvPr/>
          </p:nvSpPr>
          <p:spPr>
            <a:xfrm>
              <a:off x="2535841" y="491256"/>
              <a:ext cx="122937" cy="175792"/>
            </a:xfrm>
            <a:custGeom>
              <a:avLst/>
              <a:gdLst/>
              <a:ahLst/>
              <a:cxnLst/>
              <a:rect l="l" t="t" r="r" b="b"/>
              <a:pathLst>
                <a:path w="2305" h="3296" extrusionOk="0">
                  <a:moveTo>
                    <a:pt x="2113" y="0"/>
                  </a:moveTo>
                  <a:cubicBezTo>
                    <a:pt x="2092" y="0"/>
                    <a:pt x="2069" y="6"/>
                    <a:pt x="2046" y="20"/>
                  </a:cubicBezTo>
                  <a:cubicBezTo>
                    <a:pt x="1181" y="538"/>
                    <a:pt x="524" y="1369"/>
                    <a:pt x="199" y="2321"/>
                  </a:cubicBezTo>
                  <a:cubicBezTo>
                    <a:pt x="107" y="2595"/>
                    <a:pt x="45" y="2875"/>
                    <a:pt x="10" y="3162"/>
                  </a:cubicBezTo>
                  <a:cubicBezTo>
                    <a:pt x="1" y="3233"/>
                    <a:pt x="77" y="3295"/>
                    <a:pt x="143" y="3295"/>
                  </a:cubicBezTo>
                  <a:cubicBezTo>
                    <a:pt x="222" y="3295"/>
                    <a:pt x="267" y="3233"/>
                    <a:pt x="276" y="3162"/>
                  </a:cubicBezTo>
                  <a:cubicBezTo>
                    <a:pt x="391" y="2232"/>
                    <a:pt x="859" y="1356"/>
                    <a:pt x="1546" y="724"/>
                  </a:cubicBezTo>
                  <a:cubicBezTo>
                    <a:pt x="1741" y="543"/>
                    <a:pt x="1954" y="385"/>
                    <a:pt x="2181" y="249"/>
                  </a:cubicBezTo>
                  <a:cubicBezTo>
                    <a:pt x="2305" y="176"/>
                    <a:pt x="2228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8"/>
            <p:cNvSpPr/>
            <p:nvPr/>
          </p:nvSpPr>
          <p:spPr>
            <a:xfrm>
              <a:off x="2976864" y="444748"/>
              <a:ext cx="109390" cy="135471"/>
            </a:xfrm>
            <a:custGeom>
              <a:avLst/>
              <a:gdLst/>
              <a:ahLst/>
              <a:cxnLst/>
              <a:rect l="l" t="t" r="r" b="b"/>
              <a:pathLst>
                <a:path w="2051" h="2540" extrusionOk="0">
                  <a:moveTo>
                    <a:pt x="189" y="0"/>
                  </a:moveTo>
                  <a:cubicBezTo>
                    <a:pt x="91" y="0"/>
                    <a:pt x="1" y="133"/>
                    <a:pt x="89" y="230"/>
                  </a:cubicBezTo>
                  <a:cubicBezTo>
                    <a:pt x="720" y="921"/>
                    <a:pt x="1356" y="1624"/>
                    <a:pt x="1771" y="2471"/>
                  </a:cubicBezTo>
                  <a:cubicBezTo>
                    <a:pt x="1794" y="2519"/>
                    <a:pt x="1832" y="2539"/>
                    <a:pt x="1872" y="2539"/>
                  </a:cubicBezTo>
                  <a:cubicBezTo>
                    <a:pt x="1959" y="2539"/>
                    <a:pt x="2051" y="2443"/>
                    <a:pt x="1999" y="2338"/>
                  </a:cubicBezTo>
                  <a:cubicBezTo>
                    <a:pt x="1576" y="1470"/>
                    <a:pt x="922" y="749"/>
                    <a:pt x="277" y="42"/>
                  </a:cubicBezTo>
                  <a:cubicBezTo>
                    <a:pt x="250" y="12"/>
                    <a:pt x="219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8"/>
            <p:cNvSpPr/>
            <p:nvPr/>
          </p:nvSpPr>
          <p:spPr>
            <a:xfrm>
              <a:off x="3081026" y="599472"/>
              <a:ext cx="21761" cy="37655"/>
            </a:xfrm>
            <a:custGeom>
              <a:avLst/>
              <a:gdLst/>
              <a:ahLst/>
              <a:cxnLst/>
              <a:rect l="l" t="t" r="r" b="b"/>
              <a:pathLst>
                <a:path w="408" h="706" extrusionOk="0">
                  <a:moveTo>
                    <a:pt x="151" y="1"/>
                  </a:moveTo>
                  <a:cubicBezTo>
                    <a:pt x="139" y="1"/>
                    <a:pt x="128" y="2"/>
                    <a:pt x="115" y="6"/>
                  </a:cubicBezTo>
                  <a:cubicBezTo>
                    <a:pt x="52" y="27"/>
                    <a:pt x="0" y="100"/>
                    <a:pt x="23" y="171"/>
                  </a:cubicBezTo>
                  <a:cubicBezTo>
                    <a:pt x="73" y="313"/>
                    <a:pt x="110" y="460"/>
                    <a:pt x="139" y="607"/>
                  </a:cubicBezTo>
                  <a:cubicBezTo>
                    <a:pt x="144" y="639"/>
                    <a:pt x="172" y="671"/>
                    <a:pt x="199" y="687"/>
                  </a:cubicBezTo>
                  <a:cubicBezTo>
                    <a:pt x="218" y="699"/>
                    <a:pt x="244" y="706"/>
                    <a:pt x="268" y="706"/>
                  </a:cubicBezTo>
                  <a:cubicBezTo>
                    <a:pt x="280" y="706"/>
                    <a:pt x="291" y="704"/>
                    <a:pt x="302" y="701"/>
                  </a:cubicBezTo>
                  <a:cubicBezTo>
                    <a:pt x="374" y="676"/>
                    <a:pt x="408" y="610"/>
                    <a:pt x="394" y="538"/>
                  </a:cubicBezTo>
                  <a:cubicBezTo>
                    <a:pt x="367" y="389"/>
                    <a:pt x="328" y="242"/>
                    <a:pt x="280" y="100"/>
                  </a:cubicBezTo>
                  <a:cubicBezTo>
                    <a:pt x="261" y="45"/>
                    <a:pt x="210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8"/>
            <p:cNvSpPr/>
            <p:nvPr/>
          </p:nvSpPr>
          <p:spPr>
            <a:xfrm>
              <a:off x="2613229" y="960173"/>
              <a:ext cx="113817" cy="54562"/>
            </a:xfrm>
            <a:custGeom>
              <a:avLst/>
              <a:gdLst/>
              <a:ahLst/>
              <a:cxnLst/>
              <a:rect l="l" t="t" r="r" b="b"/>
              <a:pathLst>
                <a:path w="2134" h="1023" extrusionOk="0">
                  <a:moveTo>
                    <a:pt x="193" y="0"/>
                  </a:moveTo>
                  <a:cubicBezTo>
                    <a:pt x="78" y="0"/>
                    <a:pt x="1" y="175"/>
                    <a:pt x="125" y="248"/>
                  </a:cubicBezTo>
                  <a:cubicBezTo>
                    <a:pt x="685" y="581"/>
                    <a:pt x="1288" y="838"/>
                    <a:pt x="1913" y="1017"/>
                  </a:cubicBezTo>
                  <a:cubicBezTo>
                    <a:pt x="1927" y="1021"/>
                    <a:pt x="1940" y="1023"/>
                    <a:pt x="1952" y="1023"/>
                  </a:cubicBezTo>
                  <a:cubicBezTo>
                    <a:pt x="2088" y="1023"/>
                    <a:pt x="2134" y="804"/>
                    <a:pt x="1984" y="760"/>
                  </a:cubicBezTo>
                  <a:cubicBezTo>
                    <a:pt x="1378" y="589"/>
                    <a:pt x="800" y="340"/>
                    <a:pt x="260" y="20"/>
                  </a:cubicBezTo>
                  <a:cubicBezTo>
                    <a:pt x="237" y="6"/>
                    <a:pt x="215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8"/>
            <p:cNvSpPr/>
            <p:nvPr/>
          </p:nvSpPr>
          <p:spPr>
            <a:xfrm>
              <a:off x="2625709" y="1135324"/>
              <a:ext cx="174832" cy="52855"/>
            </a:xfrm>
            <a:custGeom>
              <a:avLst/>
              <a:gdLst/>
              <a:ahLst/>
              <a:cxnLst/>
              <a:rect l="l" t="t" r="r" b="b"/>
              <a:pathLst>
                <a:path w="3278" h="991" extrusionOk="0">
                  <a:moveTo>
                    <a:pt x="3109" y="1"/>
                  </a:moveTo>
                  <a:cubicBezTo>
                    <a:pt x="3030" y="1"/>
                    <a:pt x="2946" y="66"/>
                    <a:pt x="2968" y="166"/>
                  </a:cubicBezTo>
                  <a:cubicBezTo>
                    <a:pt x="3014" y="379"/>
                    <a:pt x="2842" y="581"/>
                    <a:pt x="2657" y="661"/>
                  </a:cubicBezTo>
                  <a:cubicBezTo>
                    <a:pt x="2544" y="710"/>
                    <a:pt x="2422" y="728"/>
                    <a:pt x="2298" y="728"/>
                  </a:cubicBezTo>
                  <a:cubicBezTo>
                    <a:pt x="2150" y="728"/>
                    <a:pt x="1999" y="702"/>
                    <a:pt x="1860" y="675"/>
                  </a:cubicBezTo>
                  <a:cubicBezTo>
                    <a:pt x="1298" y="565"/>
                    <a:pt x="760" y="368"/>
                    <a:pt x="262" y="90"/>
                  </a:cubicBezTo>
                  <a:cubicBezTo>
                    <a:pt x="239" y="78"/>
                    <a:pt x="217" y="72"/>
                    <a:pt x="196" y="72"/>
                  </a:cubicBezTo>
                  <a:cubicBezTo>
                    <a:pt x="78" y="72"/>
                    <a:pt x="0" y="250"/>
                    <a:pt x="127" y="321"/>
                  </a:cubicBezTo>
                  <a:cubicBezTo>
                    <a:pt x="579" y="572"/>
                    <a:pt x="1064" y="764"/>
                    <a:pt x="1568" y="882"/>
                  </a:cubicBezTo>
                  <a:cubicBezTo>
                    <a:pt x="1794" y="936"/>
                    <a:pt x="2048" y="991"/>
                    <a:pt x="2293" y="991"/>
                  </a:cubicBezTo>
                  <a:cubicBezTo>
                    <a:pt x="2546" y="991"/>
                    <a:pt x="2791" y="933"/>
                    <a:pt x="2989" y="758"/>
                  </a:cubicBezTo>
                  <a:cubicBezTo>
                    <a:pt x="3177" y="592"/>
                    <a:pt x="3278" y="344"/>
                    <a:pt x="3225" y="96"/>
                  </a:cubicBezTo>
                  <a:cubicBezTo>
                    <a:pt x="3210" y="29"/>
                    <a:pt x="3160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8"/>
            <p:cNvSpPr/>
            <p:nvPr/>
          </p:nvSpPr>
          <p:spPr>
            <a:xfrm>
              <a:off x="2541548" y="1054202"/>
              <a:ext cx="32748" cy="49175"/>
            </a:xfrm>
            <a:custGeom>
              <a:avLst/>
              <a:gdLst/>
              <a:ahLst/>
              <a:cxnLst/>
              <a:rect l="l" t="t" r="r" b="b"/>
              <a:pathLst>
                <a:path w="614" h="922" extrusionOk="0">
                  <a:moveTo>
                    <a:pt x="317" y="188"/>
                  </a:moveTo>
                  <a:cubicBezTo>
                    <a:pt x="318" y="188"/>
                    <a:pt x="318" y="189"/>
                    <a:pt x="318" y="190"/>
                  </a:cubicBezTo>
                  <a:lnTo>
                    <a:pt x="318" y="190"/>
                  </a:lnTo>
                  <a:cubicBezTo>
                    <a:pt x="318" y="189"/>
                    <a:pt x="318" y="189"/>
                    <a:pt x="317" y="188"/>
                  </a:cubicBezTo>
                  <a:close/>
                  <a:moveTo>
                    <a:pt x="198" y="0"/>
                  </a:moveTo>
                  <a:cubicBezTo>
                    <a:pt x="139" y="0"/>
                    <a:pt x="79" y="35"/>
                    <a:pt x="68" y="96"/>
                  </a:cubicBezTo>
                  <a:cubicBezTo>
                    <a:pt x="0" y="404"/>
                    <a:pt x="133" y="729"/>
                    <a:pt x="395" y="902"/>
                  </a:cubicBezTo>
                  <a:cubicBezTo>
                    <a:pt x="415" y="915"/>
                    <a:pt x="437" y="921"/>
                    <a:pt x="460" y="921"/>
                  </a:cubicBezTo>
                  <a:cubicBezTo>
                    <a:pt x="508" y="921"/>
                    <a:pt x="556" y="896"/>
                    <a:pt x="578" y="855"/>
                  </a:cubicBezTo>
                  <a:cubicBezTo>
                    <a:pt x="613" y="789"/>
                    <a:pt x="592" y="715"/>
                    <a:pt x="530" y="674"/>
                  </a:cubicBezTo>
                  <a:cubicBezTo>
                    <a:pt x="523" y="668"/>
                    <a:pt x="518" y="665"/>
                    <a:pt x="511" y="660"/>
                  </a:cubicBezTo>
                  <a:cubicBezTo>
                    <a:pt x="505" y="653"/>
                    <a:pt x="486" y="638"/>
                    <a:pt x="479" y="633"/>
                  </a:cubicBezTo>
                  <a:cubicBezTo>
                    <a:pt x="459" y="614"/>
                    <a:pt x="440" y="592"/>
                    <a:pt x="422" y="573"/>
                  </a:cubicBezTo>
                  <a:cubicBezTo>
                    <a:pt x="417" y="566"/>
                    <a:pt x="413" y="560"/>
                    <a:pt x="408" y="553"/>
                  </a:cubicBezTo>
                  <a:cubicBezTo>
                    <a:pt x="401" y="543"/>
                    <a:pt x="394" y="530"/>
                    <a:pt x="387" y="518"/>
                  </a:cubicBezTo>
                  <a:cubicBezTo>
                    <a:pt x="379" y="505"/>
                    <a:pt x="372" y="493"/>
                    <a:pt x="365" y="481"/>
                  </a:cubicBezTo>
                  <a:cubicBezTo>
                    <a:pt x="362" y="474"/>
                    <a:pt x="358" y="466"/>
                    <a:pt x="355" y="459"/>
                  </a:cubicBezTo>
                  <a:cubicBezTo>
                    <a:pt x="346" y="433"/>
                    <a:pt x="337" y="408"/>
                    <a:pt x="330" y="381"/>
                  </a:cubicBezTo>
                  <a:cubicBezTo>
                    <a:pt x="326" y="367"/>
                    <a:pt x="323" y="353"/>
                    <a:pt x="321" y="339"/>
                  </a:cubicBezTo>
                  <a:cubicBezTo>
                    <a:pt x="319" y="334"/>
                    <a:pt x="317" y="326"/>
                    <a:pt x="317" y="321"/>
                  </a:cubicBezTo>
                  <a:cubicBezTo>
                    <a:pt x="317" y="319"/>
                    <a:pt x="317" y="319"/>
                    <a:pt x="317" y="319"/>
                  </a:cubicBezTo>
                  <a:cubicBezTo>
                    <a:pt x="316" y="291"/>
                    <a:pt x="314" y="263"/>
                    <a:pt x="314" y="234"/>
                  </a:cubicBezTo>
                  <a:cubicBezTo>
                    <a:pt x="316" y="222"/>
                    <a:pt x="317" y="208"/>
                    <a:pt x="317" y="195"/>
                  </a:cubicBezTo>
                  <a:lnTo>
                    <a:pt x="317" y="195"/>
                  </a:lnTo>
                  <a:cubicBezTo>
                    <a:pt x="317" y="199"/>
                    <a:pt x="317" y="203"/>
                    <a:pt x="317" y="203"/>
                  </a:cubicBezTo>
                  <a:cubicBezTo>
                    <a:pt x="317" y="203"/>
                    <a:pt x="317" y="201"/>
                    <a:pt x="317" y="195"/>
                  </a:cubicBezTo>
                  <a:lnTo>
                    <a:pt x="317" y="195"/>
                  </a:lnTo>
                  <a:cubicBezTo>
                    <a:pt x="317" y="195"/>
                    <a:pt x="317" y="195"/>
                    <a:pt x="317" y="195"/>
                  </a:cubicBezTo>
                  <a:cubicBezTo>
                    <a:pt x="317" y="194"/>
                    <a:pt x="317" y="194"/>
                    <a:pt x="317" y="194"/>
                  </a:cubicBezTo>
                  <a:cubicBezTo>
                    <a:pt x="317" y="193"/>
                    <a:pt x="318" y="193"/>
                    <a:pt x="318" y="192"/>
                  </a:cubicBezTo>
                  <a:lnTo>
                    <a:pt x="318" y="192"/>
                  </a:lnTo>
                  <a:cubicBezTo>
                    <a:pt x="318" y="191"/>
                    <a:pt x="318" y="191"/>
                    <a:pt x="318" y="190"/>
                  </a:cubicBezTo>
                  <a:lnTo>
                    <a:pt x="318" y="190"/>
                  </a:lnTo>
                  <a:cubicBezTo>
                    <a:pt x="320" y="182"/>
                    <a:pt x="321" y="175"/>
                    <a:pt x="323" y="167"/>
                  </a:cubicBezTo>
                  <a:cubicBezTo>
                    <a:pt x="337" y="100"/>
                    <a:pt x="303" y="20"/>
                    <a:pt x="231" y="4"/>
                  </a:cubicBezTo>
                  <a:cubicBezTo>
                    <a:pt x="220" y="1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8"/>
            <p:cNvSpPr/>
            <p:nvPr/>
          </p:nvSpPr>
          <p:spPr>
            <a:xfrm>
              <a:off x="2558455" y="1064496"/>
              <a:ext cx="53" cy="160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80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8"/>
            <p:cNvSpPr/>
            <p:nvPr/>
          </p:nvSpPr>
          <p:spPr>
            <a:xfrm>
              <a:off x="2890089" y="430828"/>
              <a:ext cx="37228" cy="30508"/>
            </a:xfrm>
            <a:custGeom>
              <a:avLst/>
              <a:gdLst/>
              <a:ahLst/>
              <a:cxnLst/>
              <a:rect l="l" t="t" r="r" b="b"/>
              <a:pathLst>
                <a:path w="698" h="572" extrusionOk="0">
                  <a:moveTo>
                    <a:pt x="139" y="0"/>
                  </a:moveTo>
                  <a:cubicBezTo>
                    <a:pt x="127" y="0"/>
                    <a:pt x="115" y="2"/>
                    <a:pt x="105" y="5"/>
                  </a:cubicBezTo>
                  <a:cubicBezTo>
                    <a:pt x="73" y="14"/>
                    <a:pt x="40" y="37"/>
                    <a:pt x="25" y="67"/>
                  </a:cubicBezTo>
                  <a:cubicBezTo>
                    <a:pt x="10" y="97"/>
                    <a:pt x="1" y="134"/>
                    <a:pt x="11" y="168"/>
                  </a:cubicBezTo>
                  <a:cubicBezTo>
                    <a:pt x="24" y="203"/>
                    <a:pt x="43" y="227"/>
                    <a:pt x="73" y="248"/>
                  </a:cubicBezTo>
                  <a:cubicBezTo>
                    <a:pt x="212" y="351"/>
                    <a:pt x="352" y="452"/>
                    <a:pt x="492" y="554"/>
                  </a:cubicBezTo>
                  <a:cubicBezTo>
                    <a:pt x="507" y="567"/>
                    <a:pt x="531" y="572"/>
                    <a:pt x="554" y="572"/>
                  </a:cubicBezTo>
                  <a:cubicBezTo>
                    <a:pt x="568" y="572"/>
                    <a:pt x="581" y="570"/>
                    <a:pt x="593" y="567"/>
                  </a:cubicBezTo>
                  <a:cubicBezTo>
                    <a:pt x="624" y="560"/>
                    <a:pt x="658" y="535"/>
                    <a:pt x="672" y="507"/>
                  </a:cubicBezTo>
                  <a:cubicBezTo>
                    <a:pt x="688" y="476"/>
                    <a:pt x="697" y="439"/>
                    <a:pt x="686" y="404"/>
                  </a:cubicBezTo>
                  <a:cubicBezTo>
                    <a:pt x="674" y="370"/>
                    <a:pt x="655" y="347"/>
                    <a:pt x="624" y="324"/>
                  </a:cubicBezTo>
                  <a:cubicBezTo>
                    <a:pt x="486" y="223"/>
                    <a:pt x="346" y="120"/>
                    <a:pt x="206" y="19"/>
                  </a:cubicBezTo>
                  <a:cubicBezTo>
                    <a:pt x="190" y="6"/>
                    <a:pt x="163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8"/>
            <p:cNvSpPr/>
            <p:nvPr/>
          </p:nvSpPr>
          <p:spPr>
            <a:xfrm>
              <a:off x="2567415" y="1141351"/>
              <a:ext cx="45335" cy="30988"/>
            </a:xfrm>
            <a:custGeom>
              <a:avLst/>
              <a:gdLst/>
              <a:ahLst/>
              <a:cxnLst/>
              <a:rect l="l" t="t" r="r" b="b"/>
              <a:pathLst>
                <a:path w="850" h="581" extrusionOk="0">
                  <a:moveTo>
                    <a:pt x="151" y="0"/>
                  </a:moveTo>
                  <a:cubicBezTo>
                    <a:pt x="119" y="0"/>
                    <a:pt x="80" y="14"/>
                    <a:pt x="57" y="39"/>
                  </a:cubicBezTo>
                  <a:cubicBezTo>
                    <a:pt x="13" y="87"/>
                    <a:pt x="1" y="179"/>
                    <a:pt x="57" y="227"/>
                  </a:cubicBezTo>
                  <a:cubicBezTo>
                    <a:pt x="242" y="376"/>
                    <a:pt x="446" y="493"/>
                    <a:pt x="669" y="574"/>
                  </a:cubicBezTo>
                  <a:cubicBezTo>
                    <a:pt x="680" y="579"/>
                    <a:pt x="692" y="581"/>
                    <a:pt x="704" y="581"/>
                  </a:cubicBezTo>
                  <a:cubicBezTo>
                    <a:pt x="761" y="581"/>
                    <a:pt x="819" y="536"/>
                    <a:pt x="832" y="482"/>
                  </a:cubicBezTo>
                  <a:cubicBezTo>
                    <a:pt x="850" y="408"/>
                    <a:pt x="809" y="346"/>
                    <a:pt x="740" y="319"/>
                  </a:cubicBezTo>
                  <a:cubicBezTo>
                    <a:pt x="715" y="310"/>
                    <a:pt x="690" y="303"/>
                    <a:pt x="667" y="291"/>
                  </a:cubicBezTo>
                  <a:lnTo>
                    <a:pt x="667" y="291"/>
                  </a:lnTo>
                  <a:cubicBezTo>
                    <a:pt x="677" y="296"/>
                    <a:pt x="680" y="298"/>
                    <a:pt x="680" y="298"/>
                  </a:cubicBezTo>
                  <a:cubicBezTo>
                    <a:pt x="679" y="298"/>
                    <a:pt x="660" y="288"/>
                    <a:pt x="655" y="286"/>
                  </a:cubicBezTo>
                  <a:cubicBezTo>
                    <a:pt x="642" y="280"/>
                    <a:pt x="630" y="275"/>
                    <a:pt x="619" y="270"/>
                  </a:cubicBezTo>
                  <a:cubicBezTo>
                    <a:pt x="573" y="247"/>
                    <a:pt x="527" y="224"/>
                    <a:pt x="481" y="199"/>
                  </a:cubicBezTo>
                  <a:cubicBezTo>
                    <a:pt x="437" y="172"/>
                    <a:pt x="392" y="146"/>
                    <a:pt x="350" y="115"/>
                  </a:cubicBezTo>
                  <a:cubicBezTo>
                    <a:pt x="329" y="101"/>
                    <a:pt x="307" y="87"/>
                    <a:pt x="288" y="71"/>
                  </a:cubicBezTo>
                  <a:cubicBezTo>
                    <a:pt x="284" y="69"/>
                    <a:pt x="263" y="55"/>
                    <a:pt x="264" y="55"/>
                  </a:cubicBezTo>
                  <a:lnTo>
                    <a:pt x="264" y="55"/>
                  </a:lnTo>
                  <a:cubicBezTo>
                    <a:pt x="264" y="55"/>
                    <a:pt x="267" y="57"/>
                    <a:pt x="275" y="62"/>
                  </a:cubicBezTo>
                  <a:cubicBezTo>
                    <a:pt x="265" y="55"/>
                    <a:pt x="256" y="46"/>
                    <a:pt x="245" y="39"/>
                  </a:cubicBezTo>
                  <a:cubicBezTo>
                    <a:pt x="217" y="16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0" name="Google Shape;2700;p48"/>
          <p:cNvSpPr/>
          <p:nvPr/>
        </p:nvSpPr>
        <p:spPr>
          <a:xfrm>
            <a:off x="932078" y="24783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48"/>
          <p:cNvSpPr/>
          <p:nvPr/>
        </p:nvSpPr>
        <p:spPr>
          <a:xfrm>
            <a:off x="1471378" y="26651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48"/>
          <p:cNvSpPr/>
          <p:nvPr/>
        </p:nvSpPr>
        <p:spPr>
          <a:xfrm>
            <a:off x="1018991" y="31077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8"/>
          <p:cNvSpPr/>
          <p:nvPr/>
        </p:nvSpPr>
        <p:spPr>
          <a:xfrm>
            <a:off x="8043791" y="42658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p50"/>
          <p:cNvSpPr/>
          <p:nvPr/>
        </p:nvSpPr>
        <p:spPr>
          <a:xfrm flipH="1">
            <a:off x="5097153" y="42619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50"/>
          <p:cNvSpPr/>
          <p:nvPr/>
        </p:nvSpPr>
        <p:spPr>
          <a:xfrm flipH="1">
            <a:off x="1290926" y="4736828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50"/>
          <p:cNvSpPr/>
          <p:nvPr/>
        </p:nvSpPr>
        <p:spPr>
          <a:xfrm>
            <a:off x="6680115" y="231077"/>
            <a:ext cx="1236835" cy="489612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50"/>
          <p:cNvSpPr/>
          <p:nvPr/>
        </p:nvSpPr>
        <p:spPr>
          <a:xfrm>
            <a:off x="8147166" y="6919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536B9-8980-CDFD-8553-6A2EACCC7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002" y="611952"/>
            <a:ext cx="3429479" cy="35723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E29A51-64F0-0A40-4348-401A9C60C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59" y="986087"/>
            <a:ext cx="8048065" cy="30634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p51"/>
          <p:cNvSpPr/>
          <p:nvPr/>
        </p:nvSpPr>
        <p:spPr>
          <a:xfrm>
            <a:off x="-320869" y="0"/>
            <a:ext cx="1236835" cy="489612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8" name="Google Shape;2748;p51"/>
          <p:cNvSpPr/>
          <p:nvPr/>
        </p:nvSpPr>
        <p:spPr>
          <a:xfrm>
            <a:off x="915966" y="37996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A08447-7B82-CBD0-6C71-BA38FBC71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16" y="1106538"/>
            <a:ext cx="7665685" cy="26115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6" name="Google Shape;2146;p36"/>
          <p:cNvGrpSpPr/>
          <p:nvPr/>
        </p:nvGrpSpPr>
        <p:grpSpPr>
          <a:xfrm rot="-447293">
            <a:off x="8142889" y="394025"/>
            <a:ext cx="878501" cy="1830261"/>
            <a:chOff x="503795" y="323625"/>
            <a:chExt cx="502785" cy="1047439"/>
          </a:xfrm>
        </p:grpSpPr>
        <p:sp>
          <p:nvSpPr>
            <p:cNvPr id="2147" name="Google Shape;2147;p36"/>
            <p:cNvSpPr/>
            <p:nvPr/>
          </p:nvSpPr>
          <p:spPr>
            <a:xfrm>
              <a:off x="674039" y="389120"/>
              <a:ext cx="173925" cy="283742"/>
            </a:xfrm>
            <a:custGeom>
              <a:avLst/>
              <a:gdLst/>
              <a:ahLst/>
              <a:cxnLst/>
              <a:rect l="l" t="t" r="r" b="b"/>
              <a:pathLst>
                <a:path w="3261" h="5320" extrusionOk="0">
                  <a:moveTo>
                    <a:pt x="610" y="1"/>
                  </a:moveTo>
                  <a:cubicBezTo>
                    <a:pt x="438" y="1"/>
                    <a:pt x="238" y="35"/>
                    <a:pt x="0" y="105"/>
                  </a:cubicBezTo>
                  <a:lnTo>
                    <a:pt x="220" y="665"/>
                  </a:lnTo>
                  <a:cubicBezTo>
                    <a:pt x="279" y="654"/>
                    <a:pt x="343" y="647"/>
                    <a:pt x="411" y="647"/>
                  </a:cubicBezTo>
                  <a:cubicBezTo>
                    <a:pt x="687" y="647"/>
                    <a:pt x="1017" y="768"/>
                    <a:pt x="1211" y="1262"/>
                  </a:cubicBezTo>
                  <a:lnTo>
                    <a:pt x="2513" y="4590"/>
                  </a:lnTo>
                  <a:cubicBezTo>
                    <a:pt x="2727" y="5136"/>
                    <a:pt x="2906" y="5320"/>
                    <a:pt x="3030" y="5320"/>
                  </a:cubicBezTo>
                  <a:cubicBezTo>
                    <a:pt x="3196" y="5320"/>
                    <a:pt x="3260" y="4986"/>
                    <a:pt x="3169" y="4753"/>
                  </a:cubicBezTo>
                  <a:lnTo>
                    <a:pt x="1774" y="1189"/>
                  </a:lnTo>
                  <a:cubicBezTo>
                    <a:pt x="1470" y="411"/>
                    <a:pt x="1207" y="1"/>
                    <a:pt x="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6"/>
            <p:cNvSpPr/>
            <p:nvPr/>
          </p:nvSpPr>
          <p:spPr>
            <a:xfrm>
              <a:off x="515529" y="323625"/>
              <a:ext cx="92803" cy="61655"/>
            </a:xfrm>
            <a:custGeom>
              <a:avLst/>
              <a:gdLst/>
              <a:ahLst/>
              <a:cxnLst/>
              <a:rect l="l" t="t" r="r" b="b"/>
              <a:pathLst>
                <a:path w="1740" h="1156" extrusionOk="0">
                  <a:moveTo>
                    <a:pt x="1159" y="1"/>
                  </a:moveTo>
                  <a:cubicBezTo>
                    <a:pt x="996" y="1"/>
                    <a:pt x="799" y="65"/>
                    <a:pt x="550" y="188"/>
                  </a:cubicBezTo>
                  <a:cubicBezTo>
                    <a:pt x="1" y="459"/>
                    <a:pt x="48" y="741"/>
                    <a:pt x="206" y="1156"/>
                  </a:cubicBezTo>
                  <a:cubicBezTo>
                    <a:pt x="396" y="993"/>
                    <a:pt x="686" y="835"/>
                    <a:pt x="1112" y="663"/>
                  </a:cubicBezTo>
                  <a:cubicBezTo>
                    <a:pt x="1330" y="574"/>
                    <a:pt x="1541" y="516"/>
                    <a:pt x="1739" y="498"/>
                  </a:cubicBezTo>
                  <a:cubicBezTo>
                    <a:pt x="1586" y="158"/>
                    <a:pt x="1414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6"/>
            <p:cNvSpPr/>
            <p:nvPr/>
          </p:nvSpPr>
          <p:spPr>
            <a:xfrm>
              <a:off x="907004" y="1293995"/>
              <a:ext cx="99576" cy="77069"/>
            </a:xfrm>
            <a:custGeom>
              <a:avLst/>
              <a:gdLst/>
              <a:ahLst/>
              <a:cxnLst/>
              <a:rect l="l" t="t" r="r" b="b"/>
              <a:pathLst>
                <a:path w="1867" h="1445" extrusionOk="0">
                  <a:moveTo>
                    <a:pt x="1560" y="0"/>
                  </a:moveTo>
                  <a:cubicBezTo>
                    <a:pt x="1461" y="264"/>
                    <a:pt x="1218" y="465"/>
                    <a:pt x="779" y="636"/>
                  </a:cubicBezTo>
                  <a:cubicBezTo>
                    <a:pt x="582" y="713"/>
                    <a:pt x="415" y="754"/>
                    <a:pt x="269" y="754"/>
                  </a:cubicBezTo>
                  <a:cubicBezTo>
                    <a:pt x="172" y="754"/>
                    <a:pt x="83" y="736"/>
                    <a:pt x="1" y="698"/>
                  </a:cubicBezTo>
                  <a:lnTo>
                    <a:pt x="1" y="698"/>
                  </a:lnTo>
                  <a:cubicBezTo>
                    <a:pt x="24" y="764"/>
                    <a:pt x="63" y="847"/>
                    <a:pt x="128" y="948"/>
                  </a:cubicBezTo>
                  <a:cubicBezTo>
                    <a:pt x="281" y="1288"/>
                    <a:pt x="453" y="1445"/>
                    <a:pt x="708" y="1445"/>
                  </a:cubicBezTo>
                  <a:cubicBezTo>
                    <a:pt x="871" y="1445"/>
                    <a:pt x="1069" y="1380"/>
                    <a:pt x="1317" y="1258"/>
                  </a:cubicBezTo>
                  <a:cubicBezTo>
                    <a:pt x="1867" y="987"/>
                    <a:pt x="1819" y="704"/>
                    <a:pt x="1661" y="289"/>
                  </a:cubicBezTo>
                  <a:cubicBezTo>
                    <a:pt x="1647" y="224"/>
                    <a:pt x="1606" y="112"/>
                    <a:pt x="1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6"/>
            <p:cNvSpPr/>
            <p:nvPr/>
          </p:nvSpPr>
          <p:spPr>
            <a:xfrm>
              <a:off x="507422" y="350452"/>
              <a:ext cx="283689" cy="403639"/>
            </a:xfrm>
            <a:custGeom>
              <a:avLst/>
              <a:gdLst/>
              <a:ahLst/>
              <a:cxnLst/>
              <a:rect l="l" t="t" r="r" b="b"/>
              <a:pathLst>
                <a:path w="5319" h="7568" extrusionOk="0">
                  <a:moveTo>
                    <a:pt x="2026" y="1"/>
                  </a:moveTo>
                  <a:cubicBezTo>
                    <a:pt x="1433" y="1"/>
                    <a:pt x="762" y="340"/>
                    <a:pt x="358" y="653"/>
                  </a:cubicBezTo>
                  <a:cubicBezTo>
                    <a:pt x="16" y="945"/>
                    <a:pt x="0" y="1255"/>
                    <a:pt x="117" y="1700"/>
                  </a:cubicBezTo>
                  <a:cubicBezTo>
                    <a:pt x="138" y="1788"/>
                    <a:pt x="167" y="1882"/>
                    <a:pt x="200" y="1983"/>
                  </a:cubicBezTo>
                  <a:cubicBezTo>
                    <a:pt x="211" y="2017"/>
                    <a:pt x="222" y="2052"/>
                    <a:pt x="234" y="2090"/>
                  </a:cubicBezTo>
                  <a:cubicBezTo>
                    <a:pt x="353" y="2359"/>
                    <a:pt x="488" y="2715"/>
                    <a:pt x="635" y="3116"/>
                  </a:cubicBezTo>
                  <a:cubicBezTo>
                    <a:pt x="686" y="3254"/>
                    <a:pt x="736" y="3398"/>
                    <a:pt x="792" y="3543"/>
                  </a:cubicBezTo>
                  <a:cubicBezTo>
                    <a:pt x="1888" y="6341"/>
                    <a:pt x="2222" y="7434"/>
                    <a:pt x="3038" y="7551"/>
                  </a:cubicBezTo>
                  <a:cubicBezTo>
                    <a:pt x="3069" y="7562"/>
                    <a:pt x="3112" y="7568"/>
                    <a:pt x="3162" y="7568"/>
                  </a:cubicBezTo>
                  <a:cubicBezTo>
                    <a:pt x="3621" y="7568"/>
                    <a:pt x="4774" y="7143"/>
                    <a:pt x="5010" y="6812"/>
                  </a:cubicBezTo>
                  <a:cubicBezTo>
                    <a:pt x="5318" y="6437"/>
                    <a:pt x="5127" y="5944"/>
                    <a:pt x="4767" y="5028"/>
                  </a:cubicBezTo>
                  <a:lnTo>
                    <a:pt x="3121" y="823"/>
                  </a:lnTo>
                  <a:cubicBezTo>
                    <a:pt x="3091" y="727"/>
                    <a:pt x="3054" y="642"/>
                    <a:pt x="3011" y="566"/>
                  </a:cubicBezTo>
                  <a:cubicBezTo>
                    <a:pt x="2786" y="152"/>
                    <a:pt x="2423" y="1"/>
                    <a:pt x="2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6"/>
            <p:cNvSpPr/>
            <p:nvPr/>
          </p:nvSpPr>
          <p:spPr>
            <a:xfrm>
              <a:off x="518089" y="396373"/>
              <a:ext cx="188806" cy="143044"/>
            </a:xfrm>
            <a:custGeom>
              <a:avLst/>
              <a:gdLst/>
              <a:ahLst/>
              <a:cxnLst/>
              <a:rect l="l" t="t" r="r" b="b"/>
              <a:pathLst>
                <a:path w="3540" h="2682" extrusionOk="0">
                  <a:moveTo>
                    <a:pt x="2937" y="1"/>
                  </a:moveTo>
                  <a:cubicBezTo>
                    <a:pt x="1923" y="288"/>
                    <a:pt x="927" y="628"/>
                    <a:pt x="0" y="1122"/>
                  </a:cubicBezTo>
                  <a:cubicBezTo>
                    <a:pt x="11" y="1156"/>
                    <a:pt x="22" y="1191"/>
                    <a:pt x="34" y="1229"/>
                  </a:cubicBezTo>
                  <a:cubicBezTo>
                    <a:pt x="153" y="1498"/>
                    <a:pt x="288" y="1854"/>
                    <a:pt x="435" y="2255"/>
                  </a:cubicBezTo>
                  <a:cubicBezTo>
                    <a:pt x="486" y="2393"/>
                    <a:pt x="537" y="2537"/>
                    <a:pt x="592" y="2682"/>
                  </a:cubicBezTo>
                  <a:cubicBezTo>
                    <a:pt x="1507" y="2156"/>
                    <a:pt x="2519" y="1821"/>
                    <a:pt x="3539" y="1539"/>
                  </a:cubicBezTo>
                  <a:lnTo>
                    <a:pt x="29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>
              <a:off x="669399" y="713768"/>
              <a:ext cx="332384" cy="620446"/>
            </a:xfrm>
            <a:custGeom>
              <a:avLst/>
              <a:gdLst/>
              <a:ahLst/>
              <a:cxnLst/>
              <a:rect l="l" t="t" r="r" b="b"/>
              <a:pathLst>
                <a:path w="6232" h="11633" extrusionOk="0">
                  <a:moveTo>
                    <a:pt x="1973" y="0"/>
                  </a:moveTo>
                  <a:cubicBezTo>
                    <a:pt x="1828" y="178"/>
                    <a:pt x="1571" y="328"/>
                    <a:pt x="1167" y="486"/>
                  </a:cubicBezTo>
                  <a:cubicBezTo>
                    <a:pt x="700" y="668"/>
                    <a:pt x="387" y="753"/>
                    <a:pt x="153" y="753"/>
                  </a:cubicBezTo>
                  <a:cubicBezTo>
                    <a:pt x="98" y="753"/>
                    <a:pt x="48" y="748"/>
                    <a:pt x="1" y="739"/>
                  </a:cubicBezTo>
                  <a:lnTo>
                    <a:pt x="1" y="739"/>
                  </a:lnTo>
                  <a:lnTo>
                    <a:pt x="1982" y="5799"/>
                  </a:lnTo>
                  <a:cubicBezTo>
                    <a:pt x="3486" y="9642"/>
                    <a:pt x="3777" y="11271"/>
                    <a:pt x="4456" y="11577"/>
                  </a:cubicBezTo>
                  <a:cubicBezTo>
                    <a:pt x="4538" y="11615"/>
                    <a:pt x="4627" y="11633"/>
                    <a:pt x="4724" y="11633"/>
                  </a:cubicBezTo>
                  <a:cubicBezTo>
                    <a:pt x="4870" y="11633"/>
                    <a:pt x="5037" y="11592"/>
                    <a:pt x="5234" y="11515"/>
                  </a:cubicBezTo>
                  <a:cubicBezTo>
                    <a:pt x="5673" y="11344"/>
                    <a:pt x="5916" y="11143"/>
                    <a:pt x="6015" y="10879"/>
                  </a:cubicBezTo>
                  <a:cubicBezTo>
                    <a:pt x="6231" y="10307"/>
                    <a:pt x="5772" y="9431"/>
                    <a:pt x="5161" y="7870"/>
                  </a:cubicBezTo>
                  <a:cubicBezTo>
                    <a:pt x="4509" y="6204"/>
                    <a:pt x="2832" y="2098"/>
                    <a:pt x="19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6"/>
            <p:cNvSpPr/>
            <p:nvPr/>
          </p:nvSpPr>
          <p:spPr>
            <a:xfrm>
              <a:off x="579477" y="636966"/>
              <a:ext cx="184699" cy="125604"/>
            </a:xfrm>
            <a:custGeom>
              <a:avLst/>
              <a:gdLst/>
              <a:ahLst/>
              <a:cxnLst/>
              <a:rect l="l" t="t" r="r" b="b"/>
              <a:pathLst>
                <a:path w="3463" h="2355" extrusionOk="0">
                  <a:moveTo>
                    <a:pt x="183" y="0"/>
                  </a:moveTo>
                  <a:cubicBezTo>
                    <a:pt x="94" y="0"/>
                    <a:pt x="0" y="82"/>
                    <a:pt x="42" y="191"/>
                  </a:cubicBezTo>
                  <a:cubicBezTo>
                    <a:pt x="157" y="496"/>
                    <a:pt x="287" y="797"/>
                    <a:pt x="430" y="1089"/>
                  </a:cubicBezTo>
                  <a:cubicBezTo>
                    <a:pt x="568" y="1369"/>
                    <a:pt x="721" y="1648"/>
                    <a:pt x="926" y="1883"/>
                  </a:cubicBezTo>
                  <a:cubicBezTo>
                    <a:pt x="1116" y="2103"/>
                    <a:pt x="1343" y="2275"/>
                    <a:pt x="1633" y="2332"/>
                  </a:cubicBezTo>
                  <a:cubicBezTo>
                    <a:pt x="1712" y="2347"/>
                    <a:pt x="1792" y="2354"/>
                    <a:pt x="1871" y="2354"/>
                  </a:cubicBezTo>
                  <a:cubicBezTo>
                    <a:pt x="2047" y="2354"/>
                    <a:pt x="2224" y="2321"/>
                    <a:pt x="2392" y="2273"/>
                  </a:cubicBezTo>
                  <a:cubicBezTo>
                    <a:pt x="2727" y="2178"/>
                    <a:pt x="3046" y="2016"/>
                    <a:pt x="3336" y="1823"/>
                  </a:cubicBezTo>
                  <a:cubicBezTo>
                    <a:pt x="3462" y="1740"/>
                    <a:pt x="3368" y="1571"/>
                    <a:pt x="3246" y="1571"/>
                  </a:cubicBezTo>
                  <a:cubicBezTo>
                    <a:pt x="3220" y="1571"/>
                    <a:pt x="3193" y="1579"/>
                    <a:pt x="3166" y="1596"/>
                  </a:cubicBezTo>
                  <a:cubicBezTo>
                    <a:pt x="2929" y="1754"/>
                    <a:pt x="2672" y="1883"/>
                    <a:pt x="2401" y="1974"/>
                  </a:cubicBezTo>
                  <a:cubicBezTo>
                    <a:pt x="2234" y="2031"/>
                    <a:pt x="2056" y="2072"/>
                    <a:pt x="1878" y="2072"/>
                  </a:cubicBezTo>
                  <a:cubicBezTo>
                    <a:pt x="1835" y="2072"/>
                    <a:pt x="1792" y="2069"/>
                    <a:pt x="1749" y="2064"/>
                  </a:cubicBezTo>
                  <a:cubicBezTo>
                    <a:pt x="1508" y="2034"/>
                    <a:pt x="1320" y="1903"/>
                    <a:pt x="1162" y="1724"/>
                  </a:cubicBezTo>
                  <a:cubicBezTo>
                    <a:pt x="978" y="1513"/>
                    <a:pt x="836" y="1270"/>
                    <a:pt x="712" y="1022"/>
                  </a:cubicBezTo>
                  <a:cubicBezTo>
                    <a:pt x="561" y="717"/>
                    <a:pt x="427" y="405"/>
                    <a:pt x="306" y="88"/>
                  </a:cubicBezTo>
                  <a:cubicBezTo>
                    <a:pt x="283" y="26"/>
                    <a:pt x="23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6"/>
            <p:cNvSpPr/>
            <p:nvPr/>
          </p:nvSpPr>
          <p:spPr>
            <a:xfrm>
              <a:off x="658625" y="371626"/>
              <a:ext cx="68695" cy="142724"/>
            </a:xfrm>
            <a:custGeom>
              <a:avLst/>
              <a:gdLst/>
              <a:ahLst/>
              <a:cxnLst/>
              <a:rect l="l" t="t" r="r" b="b"/>
              <a:pathLst>
                <a:path w="1288" h="2676" extrusionOk="0">
                  <a:moveTo>
                    <a:pt x="153" y="0"/>
                  </a:moveTo>
                  <a:cubicBezTo>
                    <a:pt x="136" y="0"/>
                    <a:pt x="119" y="3"/>
                    <a:pt x="103" y="9"/>
                  </a:cubicBezTo>
                  <a:cubicBezTo>
                    <a:pt x="27" y="38"/>
                    <a:pt x="1" y="119"/>
                    <a:pt x="22" y="192"/>
                  </a:cubicBezTo>
                  <a:cubicBezTo>
                    <a:pt x="273" y="1016"/>
                    <a:pt x="596" y="1817"/>
                    <a:pt x="988" y="2586"/>
                  </a:cubicBezTo>
                  <a:cubicBezTo>
                    <a:pt x="1014" y="2638"/>
                    <a:pt x="1063" y="2675"/>
                    <a:pt x="1121" y="2675"/>
                  </a:cubicBezTo>
                  <a:cubicBezTo>
                    <a:pt x="1137" y="2675"/>
                    <a:pt x="1154" y="2672"/>
                    <a:pt x="1172" y="2666"/>
                  </a:cubicBezTo>
                  <a:cubicBezTo>
                    <a:pt x="1237" y="2641"/>
                    <a:pt x="1287" y="2550"/>
                    <a:pt x="1252" y="2481"/>
                  </a:cubicBezTo>
                  <a:cubicBezTo>
                    <a:pt x="862" y="1714"/>
                    <a:pt x="538" y="913"/>
                    <a:pt x="288" y="89"/>
                  </a:cubicBezTo>
                  <a:cubicBezTo>
                    <a:pt x="270" y="33"/>
                    <a:pt x="210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6"/>
            <p:cNvSpPr/>
            <p:nvPr/>
          </p:nvSpPr>
          <p:spPr>
            <a:xfrm>
              <a:off x="807055" y="568857"/>
              <a:ext cx="46775" cy="109070"/>
            </a:xfrm>
            <a:custGeom>
              <a:avLst/>
              <a:gdLst/>
              <a:ahLst/>
              <a:cxnLst/>
              <a:rect l="l" t="t" r="r" b="b"/>
              <a:pathLst>
                <a:path w="877" h="2045" extrusionOk="0">
                  <a:moveTo>
                    <a:pt x="184" y="0"/>
                  </a:moveTo>
                  <a:cubicBezTo>
                    <a:pt x="94" y="0"/>
                    <a:pt x="1" y="82"/>
                    <a:pt x="44" y="192"/>
                  </a:cubicBezTo>
                  <a:lnTo>
                    <a:pt x="400" y="1115"/>
                  </a:lnTo>
                  <a:cubicBezTo>
                    <a:pt x="453" y="1250"/>
                    <a:pt x="523" y="1388"/>
                    <a:pt x="553" y="1530"/>
                  </a:cubicBezTo>
                  <a:cubicBezTo>
                    <a:pt x="570" y="1606"/>
                    <a:pt x="570" y="1750"/>
                    <a:pt x="471" y="1760"/>
                  </a:cubicBezTo>
                  <a:cubicBezTo>
                    <a:pt x="295" y="1781"/>
                    <a:pt x="317" y="2045"/>
                    <a:pt x="482" y="2045"/>
                  </a:cubicBezTo>
                  <a:cubicBezTo>
                    <a:pt x="488" y="2045"/>
                    <a:pt x="493" y="2045"/>
                    <a:pt x="499" y="2044"/>
                  </a:cubicBezTo>
                  <a:cubicBezTo>
                    <a:pt x="673" y="2024"/>
                    <a:pt x="799" y="1884"/>
                    <a:pt x="836" y="1718"/>
                  </a:cubicBezTo>
                  <a:cubicBezTo>
                    <a:pt x="877" y="1539"/>
                    <a:pt x="799" y="1358"/>
                    <a:pt x="735" y="1195"/>
                  </a:cubicBezTo>
                  <a:cubicBezTo>
                    <a:pt x="593" y="827"/>
                    <a:pt x="450" y="456"/>
                    <a:pt x="308" y="88"/>
                  </a:cubicBezTo>
                  <a:cubicBezTo>
                    <a:pt x="284" y="26"/>
                    <a:pt x="235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6"/>
            <p:cNvSpPr/>
            <p:nvPr/>
          </p:nvSpPr>
          <p:spPr>
            <a:xfrm>
              <a:off x="503795" y="353332"/>
              <a:ext cx="68695" cy="81923"/>
            </a:xfrm>
            <a:custGeom>
              <a:avLst/>
              <a:gdLst/>
              <a:ahLst/>
              <a:cxnLst/>
              <a:rect l="l" t="t" r="r" b="b"/>
              <a:pathLst>
                <a:path w="1288" h="1536" extrusionOk="0">
                  <a:moveTo>
                    <a:pt x="1122" y="1"/>
                  </a:moveTo>
                  <a:cubicBezTo>
                    <a:pt x="1105" y="1"/>
                    <a:pt x="1089" y="4"/>
                    <a:pt x="1073" y="12"/>
                  </a:cubicBezTo>
                  <a:cubicBezTo>
                    <a:pt x="782" y="156"/>
                    <a:pt x="520" y="347"/>
                    <a:pt x="304" y="590"/>
                  </a:cubicBezTo>
                  <a:cubicBezTo>
                    <a:pt x="104" y="815"/>
                    <a:pt x="1" y="1109"/>
                    <a:pt x="66" y="1408"/>
                  </a:cubicBezTo>
                  <a:cubicBezTo>
                    <a:pt x="81" y="1478"/>
                    <a:pt x="132" y="1535"/>
                    <a:pt x="206" y="1535"/>
                  </a:cubicBezTo>
                  <a:cubicBezTo>
                    <a:pt x="212" y="1535"/>
                    <a:pt x="217" y="1535"/>
                    <a:pt x="222" y="1534"/>
                  </a:cubicBezTo>
                  <a:cubicBezTo>
                    <a:pt x="292" y="1527"/>
                    <a:pt x="364" y="1454"/>
                    <a:pt x="348" y="1378"/>
                  </a:cubicBezTo>
                  <a:cubicBezTo>
                    <a:pt x="295" y="1135"/>
                    <a:pt x="377" y="930"/>
                    <a:pt x="541" y="749"/>
                  </a:cubicBezTo>
                  <a:cubicBezTo>
                    <a:pt x="720" y="554"/>
                    <a:pt x="940" y="393"/>
                    <a:pt x="1178" y="276"/>
                  </a:cubicBezTo>
                  <a:cubicBezTo>
                    <a:pt x="1247" y="242"/>
                    <a:pt x="1287" y="168"/>
                    <a:pt x="1257" y="93"/>
                  </a:cubicBezTo>
                  <a:cubicBezTo>
                    <a:pt x="1237" y="41"/>
                    <a:pt x="1179" y="1"/>
                    <a:pt x="1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6"/>
            <p:cNvSpPr/>
            <p:nvPr/>
          </p:nvSpPr>
          <p:spPr>
            <a:xfrm>
              <a:off x="810682" y="1144871"/>
              <a:ext cx="155472" cy="192913"/>
            </a:xfrm>
            <a:custGeom>
              <a:avLst/>
              <a:gdLst/>
              <a:ahLst/>
              <a:cxnLst/>
              <a:rect l="l" t="t" r="r" b="b"/>
              <a:pathLst>
                <a:path w="2915" h="3617" extrusionOk="0">
                  <a:moveTo>
                    <a:pt x="184" y="1"/>
                  </a:moveTo>
                  <a:cubicBezTo>
                    <a:pt x="93" y="1"/>
                    <a:pt x="0" y="82"/>
                    <a:pt x="43" y="191"/>
                  </a:cubicBezTo>
                  <a:cubicBezTo>
                    <a:pt x="300" y="827"/>
                    <a:pt x="557" y="1465"/>
                    <a:pt x="814" y="2103"/>
                  </a:cubicBezTo>
                  <a:cubicBezTo>
                    <a:pt x="938" y="2410"/>
                    <a:pt x="1050" y="2725"/>
                    <a:pt x="1190" y="3025"/>
                  </a:cubicBezTo>
                  <a:cubicBezTo>
                    <a:pt x="1319" y="3303"/>
                    <a:pt x="1514" y="3512"/>
                    <a:pt x="1817" y="3588"/>
                  </a:cubicBezTo>
                  <a:cubicBezTo>
                    <a:pt x="1895" y="3608"/>
                    <a:pt x="1973" y="3616"/>
                    <a:pt x="2051" y="3616"/>
                  </a:cubicBezTo>
                  <a:cubicBezTo>
                    <a:pt x="2314" y="3616"/>
                    <a:pt x="2573" y="3517"/>
                    <a:pt x="2804" y="3395"/>
                  </a:cubicBezTo>
                  <a:cubicBezTo>
                    <a:pt x="2872" y="3360"/>
                    <a:pt x="2914" y="3289"/>
                    <a:pt x="2884" y="3211"/>
                  </a:cubicBezTo>
                  <a:cubicBezTo>
                    <a:pt x="2865" y="3162"/>
                    <a:pt x="2806" y="3120"/>
                    <a:pt x="2749" y="3120"/>
                  </a:cubicBezTo>
                  <a:cubicBezTo>
                    <a:pt x="2732" y="3120"/>
                    <a:pt x="2715" y="3123"/>
                    <a:pt x="2700" y="3131"/>
                  </a:cubicBezTo>
                  <a:cubicBezTo>
                    <a:pt x="2502" y="3237"/>
                    <a:pt x="2284" y="3332"/>
                    <a:pt x="2056" y="3332"/>
                  </a:cubicBezTo>
                  <a:cubicBezTo>
                    <a:pt x="2012" y="3332"/>
                    <a:pt x="1968" y="3329"/>
                    <a:pt x="1924" y="3321"/>
                  </a:cubicBezTo>
                  <a:cubicBezTo>
                    <a:pt x="1668" y="3276"/>
                    <a:pt x="1528" y="3094"/>
                    <a:pt x="1429" y="2867"/>
                  </a:cubicBezTo>
                  <a:cubicBezTo>
                    <a:pt x="1305" y="2582"/>
                    <a:pt x="1195" y="2289"/>
                    <a:pt x="1078" y="2001"/>
                  </a:cubicBezTo>
                  <a:cubicBezTo>
                    <a:pt x="958" y="1699"/>
                    <a:pt x="836" y="1398"/>
                    <a:pt x="715" y="1097"/>
                  </a:cubicBezTo>
                  <a:lnTo>
                    <a:pt x="309" y="87"/>
                  </a:lnTo>
                  <a:cubicBezTo>
                    <a:pt x="284" y="26"/>
                    <a:pt x="235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6"/>
            <p:cNvSpPr/>
            <p:nvPr/>
          </p:nvSpPr>
          <p:spPr>
            <a:xfrm>
              <a:off x="824923" y="852491"/>
              <a:ext cx="68589" cy="142138"/>
            </a:xfrm>
            <a:custGeom>
              <a:avLst/>
              <a:gdLst/>
              <a:ahLst/>
              <a:cxnLst/>
              <a:rect l="l" t="t" r="r" b="b"/>
              <a:pathLst>
                <a:path w="1286" h="2665" extrusionOk="0">
                  <a:moveTo>
                    <a:pt x="185" y="1"/>
                  </a:moveTo>
                  <a:cubicBezTo>
                    <a:pt x="95" y="1"/>
                    <a:pt x="1" y="83"/>
                    <a:pt x="44" y="192"/>
                  </a:cubicBezTo>
                  <a:lnTo>
                    <a:pt x="978" y="2577"/>
                  </a:lnTo>
                  <a:cubicBezTo>
                    <a:pt x="1001" y="2639"/>
                    <a:pt x="1051" y="2665"/>
                    <a:pt x="1102" y="2665"/>
                  </a:cubicBezTo>
                  <a:cubicBezTo>
                    <a:pt x="1192" y="2665"/>
                    <a:pt x="1285" y="2583"/>
                    <a:pt x="1242" y="2473"/>
                  </a:cubicBezTo>
                  <a:lnTo>
                    <a:pt x="308" y="88"/>
                  </a:lnTo>
                  <a:cubicBezTo>
                    <a:pt x="285" y="27"/>
                    <a:pt x="235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6"/>
            <p:cNvSpPr/>
            <p:nvPr/>
          </p:nvSpPr>
          <p:spPr>
            <a:xfrm>
              <a:off x="891804" y="1018521"/>
              <a:ext cx="33761" cy="57495"/>
            </a:xfrm>
            <a:custGeom>
              <a:avLst/>
              <a:gdLst/>
              <a:ahLst/>
              <a:cxnLst/>
              <a:rect l="l" t="t" r="r" b="b"/>
              <a:pathLst>
                <a:path w="633" h="1078" extrusionOk="0">
                  <a:moveTo>
                    <a:pt x="159" y="0"/>
                  </a:moveTo>
                  <a:cubicBezTo>
                    <a:pt x="143" y="0"/>
                    <a:pt x="126" y="3"/>
                    <a:pt x="110" y="10"/>
                  </a:cubicBezTo>
                  <a:cubicBezTo>
                    <a:pt x="41" y="42"/>
                    <a:pt x="0" y="120"/>
                    <a:pt x="30" y="194"/>
                  </a:cubicBezTo>
                  <a:lnTo>
                    <a:pt x="341" y="987"/>
                  </a:lnTo>
                  <a:cubicBezTo>
                    <a:pt x="361" y="1040"/>
                    <a:pt x="418" y="1078"/>
                    <a:pt x="476" y="1078"/>
                  </a:cubicBezTo>
                  <a:cubicBezTo>
                    <a:pt x="492" y="1078"/>
                    <a:pt x="509" y="1075"/>
                    <a:pt x="525" y="1068"/>
                  </a:cubicBezTo>
                  <a:cubicBezTo>
                    <a:pt x="594" y="1036"/>
                    <a:pt x="633" y="958"/>
                    <a:pt x="605" y="884"/>
                  </a:cubicBezTo>
                  <a:lnTo>
                    <a:pt x="294" y="92"/>
                  </a:lnTo>
                  <a:cubicBezTo>
                    <a:pt x="274" y="38"/>
                    <a:pt x="217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6" name="Google Shape;2166;p36"/>
          <p:cNvSpPr/>
          <p:nvPr/>
        </p:nvSpPr>
        <p:spPr>
          <a:xfrm>
            <a:off x="609516" y="46040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rgbClr val="FCD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E1570-71DC-70C7-A434-34596C53705B}"/>
              </a:ext>
            </a:extLst>
          </p:cNvPr>
          <p:cNvSpPr txBox="1"/>
          <p:nvPr/>
        </p:nvSpPr>
        <p:spPr>
          <a:xfrm>
            <a:off x="520764" y="176239"/>
            <a:ext cx="28761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75000"/>
                  </a:schemeClr>
                </a:solidFill>
                <a:latin typeface="Patrick Hand" panose="00000500000000000000" pitchFamily="2" charset="0"/>
              </a:rPr>
              <a:t>1/ Reason</a:t>
            </a:r>
            <a:endParaRPr lang="id-ID" sz="6000" dirty="0">
              <a:solidFill>
                <a:schemeClr val="tx1">
                  <a:lumMod val="75000"/>
                </a:schemeClr>
              </a:solidFill>
              <a:latin typeface="Patrick Hand" panose="00000500000000000000" pitchFamily="2" charset="0"/>
            </a:endParaRPr>
          </a:p>
        </p:txBody>
      </p:sp>
      <p:sp>
        <p:nvSpPr>
          <p:cNvPr id="7" name="Google Shape;1365;p37">
            <a:extLst>
              <a:ext uri="{FF2B5EF4-FFF2-40B4-BE49-F238E27FC236}">
                <a16:creationId xmlns:a16="http://schemas.microsoft.com/office/drawing/2014/main" id="{7F901FF8-934F-064D-D21F-9521E1D111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7734" y="1372828"/>
            <a:ext cx="7704000" cy="31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- Market Research: Descriptive statistics about how much people spend on cars is a way to research the market and better understand customer trends and tastes.</a:t>
            </a:r>
          </a:p>
          <a:p>
            <a:pPr marL="0" lvl="0" indent="0" algn="just">
              <a:buNone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- Audience: Descriptive statistics of car purchase value also help you determine your audience. Analyze this information to devise appropriate business strategies and achieve business goals.</a:t>
            </a:r>
          </a:p>
          <a:p>
            <a:pPr marL="0" lvl="0" indent="0" algn="just">
              <a:buNone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- Market forecast: Descriptive statistics on car purchase value also help you forecast future market conditions. You can forecast the value of cars, trends and tastes of customers to build a suitable business strategy.</a:t>
            </a:r>
            <a:endParaRPr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8" name="Google Shape;2257;p39">
            <a:extLst>
              <a:ext uri="{FF2B5EF4-FFF2-40B4-BE49-F238E27FC236}">
                <a16:creationId xmlns:a16="http://schemas.microsoft.com/office/drawing/2014/main" id="{346A3646-FF60-157D-61F8-038E5D587267}"/>
              </a:ext>
            </a:extLst>
          </p:cNvPr>
          <p:cNvGrpSpPr/>
          <p:nvPr/>
        </p:nvGrpSpPr>
        <p:grpSpPr>
          <a:xfrm>
            <a:off x="3665411" y="-102423"/>
            <a:ext cx="730390" cy="1282347"/>
            <a:chOff x="2332850" y="1508965"/>
            <a:chExt cx="495799" cy="870474"/>
          </a:xfrm>
        </p:grpSpPr>
        <p:sp>
          <p:nvSpPr>
            <p:cNvPr id="9" name="Google Shape;2258;p39">
              <a:extLst>
                <a:ext uri="{FF2B5EF4-FFF2-40B4-BE49-F238E27FC236}">
                  <a16:creationId xmlns:a16="http://schemas.microsoft.com/office/drawing/2014/main" id="{AB2D5FD2-83A3-C689-5FC8-8004C99DD2D5}"/>
                </a:ext>
              </a:extLst>
            </p:cNvPr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59;p39">
              <a:extLst>
                <a:ext uri="{FF2B5EF4-FFF2-40B4-BE49-F238E27FC236}">
                  <a16:creationId xmlns:a16="http://schemas.microsoft.com/office/drawing/2014/main" id="{AE787D3C-84F1-C87F-81AF-2E93063E4329}"/>
                </a:ext>
              </a:extLst>
            </p:cNvPr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60;p39">
              <a:extLst>
                <a:ext uri="{FF2B5EF4-FFF2-40B4-BE49-F238E27FC236}">
                  <a16:creationId xmlns:a16="http://schemas.microsoft.com/office/drawing/2014/main" id="{2A9DAAD1-9DD0-B572-6EEC-02DDBE10AA5A}"/>
                </a:ext>
              </a:extLst>
            </p:cNvPr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61;p39">
              <a:extLst>
                <a:ext uri="{FF2B5EF4-FFF2-40B4-BE49-F238E27FC236}">
                  <a16:creationId xmlns:a16="http://schemas.microsoft.com/office/drawing/2014/main" id="{EA01B7C6-7E9E-06F8-7A5F-8524FF24F9F6}"/>
                </a:ext>
              </a:extLst>
            </p:cNvPr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62;p39">
              <a:extLst>
                <a:ext uri="{FF2B5EF4-FFF2-40B4-BE49-F238E27FC236}">
                  <a16:creationId xmlns:a16="http://schemas.microsoft.com/office/drawing/2014/main" id="{D906465B-B16C-81C5-FBA0-BDA94FDBD9A7}"/>
                </a:ext>
              </a:extLst>
            </p:cNvPr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63;p39">
              <a:extLst>
                <a:ext uri="{FF2B5EF4-FFF2-40B4-BE49-F238E27FC236}">
                  <a16:creationId xmlns:a16="http://schemas.microsoft.com/office/drawing/2014/main" id="{1A9B4209-1DA9-E2B3-0321-E14F3B3B6CE6}"/>
                </a:ext>
              </a:extLst>
            </p:cNvPr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64;p39">
              <a:extLst>
                <a:ext uri="{FF2B5EF4-FFF2-40B4-BE49-F238E27FC236}">
                  <a16:creationId xmlns:a16="http://schemas.microsoft.com/office/drawing/2014/main" id="{82BAB273-B3D0-D6D2-CDD8-14F7D69AC926}"/>
                </a:ext>
              </a:extLst>
            </p:cNvPr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65;p39">
              <a:extLst>
                <a:ext uri="{FF2B5EF4-FFF2-40B4-BE49-F238E27FC236}">
                  <a16:creationId xmlns:a16="http://schemas.microsoft.com/office/drawing/2014/main" id="{F37C3C3F-4A96-30EA-F20C-CB235D13448E}"/>
                </a:ext>
              </a:extLst>
            </p:cNvPr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66;p39">
              <a:extLst>
                <a:ext uri="{FF2B5EF4-FFF2-40B4-BE49-F238E27FC236}">
                  <a16:creationId xmlns:a16="http://schemas.microsoft.com/office/drawing/2014/main" id="{9EEB732E-A1C3-E7D6-CD7D-572023CF557D}"/>
                </a:ext>
              </a:extLst>
            </p:cNvPr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67;p39">
              <a:extLst>
                <a:ext uri="{FF2B5EF4-FFF2-40B4-BE49-F238E27FC236}">
                  <a16:creationId xmlns:a16="http://schemas.microsoft.com/office/drawing/2014/main" id="{8837BC45-183C-2513-A6BD-9A4DFAB1D630}"/>
                </a:ext>
              </a:extLst>
            </p:cNvPr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68;p39">
              <a:extLst>
                <a:ext uri="{FF2B5EF4-FFF2-40B4-BE49-F238E27FC236}">
                  <a16:creationId xmlns:a16="http://schemas.microsoft.com/office/drawing/2014/main" id="{A3F1F614-E1F8-554A-D4F6-4708F651A48F}"/>
                </a:ext>
              </a:extLst>
            </p:cNvPr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69;p39">
              <a:extLst>
                <a:ext uri="{FF2B5EF4-FFF2-40B4-BE49-F238E27FC236}">
                  <a16:creationId xmlns:a16="http://schemas.microsoft.com/office/drawing/2014/main" id="{C48CF76A-CDCB-70CB-94BB-F3EC9D5F20B3}"/>
                </a:ext>
              </a:extLst>
            </p:cNvPr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96DB9E-23D5-E03D-801F-F61BBCB5F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530" y="190500"/>
            <a:ext cx="4422990" cy="28272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7049B7-7C00-74C9-8D34-80CFA96D9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55" y="3456097"/>
            <a:ext cx="4664940" cy="72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0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p53"/>
          <p:cNvSpPr txBox="1">
            <a:spLocks noGrp="1"/>
          </p:cNvSpPr>
          <p:nvPr>
            <p:ph type="title"/>
          </p:nvPr>
        </p:nvSpPr>
        <p:spPr>
          <a:xfrm>
            <a:off x="464506" y="2903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9/ </a:t>
            </a:r>
            <a:r>
              <a:rPr lang="id-ID" dirty="0"/>
              <a:t>TEST 2 </a:t>
            </a:r>
            <a:r>
              <a:rPr lang="en-US" dirty="0"/>
              <a:t>SAMPLE</a:t>
            </a:r>
            <a:r>
              <a:rPr lang="id-ID" dirty="0"/>
              <a:t> P</a:t>
            </a:r>
            <a:endParaRPr dirty="0">
              <a:highlight>
                <a:schemeClr val="dk2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AC1433-BF24-ED48-C3AD-F72B8631E7A9}"/>
              </a:ext>
            </a:extLst>
          </p:cNvPr>
          <p:cNvSpPr txBox="1"/>
          <p:nvPr/>
        </p:nvSpPr>
        <p:spPr>
          <a:xfrm>
            <a:off x="524435" y="1005775"/>
            <a:ext cx="7859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CLAIM: Does the proportion of Annual Salary &gt; 60000 of Customer that 45- and 45+ are similar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6CF1A-143F-2504-1BD4-7C7C91DE8D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1"/>
          <a:stretch/>
        </p:blipFill>
        <p:spPr>
          <a:xfrm>
            <a:off x="1622173" y="1364876"/>
            <a:ext cx="5899653" cy="3344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0" name="Google Shape;2760;p52"/>
          <p:cNvGrpSpPr/>
          <p:nvPr/>
        </p:nvGrpSpPr>
        <p:grpSpPr>
          <a:xfrm rot="-411199" flipH="1">
            <a:off x="-209417" y="2860830"/>
            <a:ext cx="878509" cy="1830278"/>
            <a:chOff x="503795" y="323625"/>
            <a:chExt cx="502785" cy="1047439"/>
          </a:xfrm>
        </p:grpSpPr>
        <p:sp>
          <p:nvSpPr>
            <p:cNvPr id="2761" name="Google Shape;2761;p52"/>
            <p:cNvSpPr/>
            <p:nvPr/>
          </p:nvSpPr>
          <p:spPr>
            <a:xfrm>
              <a:off x="674039" y="389120"/>
              <a:ext cx="173925" cy="283742"/>
            </a:xfrm>
            <a:custGeom>
              <a:avLst/>
              <a:gdLst/>
              <a:ahLst/>
              <a:cxnLst/>
              <a:rect l="l" t="t" r="r" b="b"/>
              <a:pathLst>
                <a:path w="3261" h="5320" extrusionOk="0">
                  <a:moveTo>
                    <a:pt x="610" y="1"/>
                  </a:moveTo>
                  <a:cubicBezTo>
                    <a:pt x="438" y="1"/>
                    <a:pt x="238" y="35"/>
                    <a:pt x="0" y="105"/>
                  </a:cubicBezTo>
                  <a:lnTo>
                    <a:pt x="220" y="665"/>
                  </a:lnTo>
                  <a:cubicBezTo>
                    <a:pt x="279" y="654"/>
                    <a:pt x="343" y="647"/>
                    <a:pt x="411" y="647"/>
                  </a:cubicBezTo>
                  <a:cubicBezTo>
                    <a:pt x="687" y="647"/>
                    <a:pt x="1017" y="768"/>
                    <a:pt x="1211" y="1262"/>
                  </a:cubicBezTo>
                  <a:lnTo>
                    <a:pt x="2513" y="4590"/>
                  </a:lnTo>
                  <a:cubicBezTo>
                    <a:pt x="2727" y="5136"/>
                    <a:pt x="2906" y="5320"/>
                    <a:pt x="3030" y="5320"/>
                  </a:cubicBezTo>
                  <a:cubicBezTo>
                    <a:pt x="3196" y="5320"/>
                    <a:pt x="3260" y="4986"/>
                    <a:pt x="3169" y="4753"/>
                  </a:cubicBezTo>
                  <a:lnTo>
                    <a:pt x="1774" y="1189"/>
                  </a:lnTo>
                  <a:cubicBezTo>
                    <a:pt x="1470" y="411"/>
                    <a:pt x="1207" y="1"/>
                    <a:pt x="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2"/>
            <p:cNvSpPr/>
            <p:nvPr/>
          </p:nvSpPr>
          <p:spPr>
            <a:xfrm>
              <a:off x="515529" y="323625"/>
              <a:ext cx="92803" cy="61655"/>
            </a:xfrm>
            <a:custGeom>
              <a:avLst/>
              <a:gdLst/>
              <a:ahLst/>
              <a:cxnLst/>
              <a:rect l="l" t="t" r="r" b="b"/>
              <a:pathLst>
                <a:path w="1740" h="1156" extrusionOk="0">
                  <a:moveTo>
                    <a:pt x="1159" y="1"/>
                  </a:moveTo>
                  <a:cubicBezTo>
                    <a:pt x="996" y="1"/>
                    <a:pt x="799" y="65"/>
                    <a:pt x="550" y="188"/>
                  </a:cubicBezTo>
                  <a:cubicBezTo>
                    <a:pt x="1" y="459"/>
                    <a:pt x="48" y="741"/>
                    <a:pt x="206" y="1156"/>
                  </a:cubicBezTo>
                  <a:cubicBezTo>
                    <a:pt x="396" y="993"/>
                    <a:pt x="686" y="835"/>
                    <a:pt x="1112" y="663"/>
                  </a:cubicBezTo>
                  <a:cubicBezTo>
                    <a:pt x="1330" y="574"/>
                    <a:pt x="1541" y="516"/>
                    <a:pt x="1739" y="498"/>
                  </a:cubicBezTo>
                  <a:cubicBezTo>
                    <a:pt x="1586" y="158"/>
                    <a:pt x="1414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2"/>
            <p:cNvSpPr/>
            <p:nvPr/>
          </p:nvSpPr>
          <p:spPr>
            <a:xfrm>
              <a:off x="907004" y="1293995"/>
              <a:ext cx="99576" cy="77069"/>
            </a:xfrm>
            <a:custGeom>
              <a:avLst/>
              <a:gdLst/>
              <a:ahLst/>
              <a:cxnLst/>
              <a:rect l="l" t="t" r="r" b="b"/>
              <a:pathLst>
                <a:path w="1867" h="1445" extrusionOk="0">
                  <a:moveTo>
                    <a:pt x="1560" y="0"/>
                  </a:moveTo>
                  <a:cubicBezTo>
                    <a:pt x="1461" y="264"/>
                    <a:pt x="1218" y="465"/>
                    <a:pt x="779" y="636"/>
                  </a:cubicBezTo>
                  <a:cubicBezTo>
                    <a:pt x="582" y="713"/>
                    <a:pt x="415" y="754"/>
                    <a:pt x="269" y="754"/>
                  </a:cubicBezTo>
                  <a:cubicBezTo>
                    <a:pt x="172" y="754"/>
                    <a:pt x="83" y="736"/>
                    <a:pt x="1" y="698"/>
                  </a:cubicBezTo>
                  <a:lnTo>
                    <a:pt x="1" y="698"/>
                  </a:lnTo>
                  <a:cubicBezTo>
                    <a:pt x="24" y="764"/>
                    <a:pt x="63" y="847"/>
                    <a:pt x="128" y="948"/>
                  </a:cubicBezTo>
                  <a:cubicBezTo>
                    <a:pt x="281" y="1288"/>
                    <a:pt x="453" y="1445"/>
                    <a:pt x="708" y="1445"/>
                  </a:cubicBezTo>
                  <a:cubicBezTo>
                    <a:pt x="871" y="1445"/>
                    <a:pt x="1069" y="1380"/>
                    <a:pt x="1317" y="1258"/>
                  </a:cubicBezTo>
                  <a:cubicBezTo>
                    <a:pt x="1867" y="987"/>
                    <a:pt x="1819" y="704"/>
                    <a:pt x="1661" y="289"/>
                  </a:cubicBezTo>
                  <a:cubicBezTo>
                    <a:pt x="1647" y="224"/>
                    <a:pt x="1606" y="112"/>
                    <a:pt x="1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2"/>
            <p:cNvSpPr/>
            <p:nvPr/>
          </p:nvSpPr>
          <p:spPr>
            <a:xfrm>
              <a:off x="507422" y="350452"/>
              <a:ext cx="283689" cy="403639"/>
            </a:xfrm>
            <a:custGeom>
              <a:avLst/>
              <a:gdLst/>
              <a:ahLst/>
              <a:cxnLst/>
              <a:rect l="l" t="t" r="r" b="b"/>
              <a:pathLst>
                <a:path w="5319" h="7568" extrusionOk="0">
                  <a:moveTo>
                    <a:pt x="2026" y="1"/>
                  </a:moveTo>
                  <a:cubicBezTo>
                    <a:pt x="1433" y="1"/>
                    <a:pt x="762" y="340"/>
                    <a:pt x="358" y="653"/>
                  </a:cubicBezTo>
                  <a:cubicBezTo>
                    <a:pt x="16" y="945"/>
                    <a:pt x="0" y="1255"/>
                    <a:pt x="117" y="1700"/>
                  </a:cubicBezTo>
                  <a:cubicBezTo>
                    <a:pt x="138" y="1788"/>
                    <a:pt x="167" y="1882"/>
                    <a:pt x="200" y="1983"/>
                  </a:cubicBezTo>
                  <a:cubicBezTo>
                    <a:pt x="211" y="2017"/>
                    <a:pt x="222" y="2052"/>
                    <a:pt x="234" y="2090"/>
                  </a:cubicBezTo>
                  <a:cubicBezTo>
                    <a:pt x="353" y="2359"/>
                    <a:pt x="488" y="2715"/>
                    <a:pt x="635" y="3116"/>
                  </a:cubicBezTo>
                  <a:cubicBezTo>
                    <a:pt x="686" y="3254"/>
                    <a:pt x="736" y="3398"/>
                    <a:pt x="792" y="3543"/>
                  </a:cubicBezTo>
                  <a:cubicBezTo>
                    <a:pt x="1888" y="6341"/>
                    <a:pt x="2222" y="7434"/>
                    <a:pt x="3038" y="7551"/>
                  </a:cubicBezTo>
                  <a:cubicBezTo>
                    <a:pt x="3069" y="7562"/>
                    <a:pt x="3112" y="7568"/>
                    <a:pt x="3162" y="7568"/>
                  </a:cubicBezTo>
                  <a:cubicBezTo>
                    <a:pt x="3621" y="7568"/>
                    <a:pt x="4774" y="7143"/>
                    <a:pt x="5010" y="6812"/>
                  </a:cubicBezTo>
                  <a:cubicBezTo>
                    <a:pt x="5318" y="6437"/>
                    <a:pt x="5127" y="5944"/>
                    <a:pt x="4767" y="5028"/>
                  </a:cubicBezTo>
                  <a:lnTo>
                    <a:pt x="3121" y="823"/>
                  </a:lnTo>
                  <a:cubicBezTo>
                    <a:pt x="3091" y="727"/>
                    <a:pt x="3054" y="642"/>
                    <a:pt x="3011" y="566"/>
                  </a:cubicBezTo>
                  <a:cubicBezTo>
                    <a:pt x="2786" y="152"/>
                    <a:pt x="2423" y="1"/>
                    <a:pt x="2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2"/>
            <p:cNvSpPr/>
            <p:nvPr/>
          </p:nvSpPr>
          <p:spPr>
            <a:xfrm>
              <a:off x="518089" y="396373"/>
              <a:ext cx="188806" cy="143044"/>
            </a:xfrm>
            <a:custGeom>
              <a:avLst/>
              <a:gdLst/>
              <a:ahLst/>
              <a:cxnLst/>
              <a:rect l="l" t="t" r="r" b="b"/>
              <a:pathLst>
                <a:path w="3540" h="2682" extrusionOk="0">
                  <a:moveTo>
                    <a:pt x="2937" y="1"/>
                  </a:moveTo>
                  <a:cubicBezTo>
                    <a:pt x="1923" y="288"/>
                    <a:pt x="927" y="628"/>
                    <a:pt x="0" y="1122"/>
                  </a:cubicBezTo>
                  <a:cubicBezTo>
                    <a:pt x="11" y="1156"/>
                    <a:pt x="22" y="1191"/>
                    <a:pt x="34" y="1229"/>
                  </a:cubicBezTo>
                  <a:cubicBezTo>
                    <a:pt x="153" y="1498"/>
                    <a:pt x="288" y="1854"/>
                    <a:pt x="435" y="2255"/>
                  </a:cubicBezTo>
                  <a:cubicBezTo>
                    <a:pt x="486" y="2393"/>
                    <a:pt x="537" y="2537"/>
                    <a:pt x="592" y="2682"/>
                  </a:cubicBezTo>
                  <a:cubicBezTo>
                    <a:pt x="1507" y="2156"/>
                    <a:pt x="2519" y="1821"/>
                    <a:pt x="3539" y="1539"/>
                  </a:cubicBezTo>
                  <a:lnTo>
                    <a:pt x="29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2"/>
            <p:cNvSpPr/>
            <p:nvPr/>
          </p:nvSpPr>
          <p:spPr>
            <a:xfrm>
              <a:off x="669399" y="713768"/>
              <a:ext cx="332384" cy="620446"/>
            </a:xfrm>
            <a:custGeom>
              <a:avLst/>
              <a:gdLst/>
              <a:ahLst/>
              <a:cxnLst/>
              <a:rect l="l" t="t" r="r" b="b"/>
              <a:pathLst>
                <a:path w="6232" h="11633" extrusionOk="0">
                  <a:moveTo>
                    <a:pt x="1973" y="0"/>
                  </a:moveTo>
                  <a:cubicBezTo>
                    <a:pt x="1828" y="178"/>
                    <a:pt x="1571" y="328"/>
                    <a:pt x="1167" y="486"/>
                  </a:cubicBezTo>
                  <a:cubicBezTo>
                    <a:pt x="700" y="668"/>
                    <a:pt x="387" y="753"/>
                    <a:pt x="153" y="753"/>
                  </a:cubicBezTo>
                  <a:cubicBezTo>
                    <a:pt x="98" y="753"/>
                    <a:pt x="48" y="748"/>
                    <a:pt x="1" y="739"/>
                  </a:cubicBezTo>
                  <a:lnTo>
                    <a:pt x="1" y="739"/>
                  </a:lnTo>
                  <a:lnTo>
                    <a:pt x="1982" y="5799"/>
                  </a:lnTo>
                  <a:cubicBezTo>
                    <a:pt x="3486" y="9642"/>
                    <a:pt x="3777" y="11271"/>
                    <a:pt x="4456" y="11577"/>
                  </a:cubicBezTo>
                  <a:cubicBezTo>
                    <a:pt x="4538" y="11615"/>
                    <a:pt x="4627" y="11633"/>
                    <a:pt x="4724" y="11633"/>
                  </a:cubicBezTo>
                  <a:cubicBezTo>
                    <a:pt x="4870" y="11633"/>
                    <a:pt x="5037" y="11592"/>
                    <a:pt x="5234" y="11515"/>
                  </a:cubicBezTo>
                  <a:cubicBezTo>
                    <a:pt x="5673" y="11344"/>
                    <a:pt x="5916" y="11143"/>
                    <a:pt x="6015" y="10879"/>
                  </a:cubicBezTo>
                  <a:cubicBezTo>
                    <a:pt x="6231" y="10307"/>
                    <a:pt x="5772" y="9431"/>
                    <a:pt x="5161" y="7870"/>
                  </a:cubicBezTo>
                  <a:cubicBezTo>
                    <a:pt x="4509" y="6204"/>
                    <a:pt x="2832" y="2098"/>
                    <a:pt x="19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2"/>
            <p:cNvSpPr/>
            <p:nvPr/>
          </p:nvSpPr>
          <p:spPr>
            <a:xfrm>
              <a:off x="579477" y="636966"/>
              <a:ext cx="184699" cy="125604"/>
            </a:xfrm>
            <a:custGeom>
              <a:avLst/>
              <a:gdLst/>
              <a:ahLst/>
              <a:cxnLst/>
              <a:rect l="l" t="t" r="r" b="b"/>
              <a:pathLst>
                <a:path w="3463" h="2355" extrusionOk="0">
                  <a:moveTo>
                    <a:pt x="183" y="0"/>
                  </a:moveTo>
                  <a:cubicBezTo>
                    <a:pt x="94" y="0"/>
                    <a:pt x="0" y="82"/>
                    <a:pt x="42" y="191"/>
                  </a:cubicBezTo>
                  <a:cubicBezTo>
                    <a:pt x="157" y="496"/>
                    <a:pt x="287" y="797"/>
                    <a:pt x="430" y="1089"/>
                  </a:cubicBezTo>
                  <a:cubicBezTo>
                    <a:pt x="568" y="1369"/>
                    <a:pt x="721" y="1648"/>
                    <a:pt x="926" y="1883"/>
                  </a:cubicBezTo>
                  <a:cubicBezTo>
                    <a:pt x="1116" y="2103"/>
                    <a:pt x="1343" y="2275"/>
                    <a:pt x="1633" y="2332"/>
                  </a:cubicBezTo>
                  <a:cubicBezTo>
                    <a:pt x="1712" y="2347"/>
                    <a:pt x="1792" y="2354"/>
                    <a:pt x="1871" y="2354"/>
                  </a:cubicBezTo>
                  <a:cubicBezTo>
                    <a:pt x="2047" y="2354"/>
                    <a:pt x="2224" y="2321"/>
                    <a:pt x="2392" y="2273"/>
                  </a:cubicBezTo>
                  <a:cubicBezTo>
                    <a:pt x="2727" y="2178"/>
                    <a:pt x="3046" y="2016"/>
                    <a:pt x="3336" y="1823"/>
                  </a:cubicBezTo>
                  <a:cubicBezTo>
                    <a:pt x="3462" y="1740"/>
                    <a:pt x="3368" y="1571"/>
                    <a:pt x="3246" y="1571"/>
                  </a:cubicBezTo>
                  <a:cubicBezTo>
                    <a:pt x="3220" y="1571"/>
                    <a:pt x="3193" y="1579"/>
                    <a:pt x="3166" y="1596"/>
                  </a:cubicBezTo>
                  <a:cubicBezTo>
                    <a:pt x="2929" y="1754"/>
                    <a:pt x="2672" y="1883"/>
                    <a:pt x="2401" y="1974"/>
                  </a:cubicBezTo>
                  <a:cubicBezTo>
                    <a:pt x="2234" y="2031"/>
                    <a:pt x="2056" y="2072"/>
                    <a:pt x="1878" y="2072"/>
                  </a:cubicBezTo>
                  <a:cubicBezTo>
                    <a:pt x="1835" y="2072"/>
                    <a:pt x="1792" y="2069"/>
                    <a:pt x="1749" y="2064"/>
                  </a:cubicBezTo>
                  <a:cubicBezTo>
                    <a:pt x="1508" y="2034"/>
                    <a:pt x="1320" y="1903"/>
                    <a:pt x="1162" y="1724"/>
                  </a:cubicBezTo>
                  <a:cubicBezTo>
                    <a:pt x="978" y="1513"/>
                    <a:pt x="836" y="1270"/>
                    <a:pt x="712" y="1022"/>
                  </a:cubicBezTo>
                  <a:cubicBezTo>
                    <a:pt x="561" y="717"/>
                    <a:pt x="427" y="405"/>
                    <a:pt x="306" y="88"/>
                  </a:cubicBezTo>
                  <a:cubicBezTo>
                    <a:pt x="283" y="26"/>
                    <a:pt x="23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2"/>
            <p:cNvSpPr/>
            <p:nvPr/>
          </p:nvSpPr>
          <p:spPr>
            <a:xfrm>
              <a:off x="658625" y="371626"/>
              <a:ext cx="68695" cy="142724"/>
            </a:xfrm>
            <a:custGeom>
              <a:avLst/>
              <a:gdLst/>
              <a:ahLst/>
              <a:cxnLst/>
              <a:rect l="l" t="t" r="r" b="b"/>
              <a:pathLst>
                <a:path w="1288" h="2676" extrusionOk="0">
                  <a:moveTo>
                    <a:pt x="153" y="0"/>
                  </a:moveTo>
                  <a:cubicBezTo>
                    <a:pt x="136" y="0"/>
                    <a:pt x="119" y="3"/>
                    <a:pt x="103" y="9"/>
                  </a:cubicBezTo>
                  <a:cubicBezTo>
                    <a:pt x="27" y="38"/>
                    <a:pt x="1" y="119"/>
                    <a:pt x="22" y="192"/>
                  </a:cubicBezTo>
                  <a:cubicBezTo>
                    <a:pt x="273" y="1016"/>
                    <a:pt x="596" y="1817"/>
                    <a:pt x="988" y="2586"/>
                  </a:cubicBezTo>
                  <a:cubicBezTo>
                    <a:pt x="1014" y="2638"/>
                    <a:pt x="1063" y="2675"/>
                    <a:pt x="1121" y="2675"/>
                  </a:cubicBezTo>
                  <a:cubicBezTo>
                    <a:pt x="1137" y="2675"/>
                    <a:pt x="1154" y="2672"/>
                    <a:pt x="1172" y="2666"/>
                  </a:cubicBezTo>
                  <a:cubicBezTo>
                    <a:pt x="1237" y="2641"/>
                    <a:pt x="1287" y="2550"/>
                    <a:pt x="1252" y="2481"/>
                  </a:cubicBezTo>
                  <a:cubicBezTo>
                    <a:pt x="862" y="1714"/>
                    <a:pt x="538" y="913"/>
                    <a:pt x="288" y="89"/>
                  </a:cubicBezTo>
                  <a:cubicBezTo>
                    <a:pt x="270" y="33"/>
                    <a:pt x="210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2"/>
            <p:cNvSpPr/>
            <p:nvPr/>
          </p:nvSpPr>
          <p:spPr>
            <a:xfrm>
              <a:off x="807055" y="568857"/>
              <a:ext cx="46775" cy="109070"/>
            </a:xfrm>
            <a:custGeom>
              <a:avLst/>
              <a:gdLst/>
              <a:ahLst/>
              <a:cxnLst/>
              <a:rect l="l" t="t" r="r" b="b"/>
              <a:pathLst>
                <a:path w="877" h="2045" extrusionOk="0">
                  <a:moveTo>
                    <a:pt x="184" y="0"/>
                  </a:moveTo>
                  <a:cubicBezTo>
                    <a:pt x="94" y="0"/>
                    <a:pt x="1" y="82"/>
                    <a:pt x="44" y="192"/>
                  </a:cubicBezTo>
                  <a:lnTo>
                    <a:pt x="400" y="1115"/>
                  </a:lnTo>
                  <a:cubicBezTo>
                    <a:pt x="453" y="1250"/>
                    <a:pt x="523" y="1388"/>
                    <a:pt x="553" y="1530"/>
                  </a:cubicBezTo>
                  <a:cubicBezTo>
                    <a:pt x="570" y="1606"/>
                    <a:pt x="570" y="1750"/>
                    <a:pt x="471" y="1760"/>
                  </a:cubicBezTo>
                  <a:cubicBezTo>
                    <a:pt x="295" y="1781"/>
                    <a:pt x="317" y="2045"/>
                    <a:pt x="482" y="2045"/>
                  </a:cubicBezTo>
                  <a:cubicBezTo>
                    <a:pt x="488" y="2045"/>
                    <a:pt x="493" y="2045"/>
                    <a:pt x="499" y="2044"/>
                  </a:cubicBezTo>
                  <a:cubicBezTo>
                    <a:pt x="673" y="2024"/>
                    <a:pt x="799" y="1884"/>
                    <a:pt x="836" y="1718"/>
                  </a:cubicBezTo>
                  <a:cubicBezTo>
                    <a:pt x="877" y="1539"/>
                    <a:pt x="799" y="1358"/>
                    <a:pt x="735" y="1195"/>
                  </a:cubicBezTo>
                  <a:cubicBezTo>
                    <a:pt x="593" y="827"/>
                    <a:pt x="450" y="456"/>
                    <a:pt x="308" y="88"/>
                  </a:cubicBezTo>
                  <a:cubicBezTo>
                    <a:pt x="284" y="26"/>
                    <a:pt x="235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2"/>
            <p:cNvSpPr/>
            <p:nvPr/>
          </p:nvSpPr>
          <p:spPr>
            <a:xfrm>
              <a:off x="503795" y="353332"/>
              <a:ext cx="68695" cy="81923"/>
            </a:xfrm>
            <a:custGeom>
              <a:avLst/>
              <a:gdLst/>
              <a:ahLst/>
              <a:cxnLst/>
              <a:rect l="l" t="t" r="r" b="b"/>
              <a:pathLst>
                <a:path w="1288" h="1536" extrusionOk="0">
                  <a:moveTo>
                    <a:pt x="1122" y="1"/>
                  </a:moveTo>
                  <a:cubicBezTo>
                    <a:pt x="1105" y="1"/>
                    <a:pt x="1089" y="4"/>
                    <a:pt x="1073" y="12"/>
                  </a:cubicBezTo>
                  <a:cubicBezTo>
                    <a:pt x="782" y="156"/>
                    <a:pt x="520" y="347"/>
                    <a:pt x="304" y="590"/>
                  </a:cubicBezTo>
                  <a:cubicBezTo>
                    <a:pt x="104" y="815"/>
                    <a:pt x="1" y="1109"/>
                    <a:pt x="66" y="1408"/>
                  </a:cubicBezTo>
                  <a:cubicBezTo>
                    <a:pt x="81" y="1478"/>
                    <a:pt x="132" y="1535"/>
                    <a:pt x="206" y="1535"/>
                  </a:cubicBezTo>
                  <a:cubicBezTo>
                    <a:pt x="212" y="1535"/>
                    <a:pt x="217" y="1535"/>
                    <a:pt x="222" y="1534"/>
                  </a:cubicBezTo>
                  <a:cubicBezTo>
                    <a:pt x="292" y="1527"/>
                    <a:pt x="364" y="1454"/>
                    <a:pt x="348" y="1378"/>
                  </a:cubicBezTo>
                  <a:cubicBezTo>
                    <a:pt x="295" y="1135"/>
                    <a:pt x="377" y="930"/>
                    <a:pt x="541" y="749"/>
                  </a:cubicBezTo>
                  <a:cubicBezTo>
                    <a:pt x="720" y="554"/>
                    <a:pt x="940" y="393"/>
                    <a:pt x="1178" y="276"/>
                  </a:cubicBezTo>
                  <a:cubicBezTo>
                    <a:pt x="1247" y="242"/>
                    <a:pt x="1287" y="168"/>
                    <a:pt x="1257" y="93"/>
                  </a:cubicBezTo>
                  <a:cubicBezTo>
                    <a:pt x="1237" y="41"/>
                    <a:pt x="1179" y="1"/>
                    <a:pt x="1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2"/>
            <p:cNvSpPr/>
            <p:nvPr/>
          </p:nvSpPr>
          <p:spPr>
            <a:xfrm>
              <a:off x="810682" y="1144871"/>
              <a:ext cx="155472" cy="192913"/>
            </a:xfrm>
            <a:custGeom>
              <a:avLst/>
              <a:gdLst/>
              <a:ahLst/>
              <a:cxnLst/>
              <a:rect l="l" t="t" r="r" b="b"/>
              <a:pathLst>
                <a:path w="2915" h="3617" extrusionOk="0">
                  <a:moveTo>
                    <a:pt x="184" y="1"/>
                  </a:moveTo>
                  <a:cubicBezTo>
                    <a:pt x="93" y="1"/>
                    <a:pt x="0" y="82"/>
                    <a:pt x="43" y="191"/>
                  </a:cubicBezTo>
                  <a:cubicBezTo>
                    <a:pt x="300" y="827"/>
                    <a:pt x="557" y="1465"/>
                    <a:pt x="814" y="2103"/>
                  </a:cubicBezTo>
                  <a:cubicBezTo>
                    <a:pt x="938" y="2410"/>
                    <a:pt x="1050" y="2725"/>
                    <a:pt x="1190" y="3025"/>
                  </a:cubicBezTo>
                  <a:cubicBezTo>
                    <a:pt x="1319" y="3303"/>
                    <a:pt x="1514" y="3512"/>
                    <a:pt x="1817" y="3588"/>
                  </a:cubicBezTo>
                  <a:cubicBezTo>
                    <a:pt x="1895" y="3608"/>
                    <a:pt x="1973" y="3616"/>
                    <a:pt x="2051" y="3616"/>
                  </a:cubicBezTo>
                  <a:cubicBezTo>
                    <a:pt x="2314" y="3616"/>
                    <a:pt x="2573" y="3517"/>
                    <a:pt x="2804" y="3395"/>
                  </a:cubicBezTo>
                  <a:cubicBezTo>
                    <a:pt x="2872" y="3360"/>
                    <a:pt x="2914" y="3289"/>
                    <a:pt x="2884" y="3211"/>
                  </a:cubicBezTo>
                  <a:cubicBezTo>
                    <a:pt x="2865" y="3162"/>
                    <a:pt x="2806" y="3120"/>
                    <a:pt x="2749" y="3120"/>
                  </a:cubicBezTo>
                  <a:cubicBezTo>
                    <a:pt x="2732" y="3120"/>
                    <a:pt x="2715" y="3123"/>
                    <a:pt x="2700" y="3131"/>
                  </a:cubicBezTo>
                  <a:cubicBezTo>
                    <a:pt x="2502" y="3237"/>
                    <a:pt x="2284" y="3332"/>
                    <a:pt x="2056" y="3332"/>
                  </a:cubicBezTo>
                  <a:cubicBezTo>
                    <a:pt x="2012" y="3332"/>
                    <a:pt x="1968" y="3329"/>
                    <a:pt x="1924" y="3321"/>
                  </a:cubicBezTo>
                  <a:cubicBezTo>
                    <a:pt x="1668" y="3276"/>
                    <a:pt x="1528" y="3094"/>
                    <a:pt x="1429" y="2867"/>
                  </a:cubicBezTo>
                  <a:cubicBezTo>
                    <a:pt x="1305" y="2582"/>
                    <a:pt x="1195" y="2289"/>
                    <a:pt x="1078" y="2001"/>
                  </a:cubicBezTo>
                  <a:cubicBezTo>
                    <a:pt x="958" y="1699"/>
                    <a:pt x="836" y="1398"/>
                    <a:pt x="715" y="1097"/>
                  </a:cubicBezTo>
                  <a:lnTo>
                    <a:pt x="309" y="87"/>
                  </a:lnTo>
                  <a:cubicBezTo>
                    <a:pt x="284" y="26"/>
                    <a:pt x="235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2"/>
            <p:cNvSpPr/>
            <p:nvPr/>
          </p:nvSpPr>
          <p:spPr>
            <a:xfrm>
              <a:off x="824923" y="852491"/>
              <a:ext cx="68589" cy="142138"/>
            </a:xfrm>
            <a:custGeom>
              <a:avLst/>
              <a:gdLst/>
              <a:ahLst/>
              <a:cxnLst/>
              <a:rect l="l" t="t" r="r" b="b"/>
              <a:pathLst>
                <a:path w="1286" h="2665" extrusionOk="0">
                  <a:moveTo>
                    <a:pt x="185" y="1"/>
                  </a:moveTo>
                  <a:cubicBezTo>
                    <a:pt x="95" y="1"/>
                    <a:pt x="1" y="83"/>
                    <a:pt x="44" y="192"/>
                  </a:cubicBezTo>
                  <a:lnTo>
                    <a:pt x="978" y="2577"/>
                  </a:lnTo>
                  <a:cubicBezTo>
                    <a:pt x="1001" y="2639"/>
                    <a:pt x="1051" y="2665"/>
                    <a:pt x="1102" y="2665"/>
                  </a:cubicBezTo>
                  <a:cubicBezTo>
                    <a:pt x="1192" y="2665"/>
                    <a:pt x="1285" y="2583"/>
                    <a:pt x="1242" y="2473"/>
                  </a:cubicBezTo>
                  <a:lnTo>
                    <a:pt x="308" y="88"/>
                  </a:lnTo>
                  <a:cubicBezTo>
                    <a:pt x="285" y="27"/>
                    <a:pt x="235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2"/>
            <p:cNvSpPr/>
            <p:nvPr/>
          </p:nvSpPr>
          <p:spPr>
            <a:xfrm>
              <a:off x="891804" y="1018521"/>
              <a:ext cx="33761" cy="57495"/>
            </a:xfrm>
            <a:custGeom>
              <a:avLst/>
              <a:gdLst/>
              <a:ahLst/>
              <a:cxnLst/>
              <a:rect l="l" t="t" r="r" b="b"/>
              <a:pathLst>
                <a:path w="633" h="1078" extrusionOk="0">
                  <a:moveTo>
                    <a:pt x="159" y="0"/>
                  </a:moveTo>
                  <a:cubicBezTo>
                    <a:pt x="143" y="0"/>
                    <a:pt x="126" y="3"/>
                    <a:pt x="110" y="10"/>
                  </a:cubicBezTo>
                  <a:cubicBezTo>
                    <a:pt x="41" y="42"/>
                    <a:pt x="0" y="120"/>
                    <a:pt x="30" y="194"/>
                  </a:cubicBezTo>
                  <a:lnTo>
                    <a:pt x="341" y="987"/>
                  </a:lnTo>
                  <a:cubicBezTo>
                    <a:pt x="361" y="1040"/>
                    <a:pt x="418" y="1078"/>
                    <a:pt x="476" y="1078"/>
                  </a:cubicBezTo>
                  <a:cubicBezTo>
                    <a:pt x="492" y="1078"/>
                    <a:pt x="509" y="1075"/>
                    <a:pt x="525" y="1068"/>
                  </a:cubicBezTo>
                  <a:cubicBezTo>
                    <a:pt x="594" y="1036"/>
                    <a:pt x="633" y="958"/>
                    <a:pt x="605" y="884"/>
                  </a:cubicBezTo>
                  <a:lnTo>
                    <a:pt x="294" y="92"/>
                  </a:lnTo>
                  <a:cubicBezTo>
                    <a:pt x="274" y="38"/>
                    <a:pt x="217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52"/>
          <p:cNvSpPr/>
          <p:nvPr/>
        </p:nvSpPr>
        <p:spPr>
          <a:xfrm>
            <a:off x="7014041" y="493356"/>
            <a:ext cx="1236835" cy="489612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52"/>
          <p:cNvSpPr/>
          <p:nvPr/>
        </p:nvSpPr>
        <p:spPr>
          <a:xfrm>
            <a:off x="8147166" y="6919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sp>
        <p:nvSpPr>
          <p:cNvPr id="2777" name="Google Shape;2777;p52"/>
          <p:cNvSpPr/>
          <p:nvPr/>
        </p:nvSpPr>
        <p:spPr>
          <a:xfrm>
            <a:off x="75669" y="18137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52"/>
          <p:cNvSpPr/>
          <p:nvPr/>
        </p:nvSpPr>
        <p:spPr>
          <a:xfrm>
            <a:off x="714683" y="4318045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BD07A1-3D0E-7AF6-A990-35D86C73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93" y="455107"/>
            <a:ext cx="5953956" cy="11526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5DF4CB-BBC2-AE62-7174-A8880A50D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416" y="1633040"/>
            <a:ext cx="5338931" cy="8865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025A10-6CEB-BE93-447E-D711D370B0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87"/>
          <a:stretch/>
        </p:blipFill>
        <p:spPr>
          <a:xfrm>
            <a:off x="1396118" y="2057400"/>
            <a:ext cx="5934903" cy="27413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7BB6E6-83AD-81F4-6B01-5BA85E9A1B8B}"/>
              </a:ext>
            </a:extLst>
          </p:cNvPr>
          <p:cNvSpPr txBox="1"/>
          <p:nvPr/>
        </p:nvSpPr>
        <p:spPr>
          <a:xfrm>
            <a:off x="53788" y="114300"/>
            <a:ext cx="4697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25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10/ </a:t>
            </a:r>
            <a:r>
              <a:rPr lang="id-ID" sz="2800" dirty="0">
                <a:solidFill>
                  <a:schemeClr val="bg1">
                    <a:lumMod val="25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LINEAR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39592-48B1-2240-4F64-2DD56B03D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7"/>
          <a:stretch/>
        </p:blipFill>
        <p:spPr>
          <a:xfrm>
            <a:off x="174812" y="739588"/>
            <a:ext cx="8794376" cy="890690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BDECBEF-E857-9FA7-B524-E82E1311E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126654"/>
              </p:ext>
            </p:extLst>
          </p:nvPr>
        </p:nvGraphicFramePr>
        <p:xfrm>
          <a:off x="2173400" y="1855456"/>
          <a:ext cx="4913200" cy="2842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413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F1F462-2523-AE1E-BB3A-D2C81AF9B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89" y="556931"/>
            <a:ext cx="7316221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67435A5-4130-2F22-F558-218427B4A0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9139019"/>
              </p:ext>
            </p:extLst>
          </p:nvPr>
        </p:nvGraphicFramePr>
        <p:xfrm>
          <a:off x="685800" y="40677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E9968E-05F4-6F46-DE39-5E4CCF434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35258"/>
              </p:ext>
            </p:extLst>
          </p:nvPr>
        </p:nvGraphicFramePr>
        <p:xfrm>
          <a:off x="4294468" y="3417888"/>
          <a:ext cx="3713256" cy="954066"/>
        </p:xfrm>
        <a:graphic>
          <a:graphicData uri="http://schemas.openxmlformats.org/drawingml/2006/table">
            <a:tbl>
              <a:tblPr>
                <a:tableStyleId>{33814B47-DF52-4EE8-8559-03C7938C097E}</a:tableStyleId>
              </a:tblPr>
              <a:tblGrid>
                <a:gridCol w="1851119">
                  <a:extLst>
                    <a:ext uri="{9D8B030D-6E8A-4147-A177-3AD203B41FA5}">
                      <a16:colId xmlns:a16="http://schemas.microsoft.com/office/drawing/2014/main" val="2636540867"/>
                    </a:ext>
                  </a:extLst>
                </a:gridCol>
                <a:gridCol w="1862137">
                  <a:extLst>
                    <a:ext uri="{9D8B030D-6E8A-4147-A177-3AD203B41FA5}">
                      <a16:colId xmlns:a16="http://schemas.microsoft.com/office/drawing/2014/main" val="3226300861"/>
                    </a:ext>
                  </a:extLst>
                </a:gridCol>
              </a:tblGrid>
              <a:tr h="152056"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Annual Salary</a:t>
                      </a:r>
                      <a:endParaRPr lang="id-ID" sz="1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Car Purchase Predict</a:t>
                      </a:r>
                      <a:endParaRPr lang="id-ID" sz="1000" b="0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611" marR="6611" marT="6611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424439"/>
                  </a:ext>
                </a:extLst>
              </a:tr>
              <a:tr h="152056"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u="none" strike="noStrike" dirty="0">
                          <a:effectLst/>
                        </a:rPr>
                        <a:t>50000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611" marR="6611" marT="66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u="none" strike="noStrike" dirty="0">
                          <a:effectLst/>
                        </a:rPr>
                        <a:t>37312.39222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611" marR="6611" marT="6611" marB="0" anchor="b"/>
                </a:tc>
                <a:extLst>
                  <a:ext uri="{0D108BD9-81ED-4DB2-BD59-A6C34878D82A}">
                    <a16:rowId xmlns:a16="http://schemas.microsoft.com/office/drawing/2014/main" val="3511231951"/>
                  </a:ext>
                </a:extLst>
              </a:tr>
              <a:tr h="152056"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u="none" strike="noStrike" dirty="0">
                          <a:effectLst/>
                        </a:rPr>
                        <a:t>55000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611" marR="6611" marT="66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u="none" strike="noStrike" dirty="0">
                          <a:effectLst/>
                        </a:rPr>
                        <a:t>40156.15849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611" marR="6611" marT="6611" marB="0" anchor="b"/>
                </a:tc>
                <a:extLst>
                  <a:ext uri="{0D108BD9-81ED-4DB2-BD59-A6C34878D82A}">
                    <a16:rowId xmlns:a16="http://schemas.microsoft.com/office/drawing/2014/main" val="970165294"/>
                  </a:ext>
                </a:extLst>
              </a:tr>
              <a:tr h="152056"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u="none" strike="noStrike" dirty="0">
                          <a:effectLst/>
                        </a:rPr>
                        <a:t>60000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611" marR="6611" marT="66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u="none" strike="noStrike" dirty="0">
                          <a:effectLst/>
                        </a:rPr>
                        <a:t>42999.92477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611" marR="6611" marT="6611" marB="0" anchor="b"/>
                </a:tc>
                <a:extLst>
                  <a:ext uri="{0D108BD9-81ED-4DB2-BD59-A6C34878D82A}">
                    <a16:rowId xmlns:a16="http://schemas.microsoft.com/office/drawing/2014/main" val="4213108135"/>
                  </a:ext>
                </a:extLst>
              </a:tr>
              <a:tr h="152056"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u="none" strike="noStrike" dirty="0">
                          <a:effectLst/>
                        </a:rPr>
                        <a:t>65000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611" marR="6611" marT="66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u="none" strike="noStrike" dirty="0">
                          <a:effectLst/>
                        </a:rPr>
                        <a:t>45843.69104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611" marR="6611" marT="6611" marB="0" anchor="b"/>
                </a:tc>
                <a:extLst>
                  <a:ext uri="{0D108BD9-81ED-4DB2-BD59-A6C34878D82A}">
                    <a16:rowId xmlns:a16="http://schemas.microsoft.com/office/drawing/2014/main" val="2361315660"/>
                  </a:ext>
                </a:extLst>
              </a:tr>
              <a:tr h="152056"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u="none" strike="noStrike" dirty="0">
                          <a:effectLst/>
                        </a:rPr>
                        <a:t>70000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611" marR="6611" marT="66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00" u="none" strike="noStrike" dirty="0">
                          <a:effectLst/>
                        </a:rPr>
                        <a:t>48687.45732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611" marR="6611" marT="6611" marB="0" anchor="b"/>
                </a:tc>
                <a:extLst>
                  <a:ext uri="{0D108BD9-81ED-4DB2-BD59-A6C34878D82A}">
                    <a16:rowId xmlns:a16="http://schemas.microsoft.com/office/drawing/2014/main" val="23568164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B8E070-9412-EF90-1C10-8398D7FEA4ED}"/>
              </a:ext>
            </a:extLst>
          </p:cNvPr>
          <p:cNvSpPr txBox="1"/>
          <p:nvPr/>
        </p:nvSpPr>
        <p:spPr>
          <a:xfrm>
            <a:off x="5139663" y="1566581"/>
            <a:ext cx="33185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</a:t>
            </a:r>
          </a:p>
          <a:p>
            <a:r>
              <a:rPr lang="en-US" dirty="0"/>
              <a:t>If a customer have large Annual Salary,</a:t>
            </a:r>
          </a:p>
          <a:p>
            <a:r>
              <a:rPr lang="en-US" dirty="0"/>
              <a:t>they will purchase a expensive car</a:t>
            </a:r>
          </a:p>
        </p:txBody>
      </p:sp>
    </p:spTree>
    <p:extLst>
      <p:ext uri="{BB962C8B-B14F-4D97-AF65-F5344CB8AC3E}">
        <p14:creationId xmlns:p14="http://schemas.microsoft.com/office/powerpoint/2010/main" val="17150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Free Thanks for Watching video templates to customize | Canva">
            <a:extLst>
              <a:ext uri="{FF2B5EF4-FFF2-40B4-BE49-F238E27FC236}">
                <a16:creationId xmlns:a16="http://schemas.microsoft.com/office/drawing/2014/main" id="{D438A1E4-89A8-6203-9565-92871CD00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4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0" name="Google Shape;2180;p37"/>
          <p:cNvGrpSpPr/>
          <p:nvPr/>
        </p:nvGrpSpPr>
        <p:grpSpPr>
          <a:xfrm>
            <a:off x="6545078" y="1483838"/>
            <a:ext cx="1927424" cy="2612329"/>
            <a:chOff x="2522614" y="409334"/>
            <a:chExt cx="595325" cy="806847"/>
          </a:xfrm>
        </p:grpSpPr>
        <p:sp>
          <p:nvSpPr>
            <p:cNvPr id="2181" name="Google Shape;2181;p37"/>
            <p:cNvSpPr/>
            <p:nvPr/>
          </p:nvSpPr>
          <p:spPr>
            <a:xfrm>
              <a:off x="2522614" y="1034575"/>
              <a:ext cx="273609" cy="181606"/>
            </a:xfrm>
            <a:custGeom>
              <a:avLst/>
              <a:gdLst/>
              <a:ahLst/>
              <a:cxnLst/>
              <a:rect l="l" t="t" r="r" b="b"/>
              <a:pathLst>
                <a:path w="5130" h="3405" extrusionOk="0">
                  <a:moveTo>
                    <a:pt x="701" y="1"/>
                  </a:moveTo>
                  <a:cubicBezTo>
                    <a:pt x="579" y="1"/>
                    <a:pt x="456" y="57"/>
                    <a:pt x="375" y="193"/>
                  </a:cubicBezTo>
                  <a:cubicBezTo>
                    <a:pt x="79" y="682"/>
                    <a:pt x="1" y="1192"/>
                    <a:pt x="410" y="1644"/>
                  </a:cubicBezTo>
                  <a:cubicBezTo>
                    <a:pt x="800" y="2077"/>
                    <a:pt x="1378" y="2429"/>
                    <a:pt x="1879" y="2716"/>
                  </a:cubicBezTo>
                  <a:cubicBezTo>
                    <a:pt x="2405" y="3019"/>
                    <a:pt x="2985" y="3260"/>
                    <a:pt x="3587" y="3356"/>
                  </a:cubicBezTo>
                  <a:cubicBezTo>
                    <a:pt x="3744" y="3380"/>
                    <a:pt x="3913" y="3404"/>
                    <a:pt x="4080" y="3404"/>
                  </a:cubicBezTo>
                  <a:cubicBezTo>
                    <a:pt x="4223" y="3404"/>
                    <a:pt x="4364" y="3386"/>
                    <a:pt x="4493" y="3335"/>
                  </a:cubicBezTo>
                  <a:cubicBezTo>
                    <a:pt x="4798" y="3213"/>
                    <a:pt x="4883" y="2901"/>
                    <a:pt x="4998" y="2623"/>
                  </a:cubicBezTo>
                  <a:cubicBezTo>
                    <a:pt x="5130" y="2303"/>
                    <a:pt x="4850" y="2015"/>
                    <a:pt x="4598" y="2015"/>
                  </a:cubicBezTo>
                  <a:cubicBezTo>
                    <a:pt x="4480" y="2015"/>
                    <a:pt x="4369" y="2077"/>
                    <a:pt x="4307" y="2227"/>
                  </a:cubicBezTo>
                  <a:cubicBezTo>
                    <a:pt x="4233" y="2405"/>
                    <a:pt x="4233" y="2594"/>
                    <a:pt x="4031" y="2605"/>
                  </a:cubicBezTo>
                  <a:cubicBezTo>
                    <a:pt x="4013" y="2606"/>
                    <a:pt x="3995" y="2606"/>
                    <a:pt x="3976" y="2606"/>
                  </a:cubicBezTo>
                  <a:cubicBezTo>
                    <a:pt x="3782" y="2606"/>
                    <a:pt x="3574" y="2549"/>
                    <a:pt x="3391" y="2500"/>
                  </a:cubicBezTo>
                  <a:cubicBezTo>
                    <a:pt x="2996" y="2396"/>
                    <a:pt x="2627" y="2227"/>
                    <a:pt x="2273" y="2025"/>
                  </a:cubicBezTo>
                  <a:cubicBezTo>
                    <a:pt x="1932" y="1830"/>
                    <a:pt x="1608" y="1607"/>
                    <a:pt x="1300" y="1366"/>
                  </a:cubicBezTo>
                  <a:cubicBezTo>
                    <a:pt x="1186" y="1278"/>
                    <a:pt x="998" y="1164"/>
                    <a:pt x="935" y="1029"/>
                  </a:cubicBezTo>
                  <a:cubicBezTo>
                    <a:pt x="862" y="875"/>
                    <a:pt x="986" y="719"/>
                    <a:pt x="1066" y="586"/>
                  </a:cubicBezTo>
                  <a:cubicBezTo>
                    <a:pt x="1250" y="283"/>
                    <a:pt x="975" y="1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7"/>
            <p:cNvSpPr/>
            <p:nvPr/>
          </p:nvSpPr>
          <p:spPr>
            <a:xfrm>
              <a:off x="2536907" y="1026362"/>
              <a:ext cx="257075" cy="157605"/>
            </a:xfrm>
            <a:custGeom>
              <a:avLst/>
              <a:gdLst/>
              <a:ahLst/>
              <a:cxnLst/>
              <a:rect l="l" t="t" r="r" b="b"/>
              <a:pathLst>
                <a:path w="4820" h="2955" extrusionOk="0">
                  <a:moveTo>
                    <a:pt x="1021" y="1"/>
                  </a:moveTo>
                  <a:cubicBezTo>
                    <a:pt x="987" y="1"/>
                    <a:pt x="955" y="6"/>
                    <a:pt x="927" y="14"/>
                  </a:cubicBezTo>
                  <a:cubicBezTo>
                    <a:pt x="888" y="11"/>
                    <a:pt x="849" y="9"/>
                    <a:pt x="810" y="9"/>
                  </a:cubicBezTo>
                  <a:cubicBezTo>
                    <a:pt x="684" y="9"/>
                    <a:pt x="564" y="28"/>
                    <a:pt x="456" y="72"/>
                  </a:cubicBezTo>
                  <a:cubicBezTo>
                    <a:pt x="39" y="242"/>
                    <a:pt x="0" y="696"/>
                    <a:pt x="277" y="1066"/>
                  </a:cubicBezTo>
                  <a:cubicBezTo>
                    <a:pt x="541" y="1419"/>
                    <a:pt x="948" y="1703"/>
                    <a:pt x="1326" y="1940"/>
                  </a:cubicBezTo>
                  <a:cubicBezTo>
                    <a:pt x="1721" y="2188"/>
                    <a:pt x="2146" y="2383"/>
                    <a:pt x="2581" y="2548"/>
                  </a:cubicBezTo>
                  <a:cubicBezTo>
                    <a:pt x="3032" y="2720"/>
                    <a:pt x="3511" y="2904"/>
                    <a:pt x="3984" y="2948"/>
                  </a:cubicBezTo>
                  <a:cubicBezTo>
                    <a:pt x="4027" y="2952"/>
                    <a:pt x="4070" y="2954"/>
                    <a:pt x="4112" y="2954"/>
                  </a:cubicBezTo>
                  <a:cubicBezTo>
                    <a:pt x="4485" y="2954"/>
                    <a:pt x="4819" y="2796"/>
                    <a:pt x="4778" y="2388"/>
                  </a:cubicBezTo>
                  <a:cubicBezTo>
                    <a:pt x="4737" y="1993"/>
                    <a:pt x="4301" y="1637"/>
                    <a:pt x="3984" y="1382"/>
                  </a:cubicBezTo>
                  <a:cubicBezTo>
                    <a:pt x="3156" y="717"/>
                    <a:pt x="2148" y="315"/>
                    <a:pt x="1147" y="21"/>
                  </a:cubicBezTo>
                  <a:cubicBezTo>
                    <a:pt x="1102" y="7"/>
                    <a:pt x="1060" y="1"/>
                    <a:pt x="1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7"/>
            <p:cNvSpPr/>
            <p:nvPr/>
          </p:nvSpPr>
          <p:spPr>
            <a:xfrm>
              <a:off x="2645497" y="409334"/>
              <a:ext cx="365025" cy="710316"/>
            </a:xfrm>
            <a:custGeom>
              <a:avLst/>
              <a:gdLst/>
              <a:ahLst/>
              <a:cxnLst/>
              <a:rect l="l" t="t" r="r" b="b"/>
              <a:pathLst>
                <a:path w="6844" h="13318" extrusionOk="0">
                  <a:moveTo>
                    <a:pt x="6323" y="1"/>
                  </a:moveTo>
                  <a:cubicBezTo>
                    <a:pt x="6185" y="1"/>
                    <a:pt x="6048" y="69"/>
                    <a:pt x="5976" y="233"/>
                  </a:cubicBezTo>
                  <a:cubicBezTo>
                    <a:pt x="4000" y="4689"/>
                    <a:pt x="2414" y="8460"/>
                    <a:pt x="156" y="12784"/>
                  </a:cubicBezTo>
                  <a:cubicBezTo>
                    <a:pt x="1" y="13082"/>
                    <a:pt x="263" y="13318"/>
                    <a:pt x="528" y="13318"/>
                  </a:cubicBezTo>
                  <a:cubicBezTo>
                    <a:pt x="668" y="13318"/>
                    <a:pt x="809" y="13252"/>
                    <a:pt x="890" y="13096"/>
                  </a:cubicBezTo>
                  <a:cubicBezTo>
                    <a:pt x="3146" y="8772"/>
                    <a:pt x="4732" y="5001"/>
                    <a:pt x="6708" y="546"/>
                  </a:cubicBezTo>
                  <a:cubicBezTo>
                    <a:pt x="6844" y="239"/>
                    <a:pt x="6581" y="1"/>
                    <a:pt x="6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7"/>
            <p:cNvSpPr/>
            <p:nvPr/>
          </p:nvSpPr>
          <p:spPr>
            <a:xfrm>
              <a:off x="2536801" y="450508"/>
              <a:ext cx="516496" cy="512283"/>
            </a:xfrm>
            <a:custGeom>
              <a:avLst/>
              <a:gdLst/>
              <a:ahLst/>
              <a:cxnLst/>
              <a:rect l="l" t="t" r="r" b="b"/>
              <a:pathLst>
                <a:path w="9684" h="9605" extrusionOk="0">
                  <a:moveTo>
                    <a:pt x="4815" y="0"/>
                  </a:moveTo>
                  <a:cubicBezTo>
                    <a:pt x="4769" y="0"/>
                    <a:pt x="4725" y="1"/>
                    <a:pt x="4681" y="3"/>
                  </a:cubicBezTo>
                  <a:cubicBezTo>
                    <a:pt x="4133" y="24"/>
                    <a:pt x="3674" y="161"/>
                    <a:pt x="3026" y="363"/>
                  </a:cubicBezTo>
                  <a:cubicBezTo>
                    <a:pt x="2620" y="488"/>
                    <a:pt x="2258" y="749"/>
                    <a:pt x="1914" y="990"/>
                  </a:cubicBezTo>
                  <a:cubicBezTo>
                    <a:pt x="1746" y="1107"/>
                    <a:pt x="1537" y="1355"/>
                    <a:pt x="1455" y="1436"/>
                  </a:cubicBezTo>
                  <a:cubicBezTo>
                    <a:pt x="1301" y="1591"/>
                    <a:pt x="1133" y="1720"/>
                    <a:pt x="1007" y="1894"/>
                  </a:cubicBezTo>
                  <a:cubicBezTo>
                    <a:pt x="702" y="2319"/>
                    <a:pt x="468" y="2727"/>
                    <a:pt x="305" y="3175"/>
                  </a:cubicBezTo>
                  <a:cubicBezTo>
                    <a:pt x="201" y="3462"/>
                    <a:pt x="125" y="3765"/>
                    <a:pt x="75" y="4100"/>
                  </a:cubicBezTo>
                  <a:cubicBezTo>
                    <a:pt x="66" y="4169"/>
                    <a:pt x="57" y="4238"/>
                    <a:pt x="52" y="4307"/>
                  </a:cubicBezTo>
                  <a:cubicBezTo>
                    <a:pt x="1" y="4819"/>
                    <a:pt x="36" y="5346"/>
                    <a:pt x="153" y="5851"/>
                  </a:cubicBezTo>
                  <a:cubicBezTo>
                    <a:pt x="211" y="6109"/>
                    <a:pt x="293" y="6361"/>
                    <a:pt x="394" y="6604"/>
                  </a:cubicBezTo>
                  <a:cubicBezTo>
                    <a:pt x="713" y="7369"/>
                    <a:pt x="1209" y="7995"/>
                    <a:pt x="1861" y="8504"/>
                  </a:cubicBezTo>
                  <a:cubicBezTo>
                    <a:pt x="2085" y="8693"/>
                    <a:pt x="2324" y="8849"/>
                    <a:pt x="2579" y="8971"/>
                  </a:cubicBezTo>
                  <a:cubicBezTo>
                    <a:pt x="2749" y="9072"/>
                    <a:pt x="2926" y="9163"/>
                    <a:pt x="3111" y="9244"/>
                  </a:cubicBezTo>
                  <a:cubicBezTo>
                    <a:pt x="3454" y="9340"/>
                    <a:pt x="3800" y="9437"/>
                    <a:pt x="4142" y="9533"/>
                  </a:cubicBezTo>
                  <a:cubicBezTo>
                    <a:pt x="4174" y="9542"/>
                    <a:pt x="4206" y="9551"/>
                    <a:pt x="4238" y="9560"/>
                  </a:cubicBezTo>
                  <a:cubicBezTo>
                    <a:pt x="4455" y="9590"/>
                    <a:pt x="4670" y="9605"/>
                    <a:pt x="4884" y="9605"/>
                  </a:cubicBezTo>
                  <a:cubicBezTo>
                    <a:pt x="5477" y="9605"/>
                    <a:pt x="6055" y="9489"/>
                    <a:pt x="6619" y="9258"/>
                  </a:cubicBezTo>
                  <a:cubicBezTo>
                    <a:pt x="6756" y="9219"/>
                    <a:pt x="6972" y="9085"/>
                    <a:pt x="7096" y="9003"/>
                  </a:cubicBezTo>
                  <a:cubicBezTo>
                    <a:pt x="7146" y="8970"/>
                    <a:pt x="7181" y="8945"/>
                    <a:pt x="7190" y="8939"/>
                  </a:cubicBezTo>
                  <a:cubicBezTo>
                    <a:pt x="7364" y="8840"/>
                    <a:pt x="7583" y="8743"/>
                    <a:pt x="7752" y="8606"/>
                  </a:cubicBezTo>
                  <a:lnTo>
                    <a:pt x="8569" y="7791"/>
                  </a:lnTo>
                  <a:cubicBezTo>
                    <a:pt x="8579" y="7781"/>
                    <a:pt x="8590" y="7770"/>
                    <a:pt x="8601" y="7758"/>
                  </a:cubicBezTo>
                  <a:cubicBezTo>
                    <a:pt x="8608" y="7749"/>
                    <a:pt x="8615" y="7738"/>
                    <a:pt x="8620" y="7729"/>
                  </a:cubicBezTo>
                  <a:cubicBezTo>
                    <a:pt x="8755" y="7506"/>
                    <a:pt x="8889" y="7283"/>
                    <a:pt x="9021" y="7058"/>
                  </a:cubicBezTo>
                  <a:cubicBezTo>
                    <a:pt x="9084" y="6946"/>
                    <a:pt x="9148" y="6836"/>
                    <a:pt x="9212" y="6724"/>
                  </a:cubicBezTo>
                  <a:cubicBezTo>
                    <a:pt x="9518" y="6076"/>
                    <a:pt x="9683" y="5135"/>
                    <a:pt x="9607" y="4382"/>
                  </a:cubicBezTo>
                  <a:cubicBezTo>
                    <a:pt x="9598" y="4298"/>
                    <a:pt x="9586" y="4217"/>
                    <a:pt x="9572" y="4139"/>
                  </a:cubicBezTo>
                  <a:cubicBezTo>
                    <a:pt x="9403" y="3232"/>
                    <a:pt x="9198" y="2602"/>
                    <a:pt x="8629" y="1864"/>
                  </a:cubicBezTo>
                  <a:cubicBezTo>
                    <a:pt x="8124" y="1210"/>
                    <a:pt x="7495" y="735"/>
                    <a:pt x="6743" y="400"/>
                  </a:cubicBezTo>
                  <a:cubicBezTo>
                    <a:pt x="6354" y="224"/>
                    <a:pt x="5928" y="113"/>
                    <a:pt x="5505" y="52"/>
                  </a:cubicBezTo>
                  <a:cubicBezTo>
                    <a:pt x="5250" y="17"/>
                    <a:pt x="5025" y="0"/>
                    <a:pt x="4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7"/>
            <p:cNvSpPr/>
            <p:nvPr/>
          </p:nvSpPr>
          <p:spPr>
            <a:xfrm>
              <a:off x="2863741" y="683314"/>
              <a:ext cx="189553" cy="143631"/>
            </a:xfrm>
            <a:custGeom>
              <a:avLst/>
              <a:gdLst/>
              <a:ahLst/>
              <a:cxnLst/>
              <a:rect l="l" t="t" r="r" b="b"/>
              <a:pathLst>
                <a:path w="3554" h="2693" extrusionOk="0">
                  <a:moveTo>
                    <a:pt x="3255" y="1"/>
                  </a:moveTo>
                  <a:cubicBezTo>
                    <a:pt x="3083" y="1"/>
                    <a:pt x="2910" y="31"/>
                    <a:pt x="2742" y="96"/>
                  </a:cubicBezTo>
                  <a:cubicBezTo>
                    <a:pt x="2380" y="236"/>
                    <a:pt x="2146" y="515"/>
                    <a:pt x="1746" y="564"/>
                  </a:cubicBezTo>
                  <a:cubicBezTo>
                    <a:pt x="1241" y="626"/>
                    <a:pt x="0" y="617"/>
                    <a:pt x="241" y="1470"/>
                  </a:cubicBezTo>
                  <a:cubicBezTo>
                    <a:pt x="445" y="2191"/>
                    <a:pt x="1499" y="1893"/>
                    <a:pt x="1990" y="2189"/>
                  </a:cubicBezTo>
                  <a:cubicBezTo>
                    <a:pt x="2295" y="2372"/>
                    <a:pt x="2527" y="2623"/>
                    <a:pt x="2891" y="2693"/>
                  </a:cubicBezTo>
                  <a:cubicBezTo>
                    <a:pt x="2954" y="2581"/>
                    <a:pt x="3018" y="2471"/>
                    <a:pt x="3082" y="2359"/>
                  </a:cubicBezTo>
                  <a:cubicBezTo>
                    <a:pt x="3388" y="1711"/>
                    <a:pt x="3553" y="770"/>
                    <a:pt x="3477" y="17"/>
                  </a:cubicBezTo>
                  <a:cubicBezTo>
                    <a:pt x="3403" y="6"/>
                    <a:pt x="3329" y="1"/>
                    <a:pt x="3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7"/>
            <p:cNvSpPr/>
            <p:nvPr/>
          </p:nvSpPr>
          <p:spPr>
            <a:xfrm>
              <a:off x="2553068" y="450615"/>
              <a:ext cx="265342" cy="229767"/>
            </a:xfrm>
            <a:custGeom>
              <a:avLst/>
              <a:gdLst/>
              <a:ahLst/>
              <a:cxnLst/>
              <a:rect l="l" t="t" r="r" b="b"/>
              <a:pathLst>
                <a:path w="4975" h="4308" extrusionOk="0">
                  <a:moveTo>
                    <a:pt x="4376" y="1"/>
                  </a:moveTo>
                  <a:cubicBezTo>
                    <a:pt x="3828" y="22"/>
                    <a:pt x="3369" y="159"/>
                    <a:pt x="2721" y="361"/>
                  </a:cubicBezTo>
                  <a:cubicBezTo>
                    <a:pt x="2315" y="486"/>
                    <a:pt x="1953" y="747"/>
                    <a:pt x="1609" y="988"/>
                  </a:cubicBezTo>
                  <a:cubicBezTo>
                    <a:pt x="1441" y="1105"/>
                    <a:pt x="1232" y="1353"/>
                    <a:pt x="1150" y="1434"/>
                  </a:cubicBezTo>
                  <a:cubicBezTo>
                    <a:pt x="996" y="1589"/>
                    <a:pt x="828" y="1718"/>
                    <a:pt x="702" y="1892"/>
                  </a:cubicBezTo>
                  <a:cubicBezTo>
                    <a:pt x="397" y="2317"/>
                    <a:pt x="163" y="2725"/>
                    <a:pt x="0" y="3173"/>
                  </a:cubicBezTo>
                  <a:cubicBezTo>
                    <a:pt x="78" y="3504"/>
                    <a:pt x="240" y="3804"/>
                    <a:pt x="505" y="4023"/>
                  </a:cubicBezTo>
                  <a:cubicBezTo>
                    <a:pt x="727" y="4206"/>
                    <a:pt x="997" y="4307"/>
                    <a:pt x="1270" y="4307"/>
                  </a:cubicBezTo>
                  <a:cubicBezTo>
                    <a:pt x="1446" y="4307"/>
                    <a:pt x="1623" y="4265"/>
                    <a:pt x="1788" y="4176"/>
                  </a:cubicBezTo>
                  <a:cubicBezTo>
                    <a:pt x="2236" y="3935"/>
                    <a:pt x="2454" y="3436"/>
                    <a:pt x="2996" y="3436"/>
                  </a:cubicBezTo>
                  <a:cubicBezTo>
                    <a:pt x="3020" y="3436"/>
                    <a:pt x="3044" y="3437"/>
                    <a:pt x="3070" y="3439"/>
                  </a:cubicBezTo>
                  <a:cubicBezTo>
                    <a:pt x="3314" y="3458"/>
                    <a:pt x="3559" y="3499"/>
                    <a:pt x="3800" y="3499"/>
                  </a:cubicBezTo>
                  <a:cubicBezTo>
                    <a:pt x="4025" y="3499"/>
                    <a:pt x="4246" y="3463"/>
                    <a:pt x="4457" y="3338"/>
                  </a:cubicBezTo>
                  <a:cubicBezTo>
                    <a:pt x="4886" y="3086"/>
                    <a:pt x="4975" y="2599"/>
                    <a:pt x="4877" y="2142"/>
                  </a:cubicBezTo>
                  <a:cubicBezTo>
                    <a:pt x="4805" y="1812"/>
                    <a:pt x="4626" y="1559"/>
                    <a:pt x="4503" y="1252"/>
                  </a:cubicBezTo>
                  <a:cubicBezTo>
                    <a:pt x="4393" y="975"/>
                    <a:pt x="4624" y="752"/>
                    <a:pt x="4565" y="460"/>
                  </a:cubicBezTo>
                  <a:cubicBezTo>
                    <a:pt x="4533" y="300"/>
                    <a:pt x="4466" y="143"/>
                    <a:pt x="4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7"/>
            <p:cNvSpPr/>
            <p:nvPr/>
          </p:nvSpPr>
          <p:spPr>
            <a:xfrm>
              <a:off x="2682351" y="774142"/>
              <a:ext cx="232967" cy="188646"/>
            </a:xfrm>
            <a:custGeom>
              <a:avLst/>
              <a:gdLst/>
              <a:ahLst/>
              <a:cxnLst/>
              <a:rect l="l" t="t" r="r" b="b"/>
              <a:pathLst>
                <a:path w="4368" h="3537" extrusionOk="0">
                  <a:moveTo>
                    <a:pt x="951" y="1"/>
                  </a:moveTo>
                  <a:cubicBezTo>
                    <a:pt x="716" y="1"/>
                    <a:pt x="489" y="81"/>
                    <a:pt x="328" y="291"/>
                  </a:cubicBezTo>
                  <a:cubicBezTo>
                    <a:pt x="1" y="718"/>
                    <a:pt x="270" y="1227"/>
                    <a:pt x="562" y="1580"/>
                  </a:cubicBezTo>
                  <a:cubicBezTo>
                    <a:pt x="747" y="1801"/>
                    <a:pt x="871" y="2005"/>
                    <a:pt x="950" y="2283"/>
                  </a:cubicBezTo>
                  <a:cubicBezTo>
                    <a:pt x="1032" y="2563"/>
                    <a:pt x="1080" y="2856"/>
                    <a:pt x="1202" y="3123"/>
                  </a:cubicBezTo>
                  <a:cubicBezTo>
                    <a:pt x="1261" y="3247"/>
                    <a:pt x="1330" y="3362"/>
                    <a:pt x="1413" y="3465"/>
                  </a:cubicBezTo>
                  <a:cubicBezTo>
                    <a:pt x="1445" y="3474"/>
                    <a:pt x="1477" y="3483"/>
                    <a:pt x="1509" y="3492"/>
                  </a:cubicBezTo>
                  <a:cubicBezTo>
                    <a:pt x="1726" y="3522"/>
                    <a:pt x="1941" y="3537"/>
                    <a:pt x="2155" y="3537"/>
                  </a:cubicBezTo>
                  <a:cubicBezTo>
                    <a:pt x="2748" y="3537"/>
                    <a:pt x="3326" y="3421"/>
                    <a:pt x="3890" y="3190"/>
                  </a:cubicBezTo>
                  <a:cubicBezTo>
                    <a:pt x="4027" y="3151"/>
                    <a:pt x="4243" y="3017"/>
                    <a:pt x="4367" y="2935"/>
                  </a:cubicBezTo>
                  <a:cubicBezTo>
                    <a:pt x="4277" y="2558"/>
                    <a:pt x="4239" y="2163"/>
                    <a:pt x="4016" y="1830"/>
                  </a:cubicBezTo>
                  <a:cubicBezTo>
                    <a:pt x="3873" y="1615"/>
                    <a:pt x="3676" y="1461"/>
                    <a:pt x="3433" y="1372"/>
                  </a:cubicBezTo>
                  <a:cubicBezTo>
                    <a:pt x="3196" y="1284"/>
                    <a:pt x="2946" y="1273"/>
                    <a:pt x="2742" y="1112"/>
                  </a:cubicBezTo>
                  <a:cubicBezTo>
                    <a:pt x="2528" y="943"/>
                    <a:pt x="2375" y="706"/>
                    <a:pt x="2161" y="536"/>
                  </a:cubicBezTo>
                  <a:cubicBezTo>
                    <a:pt x="1975" y="387"/>
                    <a:pt x="1764" y="259"/>
                    <a:pt x="1551" y="153"/>
                  </a:cubicBezTo>
                  <a:cubicBezTo>
                    <a:pt x="1369" y="62"/>
                    <a:pt x="1157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7"/>
            <p:cNvSpPr/>
            <p:nvPr/>
          </p:nvSpPr>
          <p:spPr>
            <a:xfrm>
              <a:off x="2840754" y="540163"/>
              <a:ext cx="123844" cy="114457"/>
            </a:xfrm>
            <a:custGeom>
              <a:avLst/>
              <a:gdLst/>
              <a:ahLst/>
              <a:cxnLst/>
              <a:rect l="l" t="t" r="r" b="b"/>
              <a:pathLst>
                <a:path w="2322" h="2146" extrusionOk="0">
                  <a:moveTo>
                    <a:pt x="388" y="0"/>
                  </a:moveTo>
                  <a:cubicBezTo>
                    <a:pt x="328" y="0"/>
                    <a:pt x="266" y="13"/>
                    <a:pt x="203" y="46"/>
                  </a:cubicBezTo>
                  <a:cubicBezTo>
                    <a:pt x="57" y="122"/>
                    <a:pt x="1" y="236"/>
                    <a:pt x="1" y="395"/>
                  </a:cubicBezTo>
                  <a:cubicBezTo>
                    <a:pt x="1" y="576"/>
                    <a:pt x="158" y="757"/>
                    <a:pt x="249" y="900"/>
                  </a:cubicBezTo>
                  <a:cubicBezTo>
                    <a:pt x="385" y="1120"/>
                    <a:pt x="522" y="1343"/>
                    <a:pt x="669" y="1559"/>
                  </a:cubicBezTo>
                  <a:cubicBezTo>
                    <a:pt x="893" y="1888"/>
                    <a:pt x="1184" y="2131"/>
                    <a:pt x="1583" y="2131"/>
                  </a:cubicBezTo>
                  <a:cubicBezTo>
                    <a:pt x="1618" y="2131"/>
                    <a:pt x="1654" y="2129"/>
                    <a:pt x="1691" y="2125"/>
                  </a:cubicBezTo>
                  <a:cubicBezTo>
                    <a:pt x="1709" y="2123"/>
                    <a:pt x="1725" y="2121"/>
                    <a:pt x="1741" y="2116"/>
                  </a:cubicBezTo>
                  <a:cubicBezTo>
                    <a:pt x="1786" y="2136"/>
                    <a:pt x="1835" y="2145"/>
                    <a:pt x="1884" y="2145"/>
                  </a:cubicBezTo>
                  <a:cubicBezTo>
                    <a:pt x="2105" y="2145"/>
                    <a:pt x="2322" y="1953"/>
                    <a:pt x="2193" y="1705"/>
                  </a:cubicBezTo>
                  <a:cubicBezTo>
                    <a:pt x="1962" y="1264"/>
                    <a:pt x="2039" y="599"/>
                    <a:pt x="1571" y="314"/>
                  </a:cubicBezTo>
                  <a:cubicBezTo>
                    <a:pt x="1363" y="188"/>
                    <a:pt x="1137" y="188"/>
                    <a:pt x="908" y="142"/>
                  </a:cubicBezTo>
                  <a:cubicBezTo>
                    <a:pt x="727" y="105"/>
                    <a:pt x="561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2536801" y="680220"/>
              <a:ext cx="87683" cy="94616"/>
            </a:xfrm>
            <a:custGeom>
              <a:avLst/>
              <a:gdLst/>
              <a:ahLst/>
              <a:cxnLst/>
              <a:rect l="l" t="t" r="r" b="b"/>
              <a:pathLst>
                <a:path w="1644" h="1774" extrusionOk="0">
                  <a:moveTo>
                    <a:pt x="52" y="0"/>
                  </a:moveTo>
                  <a:lnTo>
                    <a:pt x="52" y="0"/>
                  </a:lnTo>
                  <a:cubicBezTo>
                    <a:pt x="1" y="512"/>
                    <a:pt x="36" y="1039"/>
                    <a:pt x="153" y="1544"/>
                  </a:cubicBezTo>
                  <a:cubicBezTo>
                    <a:pt x="250" y="1574"/>
                    <a:pt x="350" y="1597"/>
                    <a:pt x="451" y="1620"/>
                  </a:cubicBezTo>
                  <a:cubicBezTo>
                    <a:pt x="656" y="1666"/>
                    <a:pt x="873" y="1774"/>
                    <a:pt x="1086" y="1774"/>
                  </a:cubicBezTo>
                  <a:cubicBezTo>
                    <a:pt x="1144" y="1774"/>
                    <a:pt x="1201" y="1766"/>
                    <a:pt x="1257" y="1748"/>
                  </a:cubicBezTo>
                  <a:cubicBezTo>
                    <a:pt x="1475" y="1678"/>
                    <a:pt x="1643" y="1468"/>
                    <a:pt x="1611" y="1232"/>
                  </a:cubicBezTo>
                  <a:cubicBezTo>
                    <a:pt x="1580" y="977"/>
                    <a:pt x="1337" y="819"/>
                    <a:pt x="1121" y="729"/>
                  </a:cubicBezTo>
                  <a:cubicBezTo>
                    <a:pt x="853" y="619"/>
                    <a:pt x="600" y="555"/>
                    <a:pt x="373" y="360"/>
                  </a:cubicBezTo>
                  <a:cubicBezTo>
                    <a:pt x="250" y="254"/>
                    <a:pt x="144" y="131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7"/>
            <p:cNvSpPr/>
            <p:nvPr/>
          </p:nvSpPr>
          <p:spPr>
            <a:xfrm>
              <a:off x="2556215" y="410134"/>
              <a:ext cx="561724" cy="612659"/>
            </a:xfrm>
            <a:custGeom>
              <a:avLst/>
              <a:gdLst/>
              <a:ahLst/>
              <a:cxnLst/>
              <a:rect l="l" t="t" r="r" b="b"/>
              <a:pathLst>
                <a:path w="10532" h="11487" extrusionOk="0">
                  <a:moveTo>
                    <a:pt x="6776" y="1"/>
                  </a:moveTo>
                  <a:cubicBezTo>
                    <a:pt x="6462" y="1"/>
                    <a:pt x="6215" y="427"/>
                    <a:pt x="6535" y="643"/>
                  </a:cubicBezTo>
                  <a:cubicBezTo>
                    <a:pt x="7590" y="1353"/>
                    <a:pt x="8559" y="2071"/>
                    <a:pt x="9075" y="3271"/>
                  </a:cubicBezTo>
                  <a:cubicBezTo>
                    <a:pt x="9601" y="4492"/>
                    <a:pt x="9876" y="6011"/>
                    <a:pt x="9426" y="7297"/>
                  </a:cubicBezTo>
                  <a:cubicBezTo>
                    <a:pt x="9103" y="8211"/>
                    <a:pt x="8646" y="8993"/>
                    <a:pt x="7863" y="9574"/>
                  </a:cubicBezTo>
                  <a:cubicBezTo>
                    <a:pt x="7386" y="9927"/>
                    <a:pt x="6860" y="10207"/>
                    <a:pt x="6321" y="10450"/>
                  </a:cubicBezTo>
                  <a:cubicBezTo>
                    <a:pt x="5825" y="10674"/>
                    <a:pt x="5300" y="10758"/>
                    <a:pt x="4763" y="10758"/>
                  </a:cubicBezTo>
                  <a:cubicBezTo>
                    <a:pt x="4671" y="10758"/>
                    <a:pt x="4579" y="10756"/>
                    <a:pt x="4487" y="10751"/>
                  </a:cubicBezTo>
                  <a:cubicBezTo>
                    <a:pt x="3810" y="10715"/>
                    <a:pt x="3099" y="10622"/>
                    <a:pt x="2477" y="10336"/>
                  </a:cubicBezTo>
                  <a:cubicBezTo>
                    <a:pt x="1813" y="10030"/>
                    <a:pt x="1247" y="9549"/>
                    <a:pt x="718" y="9051"/>
                  </a:cubicBezTo>
                  <a:cubicBezTo>
                    <a:pt x="647" y="8985"/>
                    <a:pt x="572" y="8957"/>
                    <a:pt x="501" y="8957"/>
                  </a:cubicBezTo>
                  <a:cubicBezTo>
                    <a:pt x="226" y="8957"/>
                    <a:pt x="1" y="9375"/>
                    <a:pt x="271" y="9629"/>
                  </a:cubicBezTo>
                  <a:cubicBezTo>
                    <a:pt x="796" y="10122"/>
                    <a:pt x="1356" y="10581"/>
                    <a:pt x="1999" y="10912"/>
                  </a:cubicBezTo>
                  <a:cubicBezTo>
                    <a:pt x="2603" y="11226"/>
                    <a:pt x="3266" y="11362"/>
                    <a:pt x="3939" y="11437"/>
                  </a:cubicBezTo>
                  <a:cubicBezTo>
                    <a:pt x="4215" y="11467"/>
                    <a:pt x="4496" y="11486"/>
                    <a:pt x="4776" y="11486"/>
                  </a:cubicBezTo>
                  <a:cubicBezTo>
                    <a:pt x="5223" y="11486"/>
                    <a:pt x="5669" y="11438"/>
                    <a:pt x="6098" y="11314"/>
                  </a:cubicBezTo>
                  <a:cubicBezTo>
                    <a:pt x="6750" y="11127"/>
                    <a:pt x="7388" y="10762"/>
                    <a:pt x="7957" y="10395"/>
                  </a:cubicBezTo>
                  <a:cubicBezTo>
                    <a:pt x="8894" y="9790"/>
                    <a:pt x="9516" y="9000"/>
                    <a:pt x="9945" y="7974"/>
                  </a:cubicBezTo>
                  <a:cubicBezTo>
                    <a:pt x="10531" y="6571"/>
                    <a:pt x="10455" y="5036"/>
                    <a:pt x="9984" y="3608"/>
                  </a:cubicBezTo>
                  <a:cubicBezTo>
                    <a:pt x="9736" y="2854"/>
                    <a:pt x="9381" y="2126"/>
                    <a:pt x="8836" y="1545"/>
                  </a:cubicBezTo>
                  <a:cubicBezTo>
                    <a:pt x="8291" y="964"/>
                    <a:pt x="7641" y="508"/>
                    <a:pt x="6984" y="67"/>
                  </a:cubicBezTo>
                  <a:cubicBezTo>
                    <a:pt x="6915" y="21"/>
                    <a:pt x="6844" y="1"/>
                    <a:pt x="6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7"/>
            <p:cNvSpPr/>
            <p:nvPr/>
          </p:nvSpPr>
          <p:spPr>
            <a:xfrm>
              <a:off x="2718672" y="864598"/>
              <a:ext cx="276862" cy="100216"/>
            </a:xfrm>
            <a:custGeom>
              <a:avLst/>
              <a:gdLst/>
              <a:ahLst/>
              <a:cxnLst/>
              <a:rect l="l" t="t" r="r" b="b"/>
              <a:pathLst>
                <a:path w="5191" h="1879" extrusionOk="0">
                  <a:moveTo>
                    <a:pt x="5037" y="1"/>
                  </a:moveTo>
                  <a:cubicBezTo>
                    <a:pt x="4991" y="1"/>
                    <a:pt x="4949" y="27"/>
                    <a:pt x="4919" y="66"/>
                  </a:cubicBezTo>
                  <a:cubicBezTo>
                    <a:pt x="4111" y="1154"/>
                    <a:pt x="2718" y="1576"/>
                    <a:pt x="1418" y="1613"/>
                  </a:cubicBezTo>
                  <a:cubicBezTo>
                    <a:pt x="1348" y="1615"/>
                    <a:pt x="1278" y="1616"/>
                    <a:pt x="1208" y="1616"/>
                  </a:cubicBezTo>
                  <a:cubicBezTo>
                    <a:pt x="849" y="1616"/>
                    <a:pt x="491" y="1594"/>
                    <a:pt x="133" y="1556"/>
                  </a:cubicBezTo>
                  <a:cubicBezTo>
                    <a:pt x="130" y="1556"/>
                    <a:pt x="127" y="1556"/>
                    <a:pt x="123" y="1556"/>
                  </a:cubicBezTo>
                  <a:cubicBezTo>
                    <a:pt x="57" y="1556"/>
                    <a:pt x="0" y="1625"/>
                    <a:pt x="0" y="1689"/>
                  </a:cubicBezTo>
                  <a:cubicBezTo>
                    <a:pt x="0" y="1767"/>
                    <a:pt x="62" y="1815"/>
                    <a:pt x="133" y="1822"/>
                  </a:cubicBezTo>
                  <a:cubicBezTo>
                    <a:pt x="475" y="1858"/>
                    <a:pt x="824" y="1879"/>
                    <a:pt x="1173" y="1879"/>
                  </a:cubicBezTo>
                  <a:cubicBezTo>
                    <a:pt x="2298" y="1879"/>
                    <a:pt x="3427" y="1659"/>
                    <a:pt x="4352" y="986"/>
                  </a:cubicBezTo>
                  <a:cubicBezTo>
                    <a:pt x="4657" y="763"/>
                    <a:pt x="4923" y="502"/>
                    <a:pt x="5148" y="201"/>
                  </a:cubicBezTo>
                  <a:cubicBezTo>
                    <a:pt x="5191" y="142"/>
                    <a:pt x="5157" y="52"/>
                    <a:pt x="5100" y="18"/>
                  </a:cubicBezTo>
                  <a:cubicBezTo>
                    <a:pt x="5079" y="6"/>
                    <a:pt x="5058" y="1"/>
                    <a:pt x="5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7"/>
            <p:cNvSpPr/>
            <p:nvPr/>
          </p:nvSpPr>
          <p:spPr>
            <a:xfrm>
              <a:off x="3005825" y="743048"/>
              <a:ext cx="46615" cy="97070"/>
            </a:xfrm>
            <a:custGeom>
              <a:avLst/>
              <a:gdLst/>
              <a:ahLst/>
              <a:cxnLst/>
              <a:rect l="l" t="t" r="r" b="b"/>
              <a:pathLst>
                <a:path w="874" h="1820" extrusionOk="0">
                  <a:moveTo>
                    <a:pt x="732" y="1"/>
                  </a:moveTo>
                  <a:cubicBezTo>
                    <a:pt x="652" y="1"/>
                    <a:pt x="608" y="63"/>
                    <a:pt x="599" y="134"/>
                  </a:cubicBezTo>
                  <a:cubicBezTo>
                    <a:pt x="535" y="662"/>
                    <a:pt x="289" y="1149"/>
                    <a:pt x="53" y="1619"/>
                  </a:cubicBezTo>
                  <a:cubicBezTo>
                    <a:pt x="1" y="1723"/>
                    <a:pt x="92" y="1820"/>
                    <a:pt x="179" y="1820"/>
                  </a:cubicBezTo>
                  <a:cubicBezTo>
                    <a:pt x="219" y="1820"/>
                    <a:pt x="258" y="1800"/>
                    <a:pt x="281" y="1752"/>
                  </a:cubicBezTo>
                  <a:cubicBezTo>
                    <a:pt x="540" y="1236"/>
                    <a:pt x="794" y="713"/>
                    <a:pt x="864" y="134"/>
                  </a:cubicBezTo>
                  <a:cubicBezTo>
                    <a:pt x="873" y="63"/>
                    <a:pt x="797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2535841" y="491256"/>
              <a:ext cx="122937" cy="175792"/>
            </a:xfrm>
            <a:custGeom>
              <a:avLst/>
              <a:gdLst/>
              <a:ahLst/>
              <a:cxnLst/>
              <a:rect l="l" t="t" r="r" b="b"/>
              <a:pathLst>
                <a:path w="2305" h="3296" extrusionOk="0">
                  <a:moveTo>
                    <a:pt x="2113" y="0"/>
                  </a:moveTo>
                  <a:cubicBezTo>
                    <a:pt x="2092" y="0"/>
                    <a:pt x="2069" y="6"/>
                    <a:pt x="2046" y="20"/>
                  </a:cubicBezTo>
                  <a:cubicBezTo>
                    <a:pt x="1181" y="538"/>
                    <a:pt x="524" y="1369"/>
                    <a:pt x="199" y="2321"/>
                  </a:cubicBezTo>
                  <a:cubicBezTo>
                    <a:pt x="107" y="2595"/>
                    <a:pt x="45" y="2875"/>
                    <a:pt x="10" y="3162"/>
                  </a:cubicBezTo>
                  <a:cubicBezTo>
                    <a:pt x="1" y="3233"/>
                    <a:pt x="77" y="3295"/>
                    <a:pt x="143" y="3295"/>
                  </a:cubicBezTo>
                  <a:cubicBezTo>
                    <a:pt x="222" y="3295"/>
                    <a:pt x="267" y="3233"/>
                    <a:pt x="276" y="3162"/>
                  </a:cubicBezTo>
                  <a:cubicBezTo>
                    <a:pt x="391" y="2232"/>
                    <a:pt x="859" y="1356"/>
                    <a:pt x="1546" y="724"/>
                  </a:cubicBezTo>
                  <a:cubicBezTo>
                    <a:pt x="1741" y="543"/>
                    <a:pt x="1954" y="385"/>
                    <a:pt x="2181" y="249"/>
                  </a:cubicBezTo>
                  <a:cubicBezTo>
                    <a:pt x="2305" y="176"/>
                    <a:pt x="2228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2976864" y="444748"/>
              <a:ext cx="109390" cy="135471"/>
            </a:xfrm>
            <a:custGeom>
              <a:avLst/>
              <a:gdLst/>
              <a:ahLst/>
              <a:cxnLst/>
              <a:rect l="l" t="t" r="r" b="b"/>
              <a:pathLst>
                <a:path w="2051" h="2540" extrusionOk="0">
                  <a:moveTo>
                    <a:pt x="189" y="0"/>
                  </a:moveTo>
                  <a:cubicBezTo>
                    <a:pt x="91" y="0"/>
                    <a:pt x="1" y="133"/>
                    <a:pt x="89" y="230"/>
                  </a:cubicBezTo>
                  <a:cubicBezTo>
                    <a:pt x="720" y="921"/>
                    <a:pt x="1356" y="1624"/>
                    <a:pt x="1771" y="2471"/>
                  </a:cubicBezTo>
                  <a:cubicBezTo>
                    <a:pt x="1794" y="2519"/>
                    <a:pt x="1832" y="2539"/>
                    <a:pt x="1872" y="2539"/>
                  </a:cubicBezTo>
                  <a:cubicBezTo>
                    <a:pt x="1959" y="2539"/>
                    <a:pt x="2051" y="2443"/>
                    <a:pt x="1999" y="2338"/>
                  </a:cubicBezTo>
                  <a:cubicBezTo>
                    <a:pt x="1576" y="1470"/>
                    <a:pt x="922" y="749"/>
                    <a:pt x="277" y="42"/>
                  </a:cubicBezTo>
                  <a:cubicBezTo>
                    <a:pt x="250" y="12"/>
                    <a:pt x="219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3081026" y="599472"/>
              <a:ext cx="21761" cy="37655"/>
            </a:xfrm>
            <a:custGeom>
              <a:avLst/>
              <a:gdLst/>
              <a:ahLst/>
              <a:cxnLst/>
              <a:rect l="l" t="t" r="r" b="b"/>
              <a:pathLst>
                <a:path w="408" h="706" extrusionOk="0">
                  <a:moveTo>
                    <a:pt x="151" y="1"/>
                  </a:moveTo>
                  <a:cubicBezTo>
                    <a:pt x="139" y="1"/>
                    <a:pt x="128" y="2"/>
                    <a:pt x="115" y="6"/>
                  </a:cubicBezTo>
                  <a:cubicBezTo>
                    <a:pt x="52" y="27"/>
                    <a:pt x="0" y="100"/>
                    <a:pt x="23" y="171"/>
                  </a:cubicBezTo>
                  <a:cubicBezTo>
                    <a:pt x="73" y="313"/>
                    <a:pt x="110" y="460"/>
                    <a:pt x="139" y="607"/>
                  </a:cubicBezTo>
                  <a:cubicBezTo>
                    <a:pt x="144" y="639"/>
                    <a:pt x="172" y="671"/>
                    <a:pt x="199" y="687"/>
                  </a:cubicBezTo>
                  <a:cubicBezTo>
                    <a:pt x="218" y="699"/>
                    <a:pt x="244" y="706"/>
                    <a:pt x="268" y="706"/>
                  </a:cubicBezTo>
                  <a:cubicBezTo>
                    <a:pt x="280" y="706"/>
                    <a:pt x="291" y="704"/>
                    <a:pt x="302" y="701"/>
                  </a:cubicBezTo>
                  <a:cubicBezTo>
                    <a:pt x="374" y="676"/>
                    <a:pt x="408" y="610"/>
                    <a:pt x="394" y="538"/>
                  </a:cubicBezTo>
                  <a:cubicBezTo>
                    <a:pt x="367" y="389"/>
                    <a:pt x="328" y="242"/>
                    <a:pt x="280" y="100"/>
                  </a:cubicBezTo>
                  <a:cubicBezTo>
                    <a:pt x="261" y="45"/>
                    <a:pt x="210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2613229" y="960173"/>
              <a:ext cx="113817" cy="54562"/>
            </a:xfrm>
            <a:custGeom>
              <a:avLst/>
              <a:gdLst/>
              <a:ahLst/>
              <a:cxnLst/>
              <a:rect l="l" t="t" r="r" b="b"/>
              <a:pathLst>
                <a:path w="2134" h="1023" extrusionOk="0">
                  <a:moveTo>
                    <a:pt x="193" y="0"/>
                  </a:moveTo>
                  <a:cubicBezTo>
                    <a:pt x="78" y="0"/>
                    <a:pt x="1" y="175"/>
                    <a:pt x="125" y="248"/>
                  </a:cubicBezTo>
                  <a:cubicBezTo>
                    <a:pt x="685" y="581"/>
                    <a:pt x="1288" y="838"/>
                    <a:pt x="1913" y="1017"/>
                  </a:cubicBezTo>
                  <a:cubicBezTo>
                    <a:pt x="1927" y="1021"/>
                    <a:pt x="1940" y="1023"/>
                    <a:pt x="1952" y="1023"/>
                  </a:cubicBezTo>
                  <a:cubicBezTo>
                    <a:pt x="2088" y="1023"/>
                    <a:pt x="2134" y="804"/>
                    <a:pt x="1984" y="760"/>
                  </a:cubicBezTo>
                  <a:cubicBezTo>
                    <a:pt x="1378" y="589"/>
                    <a:pt x="800" y="340"/>
                    <a:pt x="260" y="20"/>
                  </a:cubicBezTo>
                  <a:cubicBezTo>
                    <a:pt x="237" y="6"/>
                    <a:pt x="215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7"/>
            <p:cNvSpPr/>
            <p:nvPr/>
          </p:nvSpPr>
          <p:spPr>
            <a:xfrm>
              <a:off x="2625709" y="1135324"/>
              <a:ext cx="174832" cy="52855"/>
            </a:xfrm>
            <a:custGeom>
              <a:avLst/>
              <a:gdLst/>
              <a:ahLst/>
              <a:cxnLst/>
              <a:rect l="l" t="t" r="r" b="b"/>
              <a:pathLst>
                <a:path w="3278" h="991" extrusionOk="0">
                  <a:moveTo>
                    <a:pt x="3109" y="1"/>
                  </a:moveTo>
                  <a:cubicBezTo>
                    <a:pt x="3030" y="1"/>
                    <a:pt x="2946" y="66"/>
                    <a:pt x="2968" y="166"/>
                  </a:cubicBezTo>
                  <a:cubicBezTo>
                    <a:pt x="3014" y="379"/>
                    <a:pt x="2842" y="581"/>
                    <a:pt x="2657" y="661"/>
                  </a:cubicBezTo>
                  <a:cubicBezTo>
                    <a:pt x="2544" y="710"/>
                    <a:pt x="2422" y="728"/>
                    <a:pt x="2298" y="728"/>
                  </a:cubicBezTo>
                  <a:cubicBezTo>
                    <a:pt x="2150" y="728"/>
                    <a:pt x="1999" y="702"/>
                    <a:pt x="1860" y="675"/>
                  </a:cubicBezTo>
                  <a:cubicBezTo>
                    <a:pt x="1298" y="565"/>
                    <a:pt x="760" y="368"/>
                    <a:pt x="262" y="90"/>
                  </a:cubicBezTo>
                  <a:cubicBezTo>
                    <a:pt x="239" y="78"/>
                    <a:pt x="217" y="72"/>
                    <a:pt x="196" y="72"/>
                  </a:cubicBezTo>
                  <a:cubicBezTo>
                    <a:pt x="78" y="72"/>
                    <a:pt x="0" y="250"/>
                    <a:pt x="127" y="321"/>
                  </a:cubicBezTo>
                  <a:cubicBezTo>
                    <a:pt x="579" y="572"/>
                    <a:pt x="1064" y="764"/>
                    <a:pt x="1568" y="882"/>
                  </a:cubicBezTo>
                  <a:cubicBezTo>
                    <a:pt x="1794" y="936"/>
                    <a:pt x="2048" y="991"/>
                    <a:pt x="2293" y="991"/>
                  </a:cubicBezTo>
                  <a:cubicBezTo>
                    <a:pt x="2546" y="991"/>
                    <a:pt x="2791" y="933"/>
                    <a:pt x="2989" y="758"/>
                  </a:cubicBezTo>
                  <a:cubicBezTo>
                    <a:pt x="3177" y="592"/>
                    <a:pt x="3278" y="344"/>
                    <a:pt x="3225" y="96"/>
                  </a:cubicBezTo>
                  <a:cubicBezTo>
                    <a:pt x="3210" y="29"/>
                    <a:pt x="3160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7"/>
            <p:cNvSpPr/>
            <p:nvPr/>
          </p:nvSpPr>
          <p:spPr>
            <a:xfrm>
              <a:off x="2541548" y="1054202"/>
              <a:ext cx="32748" cy="49175"/>
            </a:xfrm>
            <a:custGeom>
              <a:avLst/>
              <a:gdLst/>
              <a:ahLst/>
              <a:cxnLst/>
              <a:rect l="l" t="t" r="r" b="b"/>
              <a:pathLst>
                <a:path w="614" h="922" extrusionOk="0">
                  <a:moveTo>
                    <a:pt x="317" y="188"/>
                  </a:moveTo>
                  <a:cubicBezTo>
                    <a:pt x="318" y="188"/>
                    <a:pt x="318" y="189"/>
                    <a:pt x="318" y="190"/>
                  </a:cubicBezTo>
                  <a:lnTo>
                    <a:pt x="318" y="190"/>
                  </a:lnTo>
                  <a:cubicBezTo>
                    <a:pt x="318" y="189"/>
                    <a:pt x="318" y="189"/>
                    <a:pt x="317" y="188"/>
                  </a:cubicBezTo>
                  <a:close/>
                  <a:moveTo>
                    <a:pt x="198" y="0"/>
                  </a:moveTo>
                  <a:cubicBezTo>
                    <a:pt x="139" y="0"/>
                    <a:pt x="79" y="35"/>
                    <a:pt x="68" y="96"/>
                  </a:cubicBezTo>
                  <a:cubicBezTo>
                    <a:pt x="0" y="404"/>
                    <a:pt x="133" y="729"/>
                    <a:pt x="395" y="902"/>
                  </a:cubicBezTo>
                  <a:cubicBezTo>
                    <a:pt x="415" y="915"/>
                    <a:pt x="437" y="921"/>
                    <a:pt x="460" y="921"/>
                  </a:cubicBezTo>
                  <a:cubicBezTo>
                    <a:pt x="508" y="921"/>
                    <a:pt x="556" y="896"/>
                    <a:pt x="578" y="855"/>
                  </a:cubicBezTo>
                  <a:cubicBezTo>
                    <a:pt x="613" y="789"/>
                    <a:pt x="592" y="715"/>
                    <a:pt x="530" y="674"/>
                  </a:cubicBezTo>
                  <a:cubicBezTo>
                    <a:pt x="523" y="668"/>
                    <a:pt x="518" y="665"/>
                    <a:pt x="511" y="660"/>
                  </a:cubicBezTo>
                  <a:cubicBezTo>
                    <a:pt x="505" y="653"/>
                    <a:pt x="486" y="638"/>
                    <a:pt x="479" y="633"/>
                  </a:cubicBezTo>
                  <a:cubicBezTo>
                    <a:pt x="459" y="614"/>
                    <a:pt x="440" y="592"/>
                    <a:pt x="422" y="573"/>
                  </a:cubicBezTo>
                  <a:cubicBezTo>
                    <a:pt x="417" y="566"/>
                    <a:pt x="413" y="560"/>
                    <a:pt x="408" y="553"/>
                  </a:cubicBezTo>
                  <a:cubicBezTo>
                    <a:pt x="401" y="543"/>
                    <a:pt x="394" y="530"/>
                    <a:pt x="387" y="518"/>
                  </a:cubicBezTo>
                  <a:cubicBezTo>
                    <a:pt x="379" y="505"/>
                    <a:pt x="372" y="493"/>
                    <a:pt x="365" y="481"/>
                  </a:cubicBezTo>
                  <a:cubicBezTo>
                    <a:pt x="362" y="474"/>
                    <a:pt x="358" y="466"/>
                    <a:pt x="355" y="459"/>
                  </a:cubicBezTo>
                  <a:cubicBezTo>
                    <a:pt x="346" y="433"/>
                    <a:pt x="337" y="408"/>
                    <a:pt x="330" y="381"/>
                  </a:cubicBezTo>
                  <a:cubicBezTo>
                    <a:pt x="326" y="367"/>
                    <a:pt x="323" y="353"/>
                    <a:pt x="321" y="339"/>
                  </a:cubicBezTo>
                  <a:cubicBezTo>
                    <a:pt x="319" y="334"/>
                    <a:pt x="317" y="326"/>
                    <a:pt x="317" y="321"/>
                  </a:cubicBezTo>
                  <a:cubicBezTo>
                    <a:pt x="317" y="319"/>
                    <a:pt x="317" y="319"/>
                    <a:pt x="317" y="319"/>
                  </a:cubicBezTo>
                  <a:cubicBezTo>
                    <a:pt x="316" y="291"/>
                    <a:pt x="314" y="263"/>
                    <a:pt x="314" y="234"/>
                  </a:cubicBezTo>
                  <a:cubicBezTo>
                    <a:pt x="316" y="222"/>
                    <a:pt x="317" y="208"/>
                    <a:pt x="317" y="195"/>
                  </a:cubicBezTo>
                  <a:lnTo>
                    <a:pt x="317" y="195"/>
                  </a:lnTo>
                  <a:cubicBezTo>
                    <a:pt x="317" y="199"/>
                    <a:pt x="317" y="203"/>
                    <a:pt x="317" y="203"/>
                  </a:cubicBezTo>
                  <a:cubicBezTo>
                    <a:pt x="317" y="203"/>
                    <a:pt x="317" y="201"/>
                    <a:pt x="317" y="195"/>
                  </a:cubicBezTo>
                  <a:lnTo>
                    <a:pt x="317" y="195"/>
                  </a:lnTo>
                  <a:cubicBezTo>
                    <a:pt x="317" y="195"/>
                    <a:pt x="317" y="195"/>
                    <a:pt x="317" y="195"/>
                  </a:cubicBezTo>
                  <a:cubicBezTo>
                    <a:pt x="317" y="194"/>
                    <a:pt x="317" y="194"/>
                    <a:pt x="317" y="194"/>
                  </a:cubicBezTo>
                  <a:cubicBezTo>
                    <a:pt x="317" y="193"/>
                    <a:pt x="318" y="193"/>
                    <a:pt x="318" y="192"/>
                  </a:cubicBezTo>
                  <a:lnTo>
                    <a:pt x="318" y="192"/>
                  </a:lnTo>
                  <a:cubicBezTo>
                    <a:pt x="318" y="191"/>
                    <a:pt x="318" y="191"/>
                    <a:pt x="318" y="190"/>
                  </a:cubicBezTo>
                  <a:lnTo>
                    <a:pt x="318" y="190"/>
                  </a:lnTo>
                  <a:cubicBezTo>
                    <a:pt x="320" y="182"/>
                    <a:pt x="321" y="175"/>
                    <a:pt x="323" y="167"/>
                  </a:cubicBezTo>
                  <a:cubicBezTo>
                    <a:pt x="337" y="100"/>
                    <a:pt x="303" y="20"/>
                    <a:pt x="231" y="4"/>
                  </a:cubicBezTo>
                  <a:cubicBezTo>
                    <a:pt x="220" y="1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>
              <a:off x="2558455" y="1064496"/>
              <a:ext cx="53" cy="160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80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>
              <a:off x="2890089" y="430828"/>
              <a:ext cx="37228" cy="30508"/>
            </a:xfrm>
            <a:custGeom>
              <a:avLst/>
              <a:gdLst/>
              <a:ahLst/>
              <a:cxnLst/>
              <a:rect l="l" t="t" r="r" b="b"/>
              <a:pathLst>
                <a:path w="698" h="572" extrusionOk="0">
                  <a:moveTo>
                    <a:pt x="139" y="0"/>
                  </a:moveTo>
                  <a:cubicBezTo>
                    <a:pt x="127" y="0"/>
                    <a:pt x="115" y="2"/>
                    <a:pt x="105" y="5"/>
                  </a:cubicBezTo>
                  <a:cubicBezTo>
                    <a:pt x="73" y="14"/>
                    <a:pt x="40" y="37"/>
                    <a:pt x="25" y="67"/>
                  </a:cubicBezTo>
                  <a:cubicBezTo>
                    <a:pt x="10" y="97"/>
                    <a:pt x="1" y="134"/>
                    <a:pt x="11" y="168"/>
                  </a:cubicBezTo>
                  <a:cubicBezTo>
                    <a:pt x="24" y="203"/>
                    <a:pt x="43" y="227"/>
                    <a:pt x="73" y="248"/>
                  </a:cubicBezTo>
                  <a:cubicBezTo>
                    <a:pt x="212" y="351"/>
                    <a:pt x="352" y="452"/>
                    <a:pt x="492" y="554"/>
                  </a:cubicBezTo>
                  <a:cubicBezTo>
                    <a:pt x="507" y="567"/>
                    <a:pt x="531" y="572"/>
                    <a:pt x="554" y="572"/>
                  </a:cubicBezTo>
                  <a:cubicBezTo>
                    <a:pt x="568" y="572"/>
                    <a:pt x="581" y="570"/>
                    <a:pt x="593" y="567"/>
                  </a:cubicBezTo>
                  <a:cubicBezTo>
                    <a:pt x="624" y="560"/>
                    <a:pt x="658" y="535"/>
                    <a:pt x="672" y="507"/>
                  </a:cubicBezTo>
                  <a:cubicBezTo>
                    <a:pt x="688" y="476"/>
                    <a:pt x="697" y="439"/>
                    <a:pt x="686" y="404"/>
                  </a:cubicBezTo>
                  <a:cubicBezTo>
                    <a:pt x="674" y="370"/>
                    <a:pt x="655" y="347"/>
                    <a:pt x="624" y="324"/>
                  </a:cubicBezTo>
                  <a:cubicBezTo>
                    <a:pt x="486" y="223"/>
                    <a:pt x="346" y="120"/>
                    <a:pt x="206" y="19"/>
                  </a:cubicBezTo>
                  <a:cubicBezTo>
                    <a:pt x="190" y="6"/>
                    <a:pt x="163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>
              <a:off x="2567415" y="1141351"/>
              <a:ext cx="45335" cy="30988"/>
            </a:xfrm>
            <a:custGeom>
              <a:avLst/>
              <a:gdLst/>
              <a:ahLst/>
              <a:cxnLst/>
              <a:rect l="l" t="t" r="r" b="b"/>
              <a:pathLst>
                <a:path w="850" h="581" extrusionOk="0">
                  <a:moveTo>
                    <a:pt x="151" y="0"/>
                  </a:moveTo>
                  <a:cubicBezTo>
                    <a:pt x="119" y="0"/>
                    <a:pt x="80" y="14"/>
                    <a:pt x="57" y="39"/>
                  </a:cubicBezTo>
                  <a:cubicBezTo>
                    <a:pt x="13" y="87"/>
                    <a:pt x="1" y="179"/>
                    <a:pt x="57" y="227"/>
                  </a:cubicBezTo>
                  <a:cubicBezTo>
                    <a:pt x="242" y="376"/>
                    <a:pt x="446" y="493"/>
                    <a:pt x="669" y="574"/>
                  </a:cubicBezTo>
                  <a:cubicBezTo>
                    <a:pt x="680" y="579"/>
                    <a:pt x="692" y="581"/>
                    <a:pt x="704" y="581"/>
                  </a:cubicBezTo>
                  <a:cubicBezTo>
                    <a:pt x="761" y="581"/>
                    <a:pt x="819" y="536"/>
                    <a:pt x="832" y="482"/>
                  </a:cubicBezTo>
                  <a:cubicBezTo>
                    <a:pt x="850" y="408"/>
                    <a:pt x="809" y="346"/>
                    <a:pt x="740" y="319"/>
                  </a:cubicBezTo>
                  <a:cubicBezTo>
                    <a:pt x="715" y="310"/>
                    <a:pt x="690" y="303"/>
                    <a:pt x="667" y="291"/>
                  </a:cubicBezTo>
                  <a:lnTo>
                    <a:pt x="667" y="291"/>
                  </a:lnTo>
                  <a:cubicBezTo>
                    <a:pt x="677" y="296"/>
                    <a:pt x="680" y="298"/>
                    <a:pt x="680" y="298"/>
                  </a:cubicBezTo>
                  <a:cubicBezTo>
                    <a:pt x="679" y="298"/>
                    <a:pt x="660" y="288"/>
                    <a:pt x="655" y="286"/>
                  </a:cubicBezTo>
                  <a:cubicBezTo>
                    <a:pt x="642" y="280"/>
                    <a:pt x="630" y="275"/>
                    <a:pt x="619" y="270"/>
                  </a:cubicBezTo>
                  <a:cubicBezTo>
                    <a:pt x="573" y="247"/>
                    <a:pt x="527" y="224"/>
                    <a:pt x="481" y="199"/>
                  </a:cubicBezTo>
                  <a:cubicBezTo>
                    <a:pt x="437" y="172"/>
                    <a:pt x="392" y="146"/>
                    <a:pt x="350" y="115"/>
                  </a:cubicBezTo>
                  <a:cubicBezTo>
                    <a:pt x="329" y="101"/>
                    <a:pt x="307" y="87"/>
                    <a:pt x="288" y="71"/>
                  </a:cubicBezTo>
                  <a:cubicBezTo>
                    <a:pt x="284" y="69"/>
                    <a:pt x="263" y="55"/>
                    <a:pt x="264" y="55"/>
                  </a:cubicBezTo>
                  <a:lnTo>
                    <a:pt x="264" y="55"/>
                  </a:lnTo>
                  <a:cubicBezTo>
                    <a:pt x="264" y="55"/>
                    <a:pt x="267" y="57"/>
                    <a:pt x="275" y="62"/>
                  </a:cubicBezTo>
                  <a:cubicBezTo>
                    <a:pt x="265" y="55"/>
                    <a:pt x="256" y="46"/>
                    <a:pt x="245" y="39"/>
                  </a:cubicBezTo>
                  <a:cubicBezTo>
                    <a:pt x="217" y="16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2" name="Google Shape;2202;p37"/>
          <p:cNvSpPr/>
          <p:nvPr/>
        </p:nvSpPr>
        <p:spPr>
          <a:xfrm>
            <a:off x="6228953" y="10788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3" name="Google Shape;2203;p37"/>
          <p:cNvSpPr/>
          <p:nvPr/>
        </p:nvSpPr>
        <p:spPr>
          <a:xfrm>
            <a:off x="7242053" y="10108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4" name="Google Shape;2204;p37"/>
          <p:cNvSpPr/>
          <p:nvPr/>
        </p:nvSpPr>
        <p:spPr>
          <a:xfrm>
            <a:off x="8043791" y="39626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5" name="Google Shape;2205;p37"/>
          <p:cNvGrpSpPr/>
          <p:nvPr/>
        </p:nvGrpSpPr>
        <p:grpSpPr>
          <a:xfrm>
            <a:off x="70092" y="2606354"/>
            <a:ext cx="1189455" cy="1221626"/>
            <a:chOff x="1742490" y="367839"/>
            <a:chExt cx="629242" cy="646260"/>
          </a:xfrm>
        </p:grpSpPr>
        <p:sp>
          <p:nvSpPr>
            <p:cNvPr id="2206" name="Google Shape;2206;p37"/>
            <p:cNvSpPr/>
            <p:nvPr/>
          </p:nvSpPr>
          <p:spPr>
            <a:xfrm>
              <a:off x="1754810" y="367839"/>
              <a:ext cx="604819" cy="646260"/>
            </a:xfrm>
            <a:custGeom>
              <a:avLst/>
              <a:gdLst/>
              <a:ahLst/>
              <a:cxnLst/>
              <a:rect l="l" t="t" r="r" b="b"/>
              <a:pathLst>
                <a:path w="11340" h="12117" extrusionOk="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1824198" y="398293"/>
              <a:ext cx="361718" cy="477988"/>
            </a:xfrm>
            <a:custGeom>
              <a:avLst/>
              <a:gdLst/>
              <a:ahLst/>
              <a:cxnLst/>
              <a:rect l="l" t="t" r="r" b="b"/>
              <a:pathLst>
                <a:path w="6782" h="8962" extrusionOk="0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1824198" y="470882"/>
              <a:ext cx="317237" cy="405399"/>
            </a:xfrm>
            <a:custGeom>
              <a:avLst/>
              <a:gdLst/>
              <a:ahLst/>
              <a:cxnLst/>
              <a:rect l="l" t="t" r="r" b="b"/>
              <a:pathLst>
                <a:path w="5948" h="7601" extrusionOk="0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2019723" y="584165"/>
              <a:ext cx="47521" cy="41975"/>
            </a:xfrm>
            <a:custGeom>
              <a:avLst/>
              <a:gdLst/>
              <a:ahLst/>
              <a:cxnLst/>
              <a:rect l="l" t="t" r="r" b="b"/>
              <a:pathLst>
                <a:path w="891" h="787" extrusionOk="0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7"/>
            <p:cNvSpPr/>
            <p:nvPr/>
          </p:nvSpPr>
          <p:spPr>
            <a:xfrm>
              <a:off x="2272422" y="664273"/>
              <a:ext cx="99310" cy="231634"/>
            </a:xfrm>
            <a:custGeom>
              <a:avLst/>
              <a:gdLst/>
              <a:ahLst/>
              <a:cxnLst/>
              <a:rect l="l" t="t" r="r" b="b"/>
              <a:pathLst>
                <a:path w="1862" h="4343" extrusionOk="0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7"/>
            <p:cNvSpPr/>
            <p:nvPr/>
          </p:nvSpPr>
          <p:spPr>
            <a:xfrm>
              <a:off x="1927080" y="669607"/>
              <a:ext cx="104323" cy="130457"/>
            </a:xfrm>
            <a:custGeom>
              <a:avLst/>
              <a:gdLst/>
              <a:ahLst/>
              <a:cxnLst/>
              <a:rect l="l" t="t" r="r" b="b"/>
              <a:pathLst>
                <a:path w="1956" h="2446" extrusionOk="0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7"/>
            <p:cNvSpPr/>
            <p:nvPr/>
          </p:nvSpPr>
          <p:spPr>
            <a:xfrm>
              <a:off x="2109111" y="700381"/>
              <a:ext cx="80963" cy="185232"/>
            </a:xfrm>
            <a:custGeom>
              <a:avLst/>
              <a:gdLst/>
              <a:ahLst/>
              <a:cxnLst/>
              <a:rect l="l" t="t" r="r" b="b"/>
              <a:pathLst>
                <a:path w="1518" h="3473" extrusionOk="0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7"/>
            <p:cNvSpPr/>
            <p:nvPr/>
          </p:nvSpPr>
          <p:spPr>
            <a:xfrm>
              <a:off x="1742490" y="525070"/>
              <a:ext cx="97070" cy="179792"/>
            </a:xfrm>
            <a:custGeom>
              <a:avLst/>
              <a:gdLst/>
              <a:ahLst/>
              <a:cxnLst/>
              <a:rect l="l" t="t" r="r" b="b"/>
              <a:pathLst>
                <a:path w="1820" h="3371" extrusionOk="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7"/>
            <p:cNvSpPr/>
            <p:nvPr/>
          </p:nvSpPr>
          <p:spPr>
            <a:xfrm>
              <a:off x="1925960" y="804010"/>
              <a:ext cx="42668" cy="90456"/>
            </a:xfrm>
            <a:custGeom>
              <a:avLst/>
              <a:gdLst/>
              <a:ahLst/>
              <a:cxnLst/>
              <a:rect l="l" t="t" r="r" b="b"/>
              <a:pathLst>
                <a:path w="800" h="1696" extrusionOk="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7"/>
            <p:cNvSpPr/>
            <p:nvPr/>
          </p:nvSpPr>
          <p:spPr>
            <a:xfrm>
              <a:off x="2113645" y="446828"/>
              <a:ext cx="50348" cy="56695"/>
            </a:xfrm>
            <a:custGeom>
              <a:avLst/>
              <a:gdLst/>
              <a:ahLst/>
              <a:cxnLst/>
              <a:rect l="l" t="t" r="r" b="b"/>
              <a:pathLst>
                <a:path w="944" h="1063" extrusionOk="0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7"/>
            <p:cNvSpPr/>
            <p:nvPr/>
          </p:nvSpPr>
          <p:spPr>
            <a:xfrm>
              <a:off x="1976735" y="418934"/>
              <a:ext cx="50882" cy="57495"/>
            </a:xfrm>
            <a:custGeom>
              <a:avLst/>
              <a:gdLst/>
              <a:ahLst/>
              <a:cxnLst/>
              <a:rect l="l" t="t" r="r" b="b"/>
              <a:pathLst>
                <a:path w="954" h="1078" extrusionOk="0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1375;p38">
            <a:extLst>
              <a:ext uri="{FF2B5EF4-FFF2-40B4-BE49-F238E27FC236}">
                <a16:creationId xmlns:a16="http://schemas.microsoft.com/office/drawing/2014/main" id="{7DD639DC-D5F8-0B88-E96F-9AA35C1247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984" y="640401"/>
            <a:ext cx="6143087" cy="14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/>
              <a:t>2/ </a:t>
            </a:r>
            <a:r>
              <a:rPr lang="id-ID" sz="4500" dirty="0"/>
              <a:t>Data Collection And Analysis</a:t>
            </a:r>
            <a:endParaRPr sz="45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D78B1A-EF3F-D441-D57B-7E823F72287F}"/>
              </a:ext>
            </a:extLst>
          </p:cNvPr>
          <p:cNvSpPr txBox="1"/>
          <p:nvPr/>
        </p:nvSpPr>
        <p:spPr>
          <a:xfrm>
            <a:off x="1371458" y="2438313"/>
            <a:ext cx="490125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Information of the group of customers who buy cars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Barlow Medium" panose="00000600000000000000" pitchFamily="2" charset="0"/>
              </a:rPr>
              <a:t>- Link :</a:t>
            </a:r>
            <a:r>
              <a:rPr lang="en-US" sz="1600" dirty="0">
                <a:latin typeface="Barlow Medium" panose="00000600000000000000" pitchFamily="2" charset="0"/>
              </a:rPr>
              <a:t> </a:t>
            </a:r>
            <a:r>
              <a:rPr lang="id-ID" sz="1800" b="1" i="0" u="sng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r>
              <a:rPr lang="id-ID" sz="16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sz="1600" u="sng" dirty="0">
              <a:solidFill>
                <a:schemeClr val="accent1">
                  <a:lumMod val="60000"/>
                  <a:lumOff val="40000"/>
                </a:schemeClr>
              </a:solidFill>
              <a:latin typeface="Barlow Medium" panose="000006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7" name="Google Shape;2227;p38"/>
          <p:cNvGrpSpPr/>
          <p:nvPr/>
        </p:nvGrpSpPr>
        <p:grpSpPr>
          <a:xfrm rot="4286406" flipH="1">
            <a:off x="-737670" y="4341582"/>
            <a:ext cx="1513811" cy="2029860"/>
            <a:chOff x="1400935" y="1333409"/>
            <a:chExt cx="760984" cy="1020399"/>
          </a:xfrm>
        </p:grpSpPr>
        <p:sp>
          <p:nvSpPr>
            <p:cNvPr id="2228" name="Google Shape;2228;p38"/>
            <p:cNvSpPr/>
            <p:nvPr/>
          </p:nvSpPr>
          <p:spPr>
            <a:xfrm>
              <a:off x="1400935" y="1333409"/>
              <a:ext cx="760984" cy="1005685"/>
            </a:xfrm>
            <a:custGeom>
              <a:avLst/>
              <a:gdLst/>
              <a:ahLst/>
              <a:cxnLst/>
              <a:rect l="l" t="t" r="r" b="b"/>
              <a:pathLst>
                <a:path w="14268" h="18856" extrusionOk="0">
                  <a:moveTo>
                    <a:pt x="14054" y="0"/>
                  </a:moveTo>
                  <a:cubicBezTo>
                    <a:pt x="14038" y="0"/>
                    <a:pt x="14023" y="2"/>
                    <a:pt x="14009" y="5"/>
                  </a:cubicBezTo>
                  <a:cubicBezTo>
                    <a:pt x="13998" y="7"/>
                    <a:pt x="13986" y="9"/>
                    <a:pt x="13975" y="14"/>
                  </a:cubicBezTo>
                  <a:cubicBezTo>
                    <a:pt x="13421" y="273"/>
                    <a:pt x="12939" y="429"/>
                    <a:pt x="12386" y="686"/>
                  </a:cubicBezTo>
                  <a:cubicBezTo>
                    <a:pt x="12370" y="693"/>
                    <a:pt x="12354" y="700"/>
                    <a:pt x="12338" y="709"/>
                  </a:cubicBezTo>
                  <a:cubicBezTo>
                    <a:pt x="12224" y="757"/>
                    <a:pt x="12111" y="805"/>
                    <a:pt x="12001" y="860"/>
                  </a:cubicBezTo>
                  <a:cubicBezTo>
                    <a:pt x="11909" y="906"/>
                    <a:pt x="11819" y="962"/>
                    <a:pt x="11744" y="1035"/>
                  </a:cubicBezTo>
                  <a:cubicBezTo>
                    <a:pt x="11723" y="1056"/>
                    <a:pt x="11703" y="1079"/>
                    <a:pt x="11684" y="1104"/>
                  </a:cubicBezTo>
                  <a:cubicBezTo>
                    <a:pt x="11684" y="1104"/>
                    <a:pt x="11684" y="1102"/>
                    <a:pt x="11684" y="1102"/>
                  </a:cubicBezTo>
                  <a:lnTo>
                    <a:pt x="10759" y="2371"/>
                  </a:lnTo>
                  <a:cubicBezTo>
                    <a:pt x="8436" y="5485"/>
                    <a:pt x="4036" y="11421"/>
                    <a:pt x="2841" y="13062"/>
                  </a:cubicBezTo>
                  <a:cubicBezTo>
                    <a:pt x="2629" y="13355"/>
                    <a:pt x="2311" y="13784"/>
                    <a:pt x="1994" y="14214"/>
                  </a:cubicBezTo>
                  <a:cubicBezTo>
                    <a:pt x="1891" y="14351"/>
                    <a:pt x="1790" y="14489"/>
                    <a:pt x="1691" y="14622"/>
                  </a:cubicBezTo>
                  <a:cubicBezTo>
                    <a:pt x="1613" y="14730"/>
                    <a:pt x="1535" y="14834"/>
                    <a:pt x="1461" y="14934"/>
                  </a:cubicBezTo>
                  <a:cubicBezTo>
                    <a:pt x="1401" y="15017"/>
                    <a:pt x="1342" y="15097"/>
                    <a:pt x="1287" y="15171"/>
                  </a:cubicBezTo>
                  <a:cubicBezTo>
                    <a:pt x="1255" y="15214"/>
                    <a:pt x="1225" y="15254"/>
                    <a:pt x="1197" y="15293"/>
                  </a:cubicBezTo>
                  <a:lnTo>
                    <a:pt x="977" y="15596"/>
                  </a:lnTo>
                  <a:cubicBezTo>
                    <a:pt x="958" y="15623"/>
                    <a:pt x="938" y="15648"/>
                    <a:pt x="919" y="15674"/>
                  </a:cubicBezTo>
                  <a:cubicBezTo>
                    <a:pt x="291" y="16536"/>
                    <a:pt x="1" y="17076"/>
                    <a:pt x="63" y="17512"/>
                  </a:cubicBezTo>
                  <a:cubicBezTo>
                    <a:pt x="107" y="17808"/>
                    <a:pt x="311" y="18056"/>
                    <a:pt x="683" y="18327"/>
                  </a:cubicBezTo>
                  <a:cubicBezTo>
                    <a:pt x="725" y="18357"/>
                    <a:pt x="766" y="18387"/>
                    <a:pt x="809" y="18414"/>
                  </a:cubicBezTo>
                  <a:cubicBezTo>
                    <a:pt x="846" y="18444"/>
                    <a:pt x="887" y="18474"/>
                    <a:pt x="929" y="18506"/>
                  </a:cubicBezTo>
                  <a:cubicBezTo>
                    <a:pt x="1115" y="18641"/>
                    <a:pt x="1282" y="18738"/>
                    <a:pt x="1441" y="18795"/>
                  </a:cubicBezTo>
                  <a:cubicBezTo>
                    <a:pt x="1552" y="18835"/>
                    <a:pt x="1659" y="18856"/>
                    <a:pt x="1764" y="18856"/>
                  </a:cubicBezTo>
                  <a:cubicBezTo>
                    <a:pt x="1808" y="18856"/>
                    <a:pt x="1852" y="18852"/>
                    <a:pt x="1895" y="18845"/>
                  </a:cubicBezTo>
                  <a:cubicBezTo>
                    <a:pt x="2326" y="18772"/>
                    <a:pt x="2746" y="18336"/>
                    <a:pt x="3364" y="17489"/>
                  </a:cubicBezTo>
                  <a:cubicBezTo>
                    <a:pt x="3387" y="17455"/>
                    <a:pt x="3412" y="17422"/>
                    <a:pt x="3437" y="17386"/>
                  </a:cubicBezTo>
                  <a:cubicBezTo>
                    <a:pt x="3469" y="17342"/>
                    <a:pt x="3508" y="17290"/>
                    <a:pt x="3550" y="17232"/>
                  </a:cubicBezTo>
                  <a:cubicBezTo>
                    <a:pt x="3582" y="17189"/>
                    <a:pt x="3614" y="17143"/>
                    <a:pt x="3651" y="17094"/>
                  </a:cubicBezTo>
                  <a:cubicBezTo>
                    <a:pt x="3731" y="16982"/>
                    <a:pt x="3821" y="16858"/>
                    <a:pt x="3919" y="16722"/>
                  </a:cubicBezTo>
                  <a:cubicBezTo>
                    <a:pt x="3990" y="16624"/>
                    <a:pt x="4062" y="16520"/>
                    <a:pt x="4138" y="16413"/>
                  </a:cubicBezTo>
                  <a:cubicBezTo>
                    <a:pt x="4234" y="16282"/>
                    <a:pt x="4332" y="16146"/>
                    <a:pt x="4429" y="16009"/>
                  </a:cubicBezTo>
                  <a:cubicBezTo>
                    <a:pt x="4744" y="15570"/>
                    <a:pt x="5060" y="15129"/>
                    <a:pt x="5274" y="14834"/>
                  </a:cubicBezTo>
                  <a:cubicBezTo>
                    <a:pt x="6469" y="13192"/>
                    <a:pt x="10764" y="7181"/>
                    <a:pt x="13011" y="4010"/>
                  </a:cubicBezTo>
                  <a:lnTo>
                    <a:pt x="13935" y="2742"/>
                  </a:lnTo>
                  <a:lnTo>
                    <a:pt x="13933" y="2742"/>
                  </a:lnTo>
                  <a:cubicBezTo>
                    <a:pt x="14011" y="2630"/>
                    <a:pt x="14048" y="2497"/>
                    <a:pt x="14069" y="2364"/>
                  </a:cubicBezTo>
                  <a:cubicBezTo>
                    <a:pt x="14089" y="2242"/>
                    <a:pt x="14098" y="2120"/>
                    <a:pt x="14110" y="1997"/>
                  </a:cubicBezTo>
                  <a:cubicBezTo>
                    <a:pt x="14112" y="1980"/>
                    <a:pt x="14114" y="1964"/>
                    <a:pt x="14115" y="1946"/>
                  </a:cubicBezTo>
                  <a:cubicBezTo>
                    <a:pt x="14191" y="1338"/>
                    <a:pt x="14191" y="833"/>
                    <a:pt x="14266" y="227"/>
                  </a:cubicBezTo>
                  <a:cubicBezTo>
                    <a:pt x="14268" y="216"/>
                    <a:pt x="14266" y="206"/>
                    <a:pt x="14266" y="197"/>
                  </a:cubicBezTo>
                  <a:cubicBezTo>
                    <a:pt x="14262" y="142"/>
                    <a:pt x="14236" y="87"/>
                    <a:pt x="14177" y="43"/>
                  </a:cubicBezTo>
                  <a:cubicBezTo>
                    <a:pt x="14136" y="13"/>
                    <a:pt x="14094" y="0"/>
                    <a:pt x="14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8"/>
            <p:cNvSpPr/>
            <p:nvPr/>
          </p:nvSpPr>
          <p:spPr>
            <a:xfrm>
              <a:off x="1429576" y="1335169"/>
              <a:ext cx="728876" cy="987391"/>
            </a:xfrm>
            <a:custGeom>
              <a:avLst/>
              <a:gdLst/>
              <a:ahLst/>
              <a:cxnLst/>
              <a:rect l="l" t="t" r="r" b="b"/>
              <a:pathLst>
                <a:path w="13666" h="18513" extrusionOk="0">
                  <a:moveTo>
                    <a:pt x="13612" y="1"/>
                  </a:moveTo>
                  <a:cubicBezTo>
                    <a:pt x="13592" y="1"/>
                    <a:pt x="13569" y="11"/>
                    <a:pt x="13545" y="27"/>
                  </a:cubicBezTo>
                  <a:cubicBezTo>
                    <a:pt x="13538" y="31"/>
                    <a:pt x="13530" y="35"/>
                    <a:pt x="13522" y="43"/>
                  </a:cubicBezTo>
                  <a:cubicBezTo>
                    <a:pt x="13107" y="401"/>
                    <a:pt x="12763" y="658"/>
                    <a:pt x="12348" y="1016"/>
                  </a:cubicBezTo>
                  <a:cubicBezTo>
                    <a:pt x="12336" y="1027"/>
                    <a:pt x="12324" y="1038"/>
                    <a:pt x="12311" y="1048"/>
                  </a:cubicBezTo>
                  <a:cubicBezTo>
                    <a:pt x="12228" y="1117"/>
                    <a:pt x="12145" y="1186"/>
                    <a:pt x="12061" y="1261"/>
                  </a:cubicBezTo>
                  <a:cubicBezTo>
                    <a:pt x="11969" y="1342"/>
                    <a:pt x="11877" y="1434"/>
                    <a:pt x="11796" y="1544"/>
                  </a:cubicBezTo>
                  <a:cubicBezTo>
                    <a:pt x="11796" y="1544"/>
                    <a:pt x="11796" y="1544"/>
                    <a:pt x="11796" y="1543"/>
                  </a:cubicBezTo>
                  <a:lnTo>
                    <a:pt x="10872" y="2811"/>
                  </a:lnTo>
                  <a:cubicBezTo>
                    <a:pt x="8570" y="5943"/>
                    <a:pt x="4202" y="11899"/>
                    <a:pt x="3006" y="13541"/>
                  </a:cubicBezTo>
                  <a:cubicBezTo>
                    <a:pt x="2671" y="14002"/>
                    <a:pt x="2081" y="14807"/>
                    <a:pt x="1634" y="15416"/>
                  </a:cubicBezTo>
                  <a:cubicBezTo>
                    <a:pt x="1572" y="15500"/>
                    <a:pt x="1514" y="15579"/>
                    <a:pt x="1459" y="15656"/>
                  </a:cubicBezTo>
                  <a:cubicBezTo>
                    <a:pt x="1424" y="15705"/>
                    <a:pt x="1388" y="15753"/>
                    <a:pt x="1356" y="15797"/>
                  </a:cubicBezTo>
                  <a:cubicBezTo>
                    <a:pt x="1323" y="15843"/>
                    <a:pt x="1292" y="15884"/>
                    <a:pt x="1264" y="15925"/>
                  </a:cubicBezTo>
                  <a:cubicBezTo>
                    <a:pt x="1220" y="15983"/>
                    <a:pt x="1183" y="16037"/>
                    <a:pt x="1151" y="16081"/>
                  </a:cubicBezTo>
                  <a:cubicBezTo>
                    <a:pt x="484" y="16990"/>
                    <a:pt x="139" y="17522"/>
                    <a:pt x="55" y="17864"/>
                  </a:cubicBezTo>
                  <a:cubicBezTo>
                    <a:pt x="1" y="18089"/>
                    <a:pt x="59" y="18232"/>
                    <a:pt x="217" y="18346"/>
                  </a:cubicBezTo>
                  <a:cubicBezTo>
                    <a:pt x="234" y="18360"/>
                    <a:pt x="252" y="18370"/>
                    <a:pt x="270" y="18381"/>
                  </a:cubicBezTo>
                  <a:cubicBezTo>
                    <a:pt x="286" y="18395"/>
                    <a:pt x="304" y="18408"/>
                    <a:pt x="321" y="18422"/>
                  </a:cubicBezTo>
                  <a:cubicBezTo>
                    <a:pt x="402" y="18481"/>
                    <a:pt x="483" y="18512"/>
                    <a:pt x="569" y="18512"/>
                  </a:cubicBezTo>
                  <a:cubicBezTo>
                    <a:pt x="649" y="18512"/>
                    <a:pt x="734" y="18485"/>
                    <a:pt x="830" y="18427"/>
                  </a:cubicBezTo>
                  <a:cubicBezTo>
                    <a:pt x="1129" y="18243"/>
                    <a:pt x="1528" y="17750"/>
                    <a:pt x="2189" y="16838"/>
                  </a:cubicBezTo>
                  <a:cubicBezTo>
                    <a:pt x="2221" y="16793"/>
                    <a:pt x="2260" y="16740"/>
                    <a:pt x="2302" y="16682"/>
                  </a:cubicBezTo>
                  <a:cubicBezTo>
                    <a:pt x="2403" y="16543"/>
                    <a:pt x="2531" y="16368"/>
                    <a:pt x="2671" y="16173"/>
                  </a:cubicBezTo>
                  <a:cubicBezTo>
                    <a:pt x="3116" y="15560"/>
                    <a:pt x="3699" y="14750"/>
                    <a:pt x="4036" y="14289"/>
                  </a:cubicBezTo>
                  <a:cubicBezTo>
                    <a:pt x="5230" y="12647"/>
                    <a:pt x="9554" y="6659"/>
                    <a:pt x="11824" y="3504"/>
                  </a:cubicBezTo>
                  <a:lnTo>
                    <a:pt x="12747" y="2235"/>
                  </a:lnTo>
                  <a:cubicBezTo>
                    <a:pt x="12827" y="2126"/>
                    <a:pt x="12885" y="2009"/>
                    <a:pt x="12935" y="1895"/>
                  </a:cubicBezTo>
                  <a:cubicBezTo>
                    <a:pt x="12979" y="1794"/>
                    <a:pt x="13020" y="1693"/>
                    <a:pt x="13061" y="1592"/>
                  </a:cubicBezTo>
                  <a:cubicBezTo>
                    <a:pt x="13066" y="1578"/>
                    <a:pt x="13073" y="1564"/>
                    <a:pt x="13079" y="1550"/>
                  </a:cubicBezTo>
                  <a:cubicBezTo>
                    <a:pt x="13293" y="1043"/>
                    <a:pt x="13431" y="639"/>
                    <a:pt x="13646" y="132"/>
                  </a:cubicBezTo>
                  <a:cubicBezTo>
                    <a:pt x="13649" y="123"/>
                    <a:pt x="13651" y="116"/>
                    <a:pt x="13653" y="109"/>
                  </a:cubicBezTo>
                  <a:cubicBezTo>
                    <a:pt x="13665" y="66"/>
                    <a:pt x="13665" y="29"/>
                    <a:pt x="13640" y="10"/>
                  </a:cubicBezTo>
                  <a:cubicBezTo>
                    <a:pt x="13632" y="4"/>
                    <a:pt x="13622" y="1"/>
                    <a:pt x="13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8"/>
            <p:cNvSpPr/>
            <p:nvPr/>
          </p:nvSpPr>
          <p:spPr>
            <a:xfrm>
              <a:off x="1400935" y="2169375"/>
              <a:ext cx="179472" cy="169712"/>
            </a:xfrm>
            <a:custGeom>
              <a:avLst/>
              <a:gdLst/>
              <a:ahLst/>
              <a:cxnLst/>
              <a:rect l="l" t="t" r="r" b="b"/>
              <a:pathLst>
                <a:path w="3365" h="3182" extrusionOk="0">
                  <a:moveTo>
                    <a:pt x="919" y="0"/>
                  </a:moveTo>
                  <a:cubicBezTo>
                    <a:pt x="291" y="862"/>
                    <a:pt x="1" y="1402"/>
                    <a:pt x="63" y="1838"/>
                  </a:cubicBezTo>
                  <a:cubicBezTo>
                    <a:pt x="107" y="2134"/>
                    <a:pt x="311" y="2382"/>
                    <a:pt x="683" y="2653"/>
                  </a:cubicBezTo>
                  <a:cubicBezTo>
                    <a:pt x="725" y="2683"/>
                    <a:pt x="766" y="2713"/>
                    <a:pt x="809" y="2740"/>
                  </a:cubicBezTo>
                  <a:cubicBezTo>
                    <a:pt x="846" y="2770"/>
                    <a:pt x="887" y="2800"/>
                    <a:pt x="929" y="2832"/>
                  </a:cubicBezTo>
                  <a:cubicBezTo>
                    <a:pt x="1115" y="2967"/>
                    <a:pt x="1282" y="3064"/>
                    <a:pt x="1441" y="3121"/>
                  </a:cubicBezTo>
                  <a:cubicBezTo>
                    <a:pt x="1552" y="3161"/>
                    <a:pt x="1659" y="3182"/>
                    <a:pt x="1764" y="3182"/>
                  </a:cubicBezTo>
                  <a:cubicBezTo>
                    <a:pt x="1808" y="3182"/>
                    <a:pt x="1852" y="3178"/>
                    <a:pt x="1895" y="3171"/>
                  </a:cubicBezTo>
                  <a:cubicBezTo>
                    <a:pt x="2326" y="3098"/>
                    <a:pt x="2746" y="2662"/>
                    <a:pt x="3364" y="1815"/>
                  </a:cubicBezTo>
                  <a:cubicBezTo>
                    <a:pt x="2487" y="1299"/>
                    <a:pt x="1688" y="672"/>
                    <a:pt x="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8"/>
            <p:cNvSpPr/>
            <p:nvPr/>
          </p:nvSpPr>
          <p:spPr>
            <a:xfrm>
              <a:off x="1449896" y="2091507"/>
              <a:ext cx="187313" cy="174672"/>
            </a:xfrm>
            <a:custGeom>
              <a:avLst/>
              <a:gdLst/>
              <a:ahLst/>
              <a:cxnLst/>
              <a:rect l="l" t="t" r="r" b="b"/>
              <a:pathLst>
                <a:path w="3512" h="3275" extrusionOk="0">
                  <a:moveTo>
                    <a:pt x="1076" y="0"/>
                  </a:moveTo>
                  <a:cubicBezTo>
                    <a:pt x="973" y="137"/>
                    <a:pt x="872" y="275"/>
                    <a:pt x="773" y="408"/>
                  </a:cubicBezTo>
                  <a:cubicBezTo>
                    <a:pt x="693" y="516"/>
                    <a:pt x="617" y="620"/>
                    <a:pt x="543" y="720"/>
                  </a:cubicBezTo>
                  <a:cubicBezTo>
                    <a:pt x="483" y="803"/>
                    <a:pt x="424" y="883"/>
                    <a:pt x="369" y="957"/>
                  </a:cubicBezTo>
                  <a:cubicBezTo>
                    <a:pt x="337" y="1000"/>
                    <a:pt x="307" y="1040"/>
                    <a:pt x="279" y="1079"/>
                  </a:cubicBezTo>
                  <a:lnTo>
                    <a:pt x="59" y="1382"/>
                  </a:lnTo>
                  <a:cubicBezTo>
                    <a:pt x="40" y="1409"/>
                    <a:pt x="20" y="1434"/>
                    <a:pt x="1" y="1460"/>
                  </a:cubicBezTo>
                  <a:cubicBezTo>
                    <a:pt x="770" y="2132"/>
                    <a:pt x="1569" y="2759"/>
                    <a:pt x="2446" y="3275"/>
                  </a:cubicBezTo>
                  <a:cubicBezTo>
                    <a:pt x="2469" y="3241"/>
                    <a:pt x="2494" y="3208"/>
                    <a:pt x="2519" y="3172"/>
                  </a:cubicBezTo>
                  <a:cubicBezTo>
                    <a:pt x="2551" y="3128"/>
                    <a:pt x="2590" y="3076"/>
                    <a:pt x="2632" y="3018"/>
                  </a:cubicBezTo>
                  <a:cubicBezTo>
                    <a:pt x="2664" y="2975"/>
                    <a:pt x="2696" y="2929"/>
                    <a:pt x="2733" y="2880"/>
                  </a:cubicBezTo>
                  <a:cubicBezTo>
                    <a:pt x="2813" y="2770"/>
                    <a:pt x="2903" y="2644"/>
                    <a:pt x="3001" y="2508"/>
                  </a:cubicBezTo>
                  <a:cubicBezTo>
                    <a:pt x="3070" y="2410"/>
                    <a:pt x="3144" y="2306"/>
                    <a:pt x="3220" y="2199"/>
                  </a:cubicBezTo>
                  <a:cubicBezTo>
                    <a:pt x="3316" y="2068"/>
                    <a:pt x="3414" y="1932"/>
                    <a:pt x="3511" y="1795"/>
                  </a:cubicBezTo>
                  <a:cubicBezTo>
                    <a:pt x="2629" y="1308"/>
                    <a:pt x="1835" y="674"/>
                    <a:pt x="1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8"/>
            <p:cNvSpPr/>
            <p:nvPr/>
          </p:nvSpPr>
          <p:spPr>
            <a:xfrm>
              <a:off x="1464723" y="2113214"/>
              <a:ext cx="156965" cy="131897"/>
            </a:xfrm>
            <a:custGeom>
              <a:avLst/>
              <a:gdLst/>
              <a:ahLst/>
              <a:cxnLst/>
              <a:rect l="l" t="t" r="r" b="b"/>
              <a:pathLst>
                <a:path w="2943" h="2473" extrusionOk="0">
                  <a:moveTo>
                    <a:pt x="495" y="1"/>
                  </a:moveTo>
                  <a:cubicBezTo>
                    <a:pt x="415" y="109"/>
                    <a:pt x="339" y="213"/>
                    <a:pt x="265" y="313"/>
                  </a:cubicBezTo>
                  <a:cubicBezTo>
                    <a:pt x="205" y="396"/>
                    <a:pt x="146" y="476"/>
                    <a:pt x="91" y="550"/>
                  </a:cubicBezTo>
                  <a:cubicBezTo>
                    <a:pt x="59" y="593"/>
                    <a:pt x="29" y="633"/>
                    <a:pt x="1" y="672"/>
                  </a:cubicBezTo>
                  <a:cubicBezTo>
                    <a:pt x="798" y="1303"/>
                    <a:pt x="1610" y="1915"/>
                    <a:pt x="2455" y="2473"/>
                  </a:cubicBezTo>
                  <a:cubicBezTo>
                    <a:pt x="2535" y="2361"/>
                    <a:pt x="2625" y="2237"/>
                    <a:pt x="2723" y="2101"/>
                  </a:cubicBezTo>
                  <a:cubicBezTo>
                    <a:pt x="2792" y="2003"/>
                    <a:pt x="2866" y="1899"/>
                    <a:pt x="2942" y="1792"/>
                  </a:cubicBezTo>
                  <a:cubicBezTo>
                    <a:pt x="2099" y="1248"/>
                    <a:pt x="1286" y="633"/>
                    <a:pt x="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8"/>
            <p:cNvSpPr/>
            <p:nvPr/>
          </p:nvSpPr>
          <p:spPr>
            <a:xfrm>
              <a:off x="2027403" y="1333409"/>
              <a:ext cx="134511" cy="146991"/>
            </a:xfrm>
            <a:custGeom>
              <a:avLst/>
              <a:gdLst/>
              <a:ahLst/>
              <a:cxnLst/>
              <a:rect l="l" t="t" r="r" b="b"/>
              <a:pathLst>
                <a:path w="2522" h="2756" extrusionOk="0">
                  <a:moveTo>
                    <a:pt x="2308" y="0"/>
                  </a:moveTo>
                  <a:cubicBezTo>
                    <a:pt x="2292" y="0"/>
                    <a:pt x="2277" y="2"/>
                    <a:pt x="2263" y="5"/>
                  </a:cubicBezTo>
                  <a:cubicBezTo>
                    <a:pt x="2252" y="7"/>
                    <a:pt x="2240" y="9"/>
                    <a:pt x="2229" y="14"/>
                  </a:cubicBezTo>
                  <a:cubicBezTo>
                    <a:pt x="2064" y="91"/>
                    <a:pt x="1910" y="154"/>
                    <a:pt x="1761" y="211"/>
                  </a:cubicBezTo>
                  <a:cubicBezTo>
                    <a:pt x="1402" y="348"/>
                    <a:pt x="1030" y="505"/>
                    <a:pt x="640" y="686"/>
                  </a:cubicBezTo>
                  <a:cubicBezTo>
                    <a:pt x="624" y="693"/>
                    <a:pt x="608" y="700"/>
                    <a:pt x="592" y="707"/>
                  </a:cubicBezTo>
                  <a:cubicBezTo>
                    <a:pt x="478" y="757"/>
                    <a:pt x="365" y="805"/>
                    <a:pt x="255" y="860"/>
                  </a:cubicBezTo>
                  <a:cubicBezTo>
                    <a:pt x="163" y="906"/>
                    <a:pt x="73" y="962"/>
                    <a:pt x="0" y="1035"/>
                  </a:cubicBezTo>
                  <a:cubicBezTo>
                    <a:pt x="99" y="1212"/>
                    <a:pt x="200" y="1391"/>
                    <a:pt x="299" y="1568"/>
                  </a:cubicBezTo>
                  <a:cubicBezTo>
                    <a:pt x="346" y="1652"/>
                    <a:pt x="385" y="1749"/>
                    <a:pt x="489" y="1772"/>
                  </a:cubicBezTo>
                  <a:cubicBezTo>
                    <a:pt x="510" y="1777"/>
                    <a:pt x="532" y="1779"/>
                    <a:pt x="554" y="1779"/>
                  </a:cubicBezTo>
                  <a:cubicBezTo>
                    <a:pt x="630" y="1779"/>
                    <a:pt x="712" y="1755"/>
                    <a:pt x="785" y="1746"/>
                  </a:cubicBezTo>
                  <a:cubicBezTo>
                    <a:pt x="888" y="1730"/>
                    <a:pt x="991" y="1719"/>
                    <a:pt x="1095" y="1710"/>
                  </a:cubicBezTo>
                  <a:cubicBezTo>
                    <a:pt x="1118" y="1708"/>
                    <a:pt x="1148" y="1704"/>
                    <a:pt x="1177" y="1704"/>
                  </a:cubicBezTo>
                  <a:cubicBezTo>
                    <a:pt x="1204" y="1704"/>
                    <a:pt x="1229" y="1707"/>
                    <a:pt x="1248" y="1721"/>
                  </a:cubicBezTo>
                  <a:cubicBezTo>
                    <a:pt x="1285" y="1747"/>
                    <a:pt x="1295" y="1822"/>
                    <a:pt x="1306" y="1863"/>
                  </a:cubicBezTo>
                  <a:cubicBezTo>
                    <a:pt x="1359" y="2061"/>
                    <a:pt x="1389" y="2268"/>
                    <a:pt x="1391" y="2476"/>
                  </a:cubicBezTo>
                  <a:cubicBezTo>
                    <a:pt x="1393" y="2513"/>
                    <a:pt x="1409" y="2563"/>
                    <a:pt x="1451" y="2573"/>
                  </a:cubicBezTo>
                  <a:cubicBezTo>
                    <a:pt x="1694" y="2634"/>
                    <a:pt x="1937" y="2696"/>
                    <a:pt x="2180" y="2756"/>
                  </a:cubicBezTo>
                  <a:lnTo>
                    <a:pt x="2189" y="2742"/>
                  </a:lnTo>
                  <a:lnTo>
                    <a:pt x="2187" y="2742"/>
                  </a:lnTo>
                  <a:cubicBezTo>
                    <a:pt x="2265" y="2630"/>
                    <a:pt x="2302" y="2497"/>
                    <a:pt x="2323" y="2364"/>
                  </a:cubicBezTo>
                  <a:cubicBezTo>
                    <a:pt x="2343" y="2242"/>
                    <a:pt x="2352" y="2120"/>
                    <a:pt x="2364" y="1997"/>
                  </a:cubicBezTo>
                  <a:cubicBezTo>
                    <a:pt x="2366" y="1980"/>
                    <a:pt x="2368" y="1964"/>
                    <a:pt x="2369" y="1946"/>
                  </a:cubicBezTo>
                  <a:cubicBezTo>
                    <a:pt x="2422" y="1521"/>
                    <a:pt x="2458" y="1122"/>
                    <a:pt x="2477" y="743"/>
                  </a:cubicBezTo>
                  <a:cubicBezTo>
                    <a:pt x="2484" y="578"/>
                    <a:pt x="2497" y="410"/>
                    <a:pt x="2520" y="227"/>
                  </a:cubicBezTo>
                  <a:cubicBezTo>
                    <a:pt x="2522" y="216"/>
                    <a:pt x="2520" y="206"/>
                    <a:pt x="2520" y="197"/>
                  </a:cubicBezTo>
                  <a:cubicBezTo>
                    <a:pt x="2516" y="142"/>
                    <a:pt x="2490" y="87"/>
                    <a:pt x="2431" y="43"/>
                  </a:cubicBezTo>
                  <a:cubicBezTo>
                    <a:pt x="2390" y="13"/>
                    <a:pt x="2348" y="0"/>
                    <a:pt x="2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8"/>
            <p:cNvSpPr/>
            <p:nvPr/>
          </p:nvSpPr>
          <p:spPr>
            <a:xfrm>
              <a:off x="2120845" y="1333409"/>
              <a:ext cx="41068" cy="41228"/>
            </a:xfrm>
            <a:custGeom>
              <a:avLst/>
              <a:gdLst/>
              <a:ahLst/>
              <a:cxnLst/>
              <a:rect l="l" t="t" r="r" b="b"/>
              <a:pathLst>
                <a:path w="770" h="773" extrusionOk="0">
                  <a:moveTo>
                    <a:pt x="555" y="0"/>
                  </a:moveTo>
                  <a:cubicBezTo>
                    <a:pt x="540" y="0"/>
                    <a:pt x="525" y="2"/>
                    <a:pt x="511" y="5"/>
                  </a:cubicBezTo>
                  <a:cubicBezTo>
                    <a:pt x="500" y="7"/>
                    <a:pt x="488" y="9"/>
                    <a:pt x="477" y="14"/>
                  </a:cubicBezTo>
                  <a:cubicBezTo>
                    <a:pt x="312" y="91"/>
                    <a:pt x="158" y="154"/>
                    <a:pt x="9" y="211"/>
                  </a:cubicBezTo>
                  <a:cubicBezTo>
                    <a:pt x="1" y="372"/>
                    <a:pt x="64" y="537"/>
                    <a:pt x="235" y="661"/>
                  </a:cubicBezTo>
                  <a:cubicBezTo>
                    <a:pt x="342" y="739"/>
                    <a:pt x="451" y="773"/>
                    <a:pt x="555" y="773"/>
                  </a:cubicBezTo>
                  <a:cubicBezTo>
                    <a:pt x="613" y="773"/>
                    <a:pt x="670" y="762"/>
                    <a:pt x="724" y="743"/>
                  </a:cubicBezTo>
                  <a:cubicBezTo>
                    <a:pt x="732" y="578"/>
                    <a:pt x="745" y="410"/>
                    <a:pt x="768" y="227"/>
                  </a:cubicBezTo>
                  <a:cubicBezTo>
                    <a:pt x="770" y="216"/>
                    <a:pt x="768" y="206"/>
                    <a:pt x="768" y="197"/>
                  </a:cubicBezTo>
                  <a:cubicBezTo>
                    <a:pt x="764" y="142"/>
                    <a:pt x="738" y="87"/>
                    <a:pt x="679" y="43"/>
                  </a:cubicBezTo>
                  <a:cubicBezTo>
                    <a:pt x="638" y="13"/>
                    <a:pt x="595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8"/>
            <p:cNvSpPr/>
            <p:nvPr/>
          </p:nvSpPr>
          <p:spPr>
            <a:xfrm>
              <a:off x="1468937" y="2146068"/>
              <a:ext cx="204700" cy="207740"/>
            </a:xfrm>
            <a:custGeom>
              <a:avLst/>
              <a:gdLst/>
              <a:ahLst/>
              <a:cxnLst/>
              <a:rect l="l" t="t" r="r" b="b"/>
              <a:pathLst>
                <a:path w="3838" h="3895" extrusionOk="0">
                  <a:moveTo>
                    <a:pt x="3616" y="0"/>
                  </a:moveTo>
                  <a:cubicBezTo>
                    <a:pt x="3574" y="0"/>
                    <a:pt x="3532" y="19"/>
                    <a:pt x="3500" y="63"/>
                  </a:cubicBezTo>
                  <a:cubicBezTo>
                    <a:pt x="3090" y="632"/>
                    <a:pt x="2679" y="1199"/>
                    <a:pt x="2268" y="1766"/>
                  </a:cubicBezTo>
                  <a:cubicBezTo>
                    <a:pt x="2062" y="2046"/>
                    <a:pt x="1859" y="2328"/>
                    <a:pt x="1653" y="2610"/>
                  </a:cubicBezTo>
                  <a:cubicBezTo>
                    <a:pt x="1552" y="2748"/>
                    <a:pt x="1449" y="2890"/>
                    <a:pt x="1347" y="3028"/>
                  </a:cubicBezTo>
                  <a:cubicBezTo>
                    <a:pt x="1258" y="3149"/>
                    <a:pt x="1166" y="3271"/>
                    <a:pt x="1052" y="3372"/>
                  </a:cubicBezTo>
                  <a:cubicBezTo>
                    <a:pt x="924" y="3488"/>
                    <a:pt x="744" y="3584"/>
                    <a:pt x="569" y="3584"/>
                  </a:cubicBezTo>
                  <a:cubicBezTo>
                    <a:pt x="482" y="3584"/>
                    <a:pt x="395" y="3560"/>
                    <a:pt x="317" y="3501"/>
                  </a:cubicBezTo>
                  <a:cubicBezTo>
                    <a:pt x="287" y="3480"/>
                    <a:pt x="257" y="3470"/>
                    <a:pt x="228" y="3470"/>
                  </a:cubicBezTo>
                  <a:cubicBezTo>
                    <a:pt x="100" y="3470"/>
                    <a:pt x="1" y="3656"/>
                    <a:pt x="133" y="3755"/>
                  </a:cubicBezTo>
                  <a:cubicBezTo>
                    <a:pt x="262" y="3851"/>
                    <a:pt x="417" y="3894"/>
                    <a:pt x="574" y="3894"/>
                  </a:cubicBezTo>
                  <a:cubicBezTo>
                    <a:pt x="712" y="3894"/>
                    <a:pt x="852" y="3860"/>
                    <a:pt x="976" y="3799"/>
                  </a:cubicBezTo>
                  <a:cubicBezTo>
                    <a:pt x="1284" y="3650"/>
                    <a:pt x="1488" y="3363"/>
                    <a:pt x="1685" y="3094"/>
                  </a:cubicBezTo>
                  <a:cubicBezTo>
                    <a:pt x="2126" y="2491"/>
                    <a:pt x="2566" y="1887"/>
                    <a:pt x="3003" y="1281"/>
                  </a:cubicBezTo>
                  <a:cubicBezTo>
                    <a:pt x="3253" y="937"/>
                    <a:pt x="3503" y="592"/>
                    <a:pt x="3751" y="248"/>
                  </a:cubicBezTo>
                  <a:cubicBezTo>
                    <a:pt x="3837" y="129"/>
                    <a:pt x="3728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8"/>
            <p:cNvSpPr/>
            <p:nvPr/>
          </p:nvSpPr>
          <p:spPr>
            <a:xfrm>
              <a:off x="1519498" y="1962651"/>
              <a:ext cx="88856" cy="100856"/>
            </a:xfrm>
            <a:custGeom>
              <a:avLst/>
              <a:gdLst/>
              <a:ahLst/>
              <a:cxnLst/>
              <a:rect l="l" t="t" r="r" b="b"/>
              <a:pathLst>
                <a:path w="1666" h="1891" extrusionOk="0">
                  <a:moveTo>
                    <a:pt x="1439" y="1"/>
                  </a:moveTo>
                  <a:cubicBezTo>
                    <a:pt x="1397" y="1"/>
                    <a:pt x="1354" y="18"/>
                    <a:pt x="1320" y="59"/>
                  </a:cubicBezTo>
                  <a:cubicBezTo>
                    <a:pt x="896" y="577"/>
                    <a:pt x="485" y="1107"/>
                    <a:pt x="87" y="1644"/>
                  </a:cubicBezTo>
                  <a:cubicBezTo>
                    <a:pt x="0" y="1761"/>
                    <a:pt x="110" y="1890"/>
                    <a:pt x="222" y="1890"/>
                  </a:cubicBezTo>
                  <a:cubicBezTo>
                    <a:pt x="264" y="1890"/>
                    <a:pt x="307" y="1872"/>
                    <a:pt x="340" y="1828"/>
                  </a:cubicBezTo>
                  <a:cubicBezTo>
                    <a:pt x="737" y="1289"/>
                    <a:pt x="1148" y="761"/>
                    <a:pt x="1572" y="244"/>
                  </a:cubicBezTo>
                  <a:cubicBezTo>
                    <a:pt x="1665" y="129"/>
                    <a:pt x="1555" y="1"/>
                    <a:pt x="1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8"/>
            <p:cNvSpPr/>
            <p:nvPr/>
          </p:nvSpPr>
          <p:spPr>
            <a:xfrm>
              <a:off x="2022763" y="1464452"/>
              <a:ext cx="136698" cy="178939"/>
            </a:xfrm>
            <a:custGeom>
              <a:avLst/>
              <a:gdLst/>
              <a:ahLst/>
              <a:cxnLst/>
              <a:rect l="l" t="t" r="r" b="b"/>
              <a:pathLst>
                <a:path w="2563" h="3355" extrusionOk="0">
                  <a:moveTo>
                    <a:pt x="2337" y="0"/>
                  </a:moveTo>
                  <a:cubicBezTo>
                    <a:pt x="2294" y="0"/>
                    <a:pt x="2251" y="18"/>
                    <a:pt x="2217" y="60"/>
                  </a:cubicBezTo>
                  <a:cubicBezTo>
                    <a:pt x="1428" y="1020"/>
                    <a:pt x="853" y="2129"/>
                    <a:pt x="91" y="3111"/>
                  </a:cubicBezTo>
                  <a:cubicBezTo>
                    <a:pt x="0" y="3226"/>
                    <a:pt x="110" y="3355"/>
                    <a:pt x="224" y="3355"/>
                  </a:cubicBezTo>
                  <a:cubicBezTo>
                    <a:pt x="266" y="3355"/>
                    <a:pt x="309" y="3337"/>
                    <a:pt x="342" y="3294"/>
                  </a:cubicBezTo>
                  <a:cubicBezTo>
                    <a:pt x="1104" y="2314"/>
                    <a:pt x="1682" y="1203"/>
                    <a:pt x="2470" y="242"/>
                  </a:cubicBezTo>
                  <a:cubicBezTo>
                    <a:pt x="2563" y="129"/>
                    <a:pt x="2453" y="0"/>
                    <a:pt x="2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8"/>
            <p:cNvSpPr/>
            <p:nvPr/>
          </p:nvSpPr>
          <p:spPr>
            <a:xfrm>
              <a:off x="1791024" y="1775766"/>
              <a:ext cx="90616" cy="109977"/>
            </a:xfrm>
            <a:custGeom>
              <a:avLst/>
              <a:gdLst/>
              <a:ahLst/>
              <a:cxnLst/>
              <a:rect l="l" t="t" r="r" b="b"/>
              <a:pathLst>
                <a:path w="1699" h="2062" extrusionOk="0">
                  <a:moveTo>
                    <a:pt x="1478" y="0"/>
                  </a:moveTo>
                  <a:cubicBezTo>
                    <a:pt x="1436" y="0"/>
                    <a:pt x="1394" y="19"/>
                    <a:pt x="1361" y="63"/>
                  </a:cubicBezTo>
                  <a:lnTo>
                    <a:pt x="87" y="1814"/>
                  </a:lnTo>
                  <a:cubicBezTo>
                    <a:pt x="1" y="1933"/>
                    <a:pt x="110" y="2061"/>
                    <a:pt x="221" y="2061"/>
                  </a:cubicBezTo>
                  <a:cubicBezTo>
                    <a:pt x="263" y="2061"/>
                    <a:pt x="306" y="2043"/>
                    <a:pt x="338" y="1998"/>
                  </a:cubicBezTo>
                  <a:lnTo>
                    <a:pt x="1613" y="248"/>
                  </a:lnTo>
                  <a:cubicBezTo>
                    <a:pt x="1699" y="129"/>
                    <a:pt x="1590" y="0"/>
                    <a:pt x="1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8"/>
            <p:cNvSpPr/>
            <p:nvPr/>
          </p:nvSpPr>
          <p:spPr>
            <a:xfrm>
              <a:off x="1748196" y="1907023"/>
              <a:ext cx="36641" cy="41281"/>
            </a:xfrm>
            <a:custGeom>
              <a:avLst/>
              <a:gdLst/>
              <a:ahLst/>
              <a:cxnLst/>
              <a:rect l="l" t="t" r="r" b="b"/>
              <a:pathLst>
                <a:path w="687" h="774" extrusionOk="0">
                  <a:moveTo>
                    <a:pt x="510" y="1"/>
                  </a:moveTo>
                  <a:cubicBezTo>
                    <a:pt x="463" y="1"/>
                    <a:pt x="417" y="22"/>
                    <a:pt x="387" y="64"/>
                  </a:cubicBezTo>
                  <a:lnTo>
                    <a:pt x="48" y="528"/>
                  </a:lnTo>
                  <a:cubicBezTo>
                    <a:pt x="0" y="594"/>
                    <a:pt x="13" y="698"/>
                    <a:pt x="84" y="744"/>
                  </a:cubicBezTo>
                  <a:cubicBezTo>
                    <a:pt x="112" y="764"/>
                    <a:pt x="145" y="774"/>
                    <a:pt x="178" y="774"/>
                  </a:cubicBezTo>
                  <a:cubicBezTo>
                    <a:pt x="225" y="774"/>
                    <a:pt x="271" y="753"/>
                    <a:pt x="302" y="711"/>
                  </a:cubicBezTo>
                  <a:lnTo>
                    <a:pt x="638" y="248"/>
                  </a:lnTo>
                  <a:cubicBezTo>
                    <a:pt x="686" y="181"/>
                    <a:pt x="674" y="76"/>
                    <a:pt x="605" y="30"/>
                  </a:cubicBezTo>
                  <a:cubicBezTo>
                    <a:pt x="576" y="11"/>
                    <a:pt x="543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8"/>
            <p:cNvSpPr/>
            <p:nvPr/>
          </p:nvSpPr>
          <p:spPr>
            <a:xfrm>
              <a:off x="1440616" y="2162655"/>
              <a:ext cx="38988" cy="36961"/>
            </a:xfrm>
            <a:custGeom>
              <a:avLst/>
              <a:gdLst/>
              <a:ahLst/>
              <a:cxnLst/>
              <a:rect l="l" t="t" r="r" b="b"/>
              <a:pathLst>
                <a:path w="731" h="693" extrusionOk="0">
                  <a:moveTo>
                    <a:pt x="172" y="1"/>
                  </a:moveTo>
                  <a:cubicBezTo>
                    <a:pt x="138" y="1"/>
                    <a:pt x="105" y="11"/>
                    <a:pt x="79" y="34"/>
                  </a:cubicBezTo>
                  <a:cubicBezTo>
                    <a:pt x="15" y="91"/>
                    <a:pt x="1" y="185"/>
                    <a:pt x="54" y="254"/>
                  </a:cubicBezTo>
                  <a:cubicBezTo>
                    <a:pt x="173" y="406"/>
                    <a:pt x="313" y="545"/>
                    <a:pt x="465" y="663"/>
                  </a:cubicBezTo>
                  <a:cubicBezTo>
                    <a:pt x="491" y="683"/>
                    <a:pt x="523" y="692"/>
                    <a:pt x="556" y="692"/>
                  </a:cubicBezTo>
                  <a:cubicBezTo>
                    <a:pt x="606" y="692"/>
                    <a:pt x="656" y="670"/>
                    <a:pt x="683" y="628"/>
                  </a:cubicBezTo>
                  <a:cubicBezTo>
                    <a:pt x="731" y="557"/>
                    <a:pt x="719" y="463"/>
                    <a:pt x="649" y="410"/>
                  </a:cubicBezTo>
                  <a:cubicBezTo>
                    <a:pt x="596" y="369"/>
                    <a:pt x="545" y="327"/>
                    <a:pt x="495" y="281"/>
                  </a:cubicBezTo>
                  <a:cubicBezTo>
                    <a:pt x="424" y="211"/>
                    <a:pt x="359" y="139"/>
                    <a:pt x="299" y="59"/>
                  </a:cubicBezTo>
                  <a:cubicBezTo>
                    <a:pt x="269" y="22"/>
                    <a:pt x="220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8"/>
            <p:cNvSpPr/>
            <p:nvPr/>
          </p:nvSpPr>
          <p:spPr>
            <a:xfrm>
              <a:off x="1989535" y="1357463"/>
              <a:ext cx="92376" cy="73496"/>
            </a:xfrm>
            <a:custGeom>
              <a:avLst/>
              <a:gdLst/>
              <a:ahLst/>
              <a:cxnLst/>
              <a:rect l="l" t="t" r="r" b="b"/>
              <a:pathLst>
                <a:path w="1732" h="1378" extrusionOk="0">
                  <a:moveTo>
                    <a:pt x="1508" y="1"/>
                  </a:moveTo>
                  <a:cubicBezTo>
                    <a:pt x="1488" y="1"/>
                    <a:pt x="1466" y="5"/>
                    <a:pt x="1444" y="15"/>
                  </a:cubicBezTo>
                  <a:lnTo>
                    <a:pt x="1036" y="192"/>
                  </a:lnTo>
                  <a:cubicBezTo>
                    <a:pt x="900" y="253"/>
                    <a:pt x="761" y="311"/>
                    <a:pt x="650" y="412"/>
                  </a:cubicBezTo>
                  <a:cubicBezTo>
                    <a:pt x="426" y="614"/>
                    <a:pt x="244" y="878"/>
                    <a:pt x="79" y="1128"/>
                  </a:cubicBezTo>
                  <a:cubicBezTo>
                    <a:pt x="0" y="1248"/>
                    <a:pt x="108" y="1377"/>
                    <a:pt x="216" y="1377"/>
                  </a:cubicBezTo>
                  <a:cubicBezTo>
                    <a:pt x="258" y="1377"/>
                    <a:pt x="300" y="1358"/>
                    <a:pt x="331" y="1311"/>
                  </a:cubicBezTo>
                  <a:cubicBezTo>
                    <a:pt x="411" y="1192"/>
                    <a:pt x="494" y="1075"/>
                    <a:pt x="581" y="963"/>
                  </a:cubicBezTo>
                  <a:cubicBezTo>
                    <a:pt x="662" y="857"/>
                    <a:pt x="745" y="745"/>
                    <a:pt x="843" y="657"/>
                  </a:cubicBezTo>
                  <a:cubicBezTo>
                    <a:pt x="944" y="566"/>
                    <a:pt x="1068" y="520"/>
                    <a:pt x="1188" y="467"/>
                  </a:cubicBezTo>
                  <a:lnTo>
                    <a:pt x="1569" y="301"/>
                  </a:lnTo>
                  <a:cubicBezTo>
                    <a:pt x="1731" y="229"/>
                    <a:pt x="1654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4" name="Google Shape;2244;p38"/>
          <p:cNvSpPr/>
          <p:nvPr/>
        </p:nvSpPr>
        <p:spPr>
          <a:xfrm>
            <a:off x="7315092" y="488533"/>
            <a:ext cx="491253" cy="194467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5" name="Google Shape;2245;p38"/>
          <p:cNvSpPr/>
          <p:nvPr/>
        </p:nvSpPr>
        <p:spPr>
          <a:xfrm>
            <a:off x="8016266" y="42225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38"/>
          <p:cNvSpPr/>
          <p:nvPr/>
        </p:nvSpPr>
        <p:spPr>
          <a:xfrm>
            <a:off x="252850" y="1502034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38"/>
          <p:cNvSpPr/>
          <p:nvPr/>
        </p:nvSpPr>
        <p:spPr>
          <a:xfrm>
            <a:off x="53736" y="228669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38"/>
          <p:cNvSpPr/>
          <p:nvPr/>
        </p:nvSpPr>
        <p:spPr>
          <a:xfrm>
            <a:off x="8148616" y="5896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sp>
        <p:nvSpPr>
          <p:cNvPr id="2" name="Google Shape;2242;p38">
            <a:extLst>
              <a:ext uri="{FF2B5EF4-FFF2-40B4-BE49-F238E27FC236}">
                <a16:creationId xmlns:a16="http://schemas.microsoft.com/office/drawing/2014/main" id="{A741DC4A-BA8F-B0CB-17E5-4F9B8A2E8A12}"/>
              </a:ext>
            </a:extLst>
          </p:cNvPr>
          <p:cNvSpPr/>
          <p:nvPr/>
        </p:nvSpPr>
        <p:spPr>
          <a:xfrm rot="144386">
            <a:off x="8136550" y="2128939"/>
            <a:ext cx="1770886" cy="1490097"/>
          </a:xfrm>
          <a:custGeom>
            <a:avLst/>
            <a:gdLst/>
            <a:ahLst/>
            <a:cxnLst/>
            <a:rect l="l" t="t" r="r" b="b"/>
            <a:pathLst>
              <a:path w="23947" h="20150" extrusionOk="0">
                <a:moveTo>
                  <a:pt x="6831" y="1"/>
                </a:moveTo>
                <a:cubicBezTo>
                  <a:pt x="6782" y="1"/>
                  <a:pt x="6732" y="1"/>
                  <a:pt x="6683" y="3"/>
                </a:cubicBezTo>
                <a:cubicBezTo>
                  <a:pt x="6612" y="3"/>
                  <a:pt x="6538" y="6"/>
                  <a:pt x="6467" y="10"/>
                </a:cubicBezTo>
                <a:cubicBezTo>
                  <a:pt x="6352" y="17"/>
                  <a:pt x="6265" y="112"/>
                  <a:pt x="6270" y="228"/>
                </a:cubicBezTo>
                <a:cubicBezTo>
                  <a:pt x="6277" y="337"/>
                  <a:pt x="6368" y="423"/>
                  <a:pt x="6475" y="423"/>
                </a:cubicBezTo>
                <a:cubicBezTo>
                  <a:pt x="6480" y="423"/>
                  <a:pt x="6484" y="423"/>
                  <a:pt x="6488" y="422"/>
                </a:cubicBezTo>
                <a:cubicBezTo>
                  <a:pt x="6555" y="419"/>
                  <a:pt x="6625" y="417"/>
                  <a:pt x="6692" y="415"/>
                </a:cubicBezTo>
                <a:cubicBezTo>
                  <a:pt x="6734" y="414"/>
                  <a:pt x="6777" y="414"/>
                  <a:pt x="6819" y="414"/>
                </a:cubicBezTo>
                <a:cubicBezTo>
                  <a:pt x="6995" y="414"/>
                  <a:pt x="7172" y="422"/>
                  <a:pt x="7346" y="437"/>
                </a:cubicBezTo>
                <a:cubicBezTo>
                  <a:pt x="7353" y="437"/>
                  <a:pt x="7358" y="438"/>
                  <a:pt x="7364" y="438"/>
                </a:cubicBezTo>
                <a:cubicBezTo>
                  <a:pt x="7470" y="438"/>
                  <a:pt x="7560" y="357"/>
                  <a:pt x="7569" y="249"/>
                </a:cubicBezTo>
                <a:cubicBezTo>
                  <a:pt x="7580" y="135"/>
                  <a:pt x="7496" y="34"/>
                  <a:pt x="7381" y="26"/>
                </a:cubicBezTo>
                <a:cubicBezTo>
                  <a:pt x="7200" y="9"/>
                  <a:pt x="7016" y="1"/>
                  <a:pt x="6831" y="1"/>
                </a:cubicBezTo>
                <a:close/>
                <a:moveTo>
                  <a:pt x="5596" y="114"/>
                </a:moveTo>
                <a:cubicBezTo>
                  <a:pt x="5583" y="114"/>
                  <a:pt x="5571" y="115"/>
                  <a:pt x="5558" y="118"/>
                </a:cubicBezTo>
                <a:cubicBezTo>
                  <a:pt x="5260" y="174"/>
                  <a:pt x="4962" y="249"/>
                  <a:pt x="4672" y="343"/>
                </a:cubicBezTo>
                <a:cubicBezTo>
                  <a:pt x="4564" y="378"/>
                  <a:pt x="4503" y="495"/>
                  <a:pt x="4539" y="603"/>
                </a:cubicBezTo>
                <a:cubicBezTo>
                  <a:pt x="4567" y="692"/>
                  <a:pt x="4649" y="747"/>
                  <a:pt x="4736" y="747"/>
                </a:cubicBezTo>
                <a:cubicBezTo>
                  <a:pt x="4757" y="747"/>
                  <a:pt x="4778" y="743"/>
                  <a:pt x="4799" y="736"/>
                </a:cubicBezTo>
                <a:cubicBezTo>
                  <a:pt x="5072" y="648"/>
                  <a:pt x="5352" y="577"/>
                  <a:pt x="5634" y="525"/>
                </a:cubicBezTo>
                <a:cubicBezTo>
                  <a:pt x="5746" y="504"/>
                  <a:pt x="5820" y="396"/>
                  <a:pt x="5799" y="284"/>
                </a:cubicBezTo>
                <a:cubicBezTo>
                  <a:pt x="5780" y="184"/>
                  <a:pt x="5693" y="114"/>
                  <a:pt x="5596" y="114"/>
                </a:cubicBezTo>
                <a:close/>
                <a:moveTo>
                  <a:pt x="8241" y="162"/>
                </a:moveTo>
                <a:cubicBezTo>
                  <a:pt x="8147" y="162"/>
                  <a:pt x="8062" y="227"/>
                  <a:pt x="8039" y="323"/>
                </a:cubicBezTo>
                <a:cubicBezTo>
                  <a:pt x="8014" y="435"/>
                  <a:pt x="8083" y="545"/>
                  <a:pt x="8195" y="571"/>
                </a:cubicBezTo>
                <a:cubicBezTo>
                  <a:pt x="8469" y="635"/>
                  <a:pt x="8746" y="718"/>
                  <a:pt x="9017" y="819"/>
                </a:cubicBezTo>
                <a:cubicBezTo>
                  <a:pt x="9040" y="828"/>
                  <a:pt x="9065" y="834"/>
                  <a:pt x="9090" y="834"/>
                </a:cubicBezTo>
                <a:cubicBezTo>
                  <a:pt x="9173" y="834"/>
                  <a:pt x="9251" y="782"/>
                  <a:pt x="9283" y="699"/>
                </a:cubicBezTo>
                <a:cubicBezTo>
                  <a:pt x="9323" y="593"/>
                  <a:pt x="9269" y="474"/>
                  <a:pt x="9162" y="433"/>
                </a:cubicBezTo>
                <a:cubicBezTo>
                  <a:pt x="8875" y="325"/>
                  <a:pt x="8581" y="236"/>
                  <a:pt x="8287" y="167"/>
                </a:cubicBezTo>
                <a:cubicBezTo>
                  <a:pt x="8271" y="164"/>
                  <a:pt x="8256" y="162"/>
                  <a:pt x="8241" y="162"/>
                </a:cubicBezTo>
                <a:close/>
                <a:moveTo>
                  <a:pt x="3910" y="660"/>
                </a:moveTo>
                <a:cubicBezTo>
                  <a:pt x="3881" y="660"/>
                  <a:pt x="3851" y="666"/>
                  <a:pt x="3823" y="679"/>
                </a:cubicBezTo>
                <a:cubicBezTo>
                  <a:pt x="3546" y="811"/>
                  <a:pt x="3277" y="959"/>
                  <a:pt x="3022" y="1122"/>
                </a:cubicBezTo>
                <a:cubicBezTo>
                  <a:pt x="2926" y="1184"/>
                  <a:pt x="2898" y="1312"/>
                  <a:pt x="2960" y="1408"/>
                </a:cubicBezTo>
                <a:cubicBezTo>
                  <a:pt x="3001" y="1470"/>
                  <a:pt x="3066" y="1503"/>
                  <a:pt x="3135" y="1503"/>
                </a:cubicBezTo>
                <a:cubicBezTo>
                  <a:pt x="3173" y="1503"/>
                  <a:pt x="3212" y="1493"/>
                  <a:pt x="3245" y="1470"/>
                </a:cubicBezTo>
                <a:cubicBezTo>
                  <a:pt x="3486" y="1316"/>
                  <a:pt x="3740" y="1176"/>
                  <a:pt x="3998" y="1053"/>
                </a:cubicBezTo>
                <a:cubicBezTo>
                  <a:pt x="4103" y="1006"/>
                  <a:pt x="4147" y="881"/>
                  <a:pt x="4098" y="779"/>
                </a:cubicBezTo>
                <a:cubicBezTo>
                  <a:pt x="4063" y="704"/>
                  <a:pt x="3988" y="660"/>
                  <a:pt x="3910" y="660"/>
                </a:cubicBezTo>
                <a:close/>
                <a:moveTo>
                  <a:pt x="9899" y="785"/>
                </a:moveTo>
                <a:cubicBezTo>
                  <a:pt x="9824" y="785"/>
                  <a:pt x="9752" y="825"/>
                  <a:pt x="9715" y="896"/>
                </a:cubicBezTo>
                <a:cubicBezTo>
                  <a:pt x="9662" y="997"/>
                  <a:pt x="9701" y="1121"/>
                  <a:pt x="9802" y="1174"/>
                </a:cubicBezTo>
                <a:cubicBezTo>
                  <a:pt x="10052" y="1307"/>
                  <a:pt x="10300" y="1457"/>
                  <a:pt x="10539" y="1622"/>
                </a:cubicBezTo>
                <a:cubicBezTo>
                  <a:pt x="10575" y="1647"/>
                  <a:pt x="10615" y="1658"/>
                  <a:pt x="10656" y="1658"/>
                </a:cubicBezTo>
                <a:cubicBezTo>
                  <a:pt x="10722" y="1658"/>
                  <a:pt x="10787" y="1628"/>
                  <a:pt x="10826" y="1569"/>
                </a:cubicBezTo>
                <a:cubicBezTo>
                  <a:pt x="10892" y="1475"/>
                  <a:pt x="10867" y="1346"/>
                  <a:pt x="10773" y="1282"/>
                </a:cubicBezTo>
                <a:cubicBezTo>
                  <a:pt x="10521" y="1107"/>
                  <a:pt x="10259" y="949"/>
                  <a:pt x="9995" y="809"/>
                </a:cubicBezTo>
                <a:cubicBezTo>
                  <a:pt x="9964" y="793"/>
                  <a:pt x="9932" y="785"/>
                  <a:pt x="9899" y="785"/>
                </a:cubicBezTo>
                <a:close/>
                <a:moveTo>
                  <a:pt x="2421" y="1617"/>
                </a:moveTo>
                <a:cubicBezTo>
                  <a:pt x="2374" y="1617"/>
                  <a:pt x="2326" y="1633"/>
                  <a:pt x="2287" y="1667"/>
                </a:cubicBezTo>
                <a:cubicBezTo>
                  <a:pt x="2054" y="1863"/>
                  <a:pt x="1833" y="2076"/>
                  <a:pt x="1629" y="2299"/>
                </a:cubicBezTo>
                <a:cubicBezTo>
                  <a:pt x="1551" y="2384"/>
                  <a:pt x="1556" y="2515"/>
                  <a:pt x="1641" y="2592"/>
                </a:cubicBezTo>
                <a:cubicBezTo>
                  <a:pt x="1680" y="2629"/>
                  <a:pt x="1732" y="2646"/>
                  <a:pt x="1781" y="2646"/>
                </a:cubicBezTo>
                <a:cubicBezTo>
                  <a:pt x="1836" y="2646"/>
                  <a:pt x="1893" y="2623"/>
                  <a:pt x="1934" y="2579"/>
                </a:cubicBezTo>
                <a:cubicBezTo>
                  <a:pt x="2127" y="2368"/>
                  <a:pt x="2336" y="2168"/>
                  <a:pt x="2554" y="1982"/>
                </a:cubicBezTo>
                <a:cubicBezTo>
                  <a:pt x="2641" y="1908"/>
                  <a:pt x="2653" y="1778"/>
                  <a:pt x="2579" y="1691"/>
                </a:cubicBezTo>
                <a:cubicBezTo>
                  <a:pt x="2538" y="1642"/>
                  <a:pt x="2480" y="1617"/>
                  <a:pt x="2421" y="1617"/>
                </a:cubicBezTo>
                <a:close/>
                <a:moveTo>
                  <a:pt x="11359" y="1786"/>
                </a:moveTo>
                <a:cubicBezTo>
                  <a:pt x="11301" y="1786"/>
                  <a:pt x="11243" y="1810"/>
                  <a:pt x="11202" y="1858"/>
                </a:cubicBezTo>
                <a:cubicBezTo>
                  <a:pt x="11129" y="1945"/>
                  <a:pt x="11138" y="2076"/>
                  <a:pt x="11225" y="2150"/>
                </a:cubicBezTo>
                <a:cubicBezTo>
                  <a:pt x="11441" y="2335"/>
                  <a:pt x="11654" y="2535"/>
                  <a:pt x="11854" y="2746"/>
                </a:cubicBezTo>
                <a:cubicBezTo>
                  <a:pt x="11895" y="2788"/>
                  <a:pt x="11950" y="2810"/>
                  <a:pt x="12005" y="2810"/>
                </a:cubicBezTo>
                <a:cubicBezTo>
                  <a:pt x="12056" y="2810"/>
                  <a:pt x="12107" y="2790"/>
                  <a:pt x="12146" y="2753"/>
                </a:cubicBezTo>
                <a:cubicBezTo>
                  <a:pt x="12230" y="2673"/>
                  <a:pt x="12231" y="2542"/>
                  <a:pt x="12154" y="2460"/>
                </a:cubicBezTo>
                <a:cubicBezTo>
                  <a:pt x="11943" y="2239"/>
                  <a:pt x="11721" y="2030"/>
                  <a:pt x="11494" y="1835"/>
                </a:cubicBezTo>
                <a:cubicBezTo>
                  <a:pt x="11455" y="1802"/>
                  <a:pt x="11407" y="1786"/>
                  <a:pt x="11359" y="1786"/>
                </a:cubicBezTo>
                <a:close/>
                <a:moveTo>
                  <a:pt x="23069" y="3254"/>
                </a:moveTo>
                <a:cubicBezTo>
                  <a:pt x="22994" y="3254"/>
                  <a:pt x="22918" y="3255"/>
                  <a:pt x="22843" y="3256"/>
                </a:cubicBezTo>
                <a:cubicBezTo>
                  <a:pt x="22729" y="3258"/>
                  <a:pt x="22637" y="3352"/>
                  <a:pt x="22641" y="3467"/>
                </a:cubicBezTo>
                <a:cubicBezTo>
                  <a:pt x="22643" y="3579"/>
                  <a:pt x="22735" y="3669"/>
                  <a:pt x="22847" y="3669"/>
                </a:cubicBezTo>
                <a:cubicBezTo>
                  <a:pt x="22848" y="3669"/>
                  <a:pt x="22849" y="3669"/>
                  <a:pt x="22850" y="3669"/>
                </a:cubicBezTo>
                <a:cubicBezTo>
                  <a:pt x="22923" y="3668"/>
                  <a:pt x="22996" y="3667"/>
                  <a:pt x="23069" y="3667"/>
                </a:cubicBezTo>
                <a:cubicBezTo>
                  <a:pt x="23288" y="3667"/>
                  <a:pt x="23507" y="3673"/>
                  <a:pt x="23724" y="3685"/>
                </a:cubicBezTo>
                <a:lnTo>
                  <a:pt x="23734" y="3685"/>
                </a:lnTo>
                <a:cubicBezTo>
                  <a:pt x="23844" y="3685"/>
                  <a:pt x="23934" y="3600"/>
                  <a:pt x="23941" y="3488"/>
                </a:cubicBezTo>
                <a:cubicBezTo>
                  <a:pt x="23947" y="3375"/>
                  <a:pt x="23860" y="3277"/>
                  <a:pt x="23745" y="3272"/>
                </a:cubicBezTo>
                <a:cubicBezTo>
                  <a:pt x="23521" y="3260"/>
                  <a:pt x="23295" y="3254"/>
                  <a:pt x="23069" y="3254"/>
                </a:cubicBezTo>
                <a:close/>
                <a:moveTo>
                  <a:pt x="21962" y="3303"/>
                </a:moveTo>
                <a:cubicBezTo>
                  <a:pt x="21955" y="3303"/>
                  <a:pt x="21949" y="3303"/>
                  <a:pt x="21943" y="3304"/>
                </a:cubicBezTo>
                <a:cubicBezTo>
                  <a:pt x="21643" y="3331"/>
                  <a:pt x="21342" y="3369"/>
                  <a:pt x="21046" y="3416"/>
                </a:cubicBezTo>
                <a:cubicBezTo>
                  <a:pt x="20934" y="3435"/>
                  <a:pt x="20856" y="3541"/>
                  <a:pt x="20876" y="3653"/>
                </a:cubicBezTo>
                <a:cubicBezTo>
                  <a:pt x="20892" y="3756"/>
                  <a:pt x="20979" y="3827"/>
                  <a:pt x="21080" y="3827"/>
                </a:cubicBezTo>
                <a:cubicBezTo>
                  <a:pt x="21090" y="3827"/>
                  <a:pt x="21101" y="3827"/>
                  <a:pt x="21111" y="3825"/>
                </a:cubicBezTo>
                <a:cubicBezTo>
                  <a:pt x="21399" y="3779"/>
                  <a:pt x="21689" y="3742"/>
                  <a:pt x="21978" y="3717"/>
                </a:cubicBezTo>
                <a:cubicBezTo>
                  <a:pt x="22093" y="3706"/>
                  <a:pt x="22176" y="3605"/>
                  <a:pt x="22166" y="3492"/>
                </a:cubicBezTo>
                <a:cubicBezTo>
                  <a:pt x="22156" y="3385"/>
                  <a:pt x="22067" y="3303"/>
                  <a:pt x="21962" y="3303"/>
                </a:cubicBezTo>
                <a:close/>
                <a:moveTo>
                  <a:pt x="1225" y="2925"/>
                </a:moveTo>
                <a:cubicBezTo>
                  <a:pt x="1160" y="2925"/>
                  <a:pt x="1095" y="2956"/>
                  <a:pt x="1055" y="3013"/>
                </a:cubicBezTo>
                <a:cubicBezTo>
                  <a:pt x="878" y="3267"/>
                  <a:pt x="720" y="3531"/>
                  <a:pt x="585" y="3798"/>
                </a:cubicBezTo>
                <a:cubicBezTo>
                  <a:pt x="534" y="3901"/>
                  <a:pt x="575" y="4025"/>
                  <a:pt x="676" y="4077"/>
                </a:cubicBezTo>
                <a:cubicBezTo>
                  <a:pt x="706" y="4093"/>
                  <a:pt x="738" y="4100"/>
                  <a:pt x="770" y="4100"/>
                </a:cubicBezTo>
                <a:cubicBezTo>
                  <a:pt x="844" y="4100"/>
                  <a:pt x="917" y="4057"/>
                  <a:pt x="954" y="3984"/>
                </a:cubicBezTo>
                <a:cubicBezTo>
                  <a:pt x="1080" y="3735"/>
                  <a:pt x="1229" y="3488"/>
                  <a:pt x="1395" y="3249"/>
                </a:cubicBezTo>
                <a:cubicBezTo>
                  <a:pt x="1461" y="3157"/>
                  <a:pt x="1438" y="3027"/>
                  <a:pt x="1344" y="2962"/>
                </a:cubicBezTo>
                <a:cubicBezTo>
                  <a:pt x="1308" y="2937"/>
                  <a:pt x="1266" y="2925"/>
                  <a:pt x="1225" y="2925"/>
                </a:cubicBezTo>
                <a:close/>
                <a:moveTo>
                  <a:pt x="12588" y="3065"/>
                </a:moveTo>
                <a:cubicBezTo>
                  <a:pt x="12542" y="3065"/>
                  <a:pt x="12497" y="3080"/>
                  <a:pt x="12458" y="3111"/>
                </a:cubicBezTo>
                <a:cubicBezTo>
                  <a:pt x="12370" y="3182"/>
                  <a:pt x="12356" y="3311"/>
                  <a:pt x="12426" y="3400"/>
                </a:cubicBezTo>
                <a:cubicBezTo>
                  <a:pt x="12604" y="3625"/>
                  <a:pt x="12776" y="3862"/>
                  <a:pt x="12937" y="4105"/>
                </a:cubicBezTo>
                <a:cubicBezTo>
                  <a:pt x="12976" y="4165"/>
                  <a:pt x="13041" y="4197"/>
                  <a:pt x="13109" y="4197"/>
                </a:cubicBezTo>
                <a:cubicBezTo>
                  <a:pt x="13148" y="4197"/>
                  <a:pt x="13188" y="4186"/>
                  <a:pt x="13224" y="4163"/>
                </a:cubicBezTo>
                <a:cubicBezTo>
                  <a:pt x="13318" y="4100"/>
                  <a:pt x="13344" y="3972"/>
                  <a:pt x="13281" y="3876"/>
                </a:cubicBezTo>
                <a:cubicBezTo>
                  <a:pt x="13114" y="3623"/>
                  <a:pt x="12935" y="3377"/>
                  <a:pt x="12749" y="3143"/>
                </a:cubicBezTo>
                <a:cubicBezTo>
                  <a:pt x="12708" y="3092"/>
                  <a:pt x="12648" y="3065"/>
                  <a:pt x="12588" y="3065"/>
                </a:cubicBezTo>
                <a:close/>
                <a:moveTo>
                  <a:pt x="20208" y="3586"/>
                </a:moveTo>
                <a:cubicBezTo>
                  <a:pt x="20192" y="3586"/>
                  <a:pt x="20177" y="3588"/>
                  <a:pt x="20162" y="3591"/>
                </a:cubicBezTo>
                <a:cubicBezTo>
                  <a:pt x="19869" y="3660"/>
                  <a:pt x="19575" y="3740"/>
                  <a:pt x="19290" y="3828"/>
                </a:cubicBezTo>
                <a:cubicBezTo>
                  <a:pt x="19182" y="3864"/>
                  <a:pt x="19120" y="3979"/>
                  <a:pt x="19155" y="4089"/>
                </a:cubicBezTo>
                <a:cubicBezTo>
                  <a:pt x="19182" y="4178"/>
                  <a:pt x="19263" y="4234"/>
                  <a:pt x="19352" y="4234"/>
                </a:cubicBezTo>
                <a:cubicBezTo>
                  <a:pt x="19373" y="4234"/>
                  <a:pt x="19393" y="4231"/>
                  <a:pt x="19414" y="4224"/>
                </a:cubicBezTo>
                <a:cubicBezTo>
                  <a:pt x="19690" y="4139"/>
                  <a:pt x="19974" y="4061"/>
                  <a:pt x="20256" y="3993"/>
                </a:cubicBezTo>
                <a:cubicBezTo>
                  <a:pt x="20367" y="3968"/>
                  <a:pt x="20436" y="3857"/>
                  <a:pt x="20410" y="3745"/>
                </a:cubicBezTo>
                <a:cubicBezTo>
                  <a:pt x="20387" y="3649"/>
                  <a:pt x="20301" y="3586"/>
                  <a:pt x="20208" y="3586"/>
                </a:cubicBezTo>
                <a:close/>
                <a:moveTo>
                  <a:pt x="18515" y="4115"/>
                </a:moveTo>
                <a:cubicBezTo>
                  <a:pt x="18490" y="4115"/>
                  <a:pt x="18464" y="4120"/>
                  <a:pt x="18439" y="4130"/>
                </a:cubicBezTo>
                <a:cubicBezTo>
                  <a:pt x="18297" y="4185"/>
                  <a:pt x="18154" y="4245"/>
                  <a:pt x="18016" y="4305"/>
                </a:cubicBezTo>
                <a:cubicBezTo>
                  <a:pt x="17881" y="4364"/>
                  <a:pt x="17746" y="4426"/>
                  <a:pt x="17612" y="4489"/>
                </a:cubicBezTo>
                <a:cubicBezTo>
                  <a:pt x="17509" y="4539"/>
                  <a:pt x="17464" y="4663"/>
                  <a:pt x="17514" y="4766"/>
                </a:cubicBezTo>
                <a:cubicBezTo>
                  <a:pt x="17550" y="4840"/>
                  <a:pt x="17624" y="4883"/>
                  <a:pt x="17700" y="4883"/>
                </a:cubicBezTo>
                <a:cubicBezTo>
                  <a:pt x="17730" y="4883"/>
                  <a:pt x="17760" y="4876"/>
                  <a:pt x="17791" y="4863"/>
                </a:cubicBezTo>
                <a:cubicBezTo>
                  <a:pt x="17920" y="4801"/>
                  <a:pt x="18051" y="4741"/>
                  <a:pt x="18180" y="4684"/>
                </a:cubicBezTo>
                <a:cubicBezTo>
                  <a:pt x="18315" y="4626"/>
                  <a:pt x="18453" y="4567"/>
                  <a:pt x="18590" y="4514"/>
                </a:cubicBezTo>
                <a:cubicBezTo>
                  <a:pt x="18696" y="4472"/>
                  <a:pt x="18749" y="4353"/>
                  <a:pt x="18707" y="4247"/>
                </a:cubicBezTo>
                <a:cubicBezTo>
                  <a:pt x="18674" y="4165"/>
                  <a:pt x="18597" y="4115"/>
                  <a:pt x="18515" y="4115"/>
                </a:cubicBezTo>
                <a:close/>
                <a:moveTo>
                  <a:pt x="16912" y="4877"/>
                </a:moveTo>
                <a:cubicBezTo>
                  <a:pt x="16878" y="4877"/>
                  <a:pt x="16844" y="4885"/>
                  <a:pt x="16812" y="4902"/>
                </a:cubicBezTo>
                <a:cubicBezTo>
                  <a:pt x="16562" y="5041"/>
                  <a:pt x="16302" y="5193"/>
                  <a:pt x="16038" y="5358"/>
                </a:cubicBezTo>
                <a:cubicBezTo>
                  <a:pt x="15940" y="5416"/>
                  <a:pt x="15910" y="5544"/>
                  <a:pt x="15971" y="5641"/>
                </a:cubicBezTo>
                <a:cubicBezTo>
                  <a:pt x="16010" y="5705"/>
                  <a:pt x="16077" y="5741"/>
                  <a:pt x="16146" y="5741"/>
                </a:cubicBezTo>
                <a:cubicBezTo>
                  <a:pt x="16183" y="5741"/>
                  <a:pt x="16220" y="5730"/>
                  <a:pt x="16254" y="5709"/>
                </a:cubicBezTo>
                <a:cubicBezTo>
                  <a:pt x="16513" y="5549"/>
                  <a:pt x="16768" y="5400"/>
                  <a:pt x="17013" y="5264"/>
                </a:cubicBezTo>
                <a:cubicBezTo>
                  <a:pt x="17112" y="5209"/>
                  <a:pt x="17147" y="5083"/>
                  <a:pt x="17092" y="4984"/>
                </a:cubicBezTo>
                <a:cubicBezTo>
                  <a:pt x="17055" y="4915"/>
                  <a:pt x="16984" y="4877"/>
                  <a:pt x="16912" y="4877"/>
                </a:cubicBezTo>
                <a:close/>
                <a:moveTo>
                  <a:pt x="13566" y="4544"/>
                </a:moveTo>
                <a:cubicBezTo>
                  <a:pt x="13533" y="4544"/>
                  <a:pt x="13500" y="4552"/>
                  <a:pt x="13468" y="4569"/>
                </a:cubicBezTo>
                <a:cubicBezTo>
                  <a:pt x="13367" y="4622"/>
                  <a:pt x="13330" y="4748"/>
                  <a:pt x="13383" y="4849"/>
                </a:cubicBezTo>
                <a:cubicBezTo>
                  <a:pt x="13516" y="5097"/>
                  <a:pt x="13637" y="5361"/>
                  <a:pt x="13740" y="5632"/>
                </a:cubicBezTo>
                <a:cubicBezTo>
                  <a:pt x="13771" y="5716"/>
                  <a:pt x="13849" y="5765"/>
                  <a:pt x="13933" y="5765"/>
                </a:cubicBezTo>
                <a:cubicBezTo>
                  <a:pt x="13958" y="5765"/>
                  <a:pt x="13982" y="5762"/>
                  <a:pt x="14007" y="5753"/>
                </a:cubicBezTo>
                <a:cubicBezTo>
                  <a:pt x="14113" y="5712"/>
                  <a:pt x="14167" y="5592"/>
                  <a:pt x="14126" y="5485"/>
                </a:cubicBezTo>
                <a:cubicBezTo>
                  <a:pt x="14016" y="5198"/>
                  <a:pt x="13890" y="4918"/>
                  <a:pt x="13748" y="4654"/>
                </a:cubicBezTo>
                <a:cubicBezTo>
                  <a:pt x="13712" y="4584"/>
                  <a:pt x="13640" y="4544"/>
                  <a:pt x="13566" y="4544"/>
                </a:cubicBezTo>
                <a:close/>
                <a:moveTo>
                  <a:pt x="434" y="4507"/>
                </a:moveTo>
                <a:cubicBezTo>
                  <a:pt x="346" y="4507"/>
                  <a:pt x="264" y="4563"/>
                  <a:pt x="236" y="4651"/>
                </a:cubicBezTo>
                <a:cubicBezTo>
                  <a:pt x="142" y="4948"/>
                  <a:pt x="75" y="5251"/>
                  <a:pt x="36" y="5553"/>
                </a:cubicBezTo>
                <a:cubicBezTo>
                  <a:pt x="22" y="5666"/>
                  <a:pt x="102" y="5769"/>
                  <a:pt x="215" y="5783"/>
                </a:cubicBezTo>
                <a:cubicBezTo>
                  <a:pt x="224" y="5785"/>
                  <a:pt x="233" y="5785"/>
                  <a:pt x="242" y="5785"/>
                </a:cubicBezTo>
                <a:cubicBezTo>
                  <a:pt x="344" y="5785"/>
                  <a:pt x="433" y="5709"/>
                  <a:pt x="447" y="5604"/>
                </a:cubicBezTo>
                <a:cubicBezTo>
                  <a:pt x="483" y="5329"/>
                  <a:pt x="543" y="5049"/>
                  <a:pt x="630" y="4775"/>
                </a:cubicBezTo>
                <a:cubicBezTo>
                  <a:pt x="665" y="4667"/>
                  <a:pt x="605" y="4550"/>
                  <a:pt x="495" y="4516"/>
                </a:cubicBezTo>
                <a:cubicBezTo>
                  <a:pt x="475" y="4510"/>
                  <a:pt x="454" y="4507"/>
                  <a:pt x="434" y="4507"/>
                </a:cubicBezTo>
                <a:close/>
                <a:moveTo>
                  <a:pt x="15399" y="5807"/>
                </a:moveTo>
                <a:cubicBezTo>
                  <a:pt x="15359" y="5807"/>
                  <a:pt x="15320" y="5818"/>
                  <a:pt x="15285" y="5842"/>
                </a:cubicBezTo>
                <a:cubicBezTo>
                  <a:pt x="15058" y="5992"/>
                  <a:pt x="14817" y="6159"/>
                  <a:pt x="14548" y="6347"/>
                </a:cubicBezTo>
                <a:cubicBezTo>
                  <a:pt x="14454" y="6412"/>
                  <a:pt x="14432" y="6540"/>
                  <a:pt x="14498" y="6634"/>
                </a:cubicBezTo>
                <a:cubicBezTo>
                  <a:pt x="14537" y="6692"/>
                  <a:pt x="14603" y="6722"/>
                  <a:pt x="14666" y="6722"/>
                </a:cubicBezTo>
                <a:cubicBezTo>
                  <a:pt x="14707" y="6722"/>
                  <a:pt x="14750" y="6710"/>
                  <a:pt x="14785" y="6685"/>
                </a:cubicBezTo>
                <a:cubicBezTo>
                  <a:pt x="15051" y="6499"/>
                  <a:pt x="15290" y="6336"/>
                  <a:pt x="15513" y="6185"/>
                </a:cubicBezTo>
                <a:cubicBezTo>
                  <a:pt x="15609" y="6122"/>
                  <a:pt x="15634" y="5994"/>
                  <a:pt x="15572" y="5898"/>
                </a:cubicBezTo>
                <a:cubicBezTo>
                  <a:pt x="15532" y="5839"/>
                  <a:pt x="15466" y="5807"/>
                  <a:pt x="15399" y="5807"/>
                </a:cubicBezTo>
                <a:close/>
                <a:moveTo>
                  <a:pt x="214" y="6258"/>
                </a:moveTo>
                <a:cubicBezTo>
                  <a:pt x="209" y="6258"/>
                  <a:pt x="205" y="6258"/>
                  <a:pt x="201" y="6258"/>
                </a:cubicBezTo>
                <a:cubicBezTo>
                  <a:pt x="87" y="6267"/>
                  <a:pt x="1" y="6364"/>
                  <a:pt x="8" y="6480"/>
                </a:cubicBezTo>
                <a:cubicBezTo>
                  <a:pt x="11" y="6513"/>
                  <a:pt x="13" y="6547"/>
                  <a:pt x="16" y="6582"/>
                </a:cubicBezTo>
                <a:cubicBezTo>
                  <a:pt x="41" y="6857"/>
                  <a:pt x="94" y="7132"/>
                  <a:pt x="178" y="7397"/>
                </a:cubicBezTo>
                <a:cubicBezTo>
                  <a:pt x="204" y="7486"/>
                  <a:pt x="286" y="7543"/>
                  <a:pt x="374" y="7543"/>
                </a:cubicBezTo>
                <a:cubicBezTo>
                  <a:pt x="394" y="7543"/>
                  <a:pt x="415" y="7539"/>
                  <a:pt x="435" y="7534"/>
                </a:cubicBezTo>
                <a:cubicBezTo>
                  <a:pt x="545" y="7500"/>
                  <a:pt x="607" y="7383"/>
                  <a:pt x="573" y="7275"/>
                </a:cubicBezTo>
                <a:cubicBezTo>
                  <a:pt x="498" y="7036"/>
                  <a:pt x="451" y="6791"/>
                  <a:pt x="428" y="6545"/>
                </a:cubicBezTo>
                <a:cubicBezTo>
                  <a:pt x="426" y="6513"/>
                  <a:pt x="422" y="6483"/>
                  <a:pt x="420" y="6451"/>
                </a:cubicBezTo>
                <a:cubicBezTo>
                  <a:pt x="414" y="6342"/>
                  <a:pt x="322" y="6258"/>
                  <a:pt x="214" y="6258"/>
                </a:cubicBezTo>
                <a:close/>
                <a:moveTo>
                  <a:pt x="14200" y="6198"/>
                </a:moveTo>
                <a:cubicBezTo>
                  <a:pt x="14183" y="6198"/>
                  <a:pt x="14166" y="6200"/>
                  <a:pt x="14149" y="6205"/>
                </a:cubicBezTo>
                <a:cubicBezTo>
                  <a:pt x="14039" y="6233"/>
                  <a:pt x="13972" y="6347"/>
                  <a:pt x="14000" y="6456"/>
                </a:cubicBezTo>
                <a:cubicBezTo>
                  <a:pt x="14037" y="6600"/>
                  <a:pt x="14071" y="6747"/>
                  <a:pt x="14099" y="6894"/>
                </a:cubicBezTo>
                <a:cubicBezTo>
                  <a:pt x="14059" y="6847"/>
                  <a:pt x="14000" y="6823"/>
                  <a:pt x="13942" y="6823"/>
                </a:cubicBezTo>
                <a:cubicBezTo>
                  <a:pt x="13900" y="6823"/>
                  <a:pt x="13859" y="6835"/>
                  <a:pt x="13823" y="6861"/>
                </a:cubicBezTo>
                <a:lnTo>
                  <a:pt x="13552" y="7055"/>
                </a:lnTo>
                <a:cubicBezTo>
                  <a:pt x="13401" y="7164"/>
                  <a:pt x="13250" y="7272"/>
                  <a:pt x="13100" y="7378"/>
                </a:cubicBezTo>
                <a:cubicBezTo>
                  <a:pt x="13008" y="7445"/>
                  <a:pt x="12986" y="7573"/>
                  <a:pt x="13052" y="7667"/>
                </a:cubicBezTo>
                <a:cubicBezTo>
                  <a:pt x="13093" y="7724"/>
                  <a:pt x="13157" y="7754"/>
                  <a:pt x="13220" y="7754"/>
                </a:cubicBezTo>
                <a:cubicBezTo>
                  <a:pt x="13263" y="7754"/>
                  <a:pt x="13304" y="7741"/>
                  <a:pt x="13341" y="7715"/>
                </a:cubicBezTo>
                <a:cubicBezTo>
                  <a:pt x="13491" y="7607"/>
                  <a:pt x="13642" y="7498"/>
                  <a:pt x="13793" y="7390"/>
                </a:cubicBezTo>
                <a:lnTo>
                  <a:pt x="14062" y="7197"/>
                </a:lnTo>
                <a:cubicBezTo>
                  <a:pt x="14097" y="7172"/>
                  <a:pt x="14124" y="7137"/>
                  <a:pt x="14136" y="7100"/>
                </a:cubicBezTo>
                <a:cubicBezTo>
                  <a:pt x="14149" y="7167"/>
                  <a:pt x="14160" y="7236"/>
                  <a:pt x="14170" y="7305"/>
                </a:cubicBezTo>
                <a:cubicBezTo>
                  <a:pt x="14185" y="7409"/>
                  <a:pt x="14273" y="7483"/>
                  <a:pt x="14375" y="7483"/>
                </a:cubicBezTo>
                <a:cubicBezTo>
                  <a:pt x="14384" y="7483"/>
                  <a:pt x="14394" y="7482"/>
                  <a:pt x="14404" y="7481"/>
                </a:cubicBezTo>
                <a:cubicBezTo>
                  <a:pt x="14517" y="7463"/>
                  <a:pt x="14595" y="7358"/>
                  <a:pt x="14580" y="7245"/>
                </a:cubicBezTo>
                <a:cubicBezTo>
                  <a:pt x="14535" y="6944"/>
                  <a:pt x="14475" y="6643"/>
                  <a:pt x="14401" y="6354"/>
                </a:cubicBezTo>
                <a:cubicBezTo>
                  <a:pt x="14377" y="6261"/>
                  <a:pt x="14293" y="6198"/>
                  <a:pt x="14200" y="6198"/>
                </a:cubicBezTo>
                <a:close/>
                <a:moveTo>
                  <a:pt x="12494" y="7851"/>
                </a:moveTo>
                <a:cubicBezTo>
                  <a:pt x="12454" y="7851"/>
                  <a:pt x="12413" y="7863"/>
                  <a:pt x="12377" y="7888"/>
                </a:cubicBezTo>
                <a:cubicBezTo>
                  <a:pt x="12208" y="8005"/>
                  <a:pt x="12054" y="8112"/>
                  <a:pt x="11902" y="8213"/>
                </a:cubicBezTo>
                <a:cubicBezTo>
                  <a:pt x="11817" y="8269"/>
                  <a:pt x="11732" y="8326"/>
                  <a:pt x="11647" y="8383"/>
                </a:cubicBezTo>
                <a:cubicBezTo>
                  <a:pt x="11551" y="8445"/>
                  <a:pt x="11524" y="8572"/>
                  <a:pt x="11586" y="8668"/>
                </a:cubicBezTo>
                <a:cubicBezTo>
                  <a:pt x="11625" y="8730"/>
                  <a:pt x="11693" y="8762"/>
                  <a:pt x="11760" y="8762"/>
                </a:cubicBezTo>
                <a:cubicBezTo>
                  <a:pt x="11799" y="8762"/>
                  <a:pt x="11838" y="8751"/>
                  <a:pt x="11872" y="8728"/>
                </a:cubicBezTo>
                <a:cubicBezTo>
                  <a:pt x="11960" y="8672"/>
                  <a:pt x="12047" y="8613"/>
                  <a:pt x="12132" y="8556"/>
                </a:cubicBezTo>
                <a:cubicBezTo>
                  <a:pt x="12286" y="8454"/>
                  <a:pt x="12442" y="8346"/>
                  <a:pt x="12612" y="8229"/>
                </a:cubicBezTo>
                <a:cubicBezTo>
                  <a:pt x="12706" y="8163"/>
                  <a:pt x="12729" y="8034"/>
                  <a:pt x="12664" y="7940"/>
                </a:cubicBezTo>
                <a:cubicBezTo>
                  <a:pt x="12624" y="7883"/>
                  <a:pt x="12560" y="7851"/>
                  <a:pt x="12494" y="7851"/>
                </a:cubicBezTo>
                <a:close/>
                <a:moveTo>
                  <a:pt x="729" y="7941"/>
                </a:moveTo>
                <a:cubicBezTo>
                  <a:pt x="694" y="7941"/>
                  <a:pt x="659" y="7949"/>
                  <a:pt x="626" y="7968"/>
                </a:cubicBezTo>
                <a:cubicBezTo>
                  <a:pt x="527" y="8025"/>
                  <a:pt x="493" y="8151"/>
                  <a:pt x="550" y="8250"/>
                </a:cubicBezTo>
                <a:cubicBezTo>
                  <a:pt x="700" y="8512"/>
                  <a:pt x="881" y="8767"/>
                  <a:pt x="1089" y="9005"/>
                </a:cubicBezTo>
                <a:cubicBezTo>
                  <a:pt x="1129" y="9051"/>
                  <a:pt x="1188" y="9076"/>
                  <a:pt x="1245" y="9076"/>
                </a:cubicBezTo>
                <a:cubicBezTo>
                  <a:pt x="1292" y="9076"/>
                  <a:pt x="1342" y="9058"/>
                  <a:pt x="1381" y="9024"/>
                </a:cubicBezTo>
                <a:cubicBezTo>
                  <a:pt x="1466" y="8948"/>
                  <a:pt x="1475" y="8819"/>
                  <a:pt x="1400" y="8732"/>
                </a:cubicBezTo>
                <a:cubicBezTo>
                  <a:pt x="1211" y="8516"/>
                  <a:pt x="1046" y="8284"/>
                  <a:pt x="908" y="8044"/>
                </a:cubicBezTo>
                <a:cubicBezTo>
                  <a:pt x="870" y="7978"/>
                  <a:pt x="801" y="7941"/>
                  <a:pt x="729" y="7941"/>
                </a:cubicBezTo>
                <a:close/>
                <a:moveTo>
                  <a:pt x="14457" y="7952"/>
                </a:moveTo>
                <a:cubicBezTo>
                  <a:pt x="14455" y="7952"/>
                  <a:pt x="14452" y="7952"/>
                  <a:pt x="14450" y="7952"/>
                </a:cubicBezTo>
                <a:cubicBezTo>
                  <a:pt x="14335" y="7959"/>
                  <a:pt x="14246" y="8055"/>
                  <a:pt x="14253" y="8170"/>
                </a:cubicBezTo>
                <a:cubicBezTo>
                  <a:pt x="14259" y="8291"/>
                  <a:pt x="14262" y="8413"/>
                  <a:pt x="14262" y="8535"/>
                </a:cubicBezTo>
                <a:cubicBezTo>
                  <a:pt x="14262" y="8562"/>
                  <a:pt x="14264" y="8588"/>
                  <a:pt x="14264" y="8615"/>
                </a:cubicBezTo>
                <a:cubicBezTo>
                  <a:pt x="14264" y="8755"/>
                  <a:pt x="14261" y="8897"/>
                  <a:pt x="14253" y="9038"/>
                </a:cubicBezTo>
                <a:cubicBezTo>
                  <a:pt x="14248" y="9152"/>
                  <a:pt x="14337" y="9249"/>
                  <a:pt x="14450" y="9255"/>
                </a:cubicBezTo>
                <a:lnTo>
                  <a:pt x="14461" y="9255"/>
                </a:lnTo>
                <a:cubicBezTo>
                  <a:pt x="14571" y="9255"/>
                  <a:pt x="14661" y="9168"/>
                  <a:pt x="14666" y="9056"/>
                </a:cubicBezTo>
                <a:cubicBezTo>
                  <a:pt x="14673" y="8909"/>
                  <a:pt x="14677" y="8760"/>
                  <a:pt x="14677" y="8615"/>
                </a:cubicBezTo>
                <a:cubicBezTo>
                  <a:pt x="14677" y="8587"/>
                  <a:pt x="14677" y="8560"/>
                  <a:pt x="14677" y="8532"/>
                </a:cubicBezTo>
                <a:cubicBezTo>
                  <a:pt x="14675" y="8404"/>
                  <a:pt x="14672" y="8276"/>
                  <a:pt x="14666" y="8149"/>
                </a:cubicBezTo>
                <a:cubicBezTo>
                  <a:pt x="14661" y="8038"/>
                  <a:pt x="14567" y="7952"/>
                  <a:pt x="14457" y="7952"/>
                </a:cubicBezTo>
                <a:close/>
                <a:moveTo>
                  <a:pt x="11007" y="8820"/>
                </a:moveTo>
                <a:cubicBezTo>
                  <a:pt x="10971" y="8820"/>
                  <a:pt x="10934" y="8830"/>
                  <a:pt x="10901" y="8851"/>
                </a:cubicBezTo>
                <a:cubicBezTo>
                  <a:pt x="10642" y="9005"/>
                  <a:pt x="10385" y="9150"/>
                  <a:pt x="10137" y="9283"/>
                </a:cubicBezTo>
                <a:cubicBezTo>
                  <a:pt x="10036" y="9336"/>
                  <a:pt x="9999" y="9462"/>
                  <a:pt x="10052" y="9561"/>
                </a:cubicBezTo>
                <a:cubicBezTo>
                  <a:pt x="10089" y="9632"/>
                  <a:pt x="10160" y="9671"/>
                  <a:pt x="10234" y="9671"/>
                </a:cubicBezTo>
                <a:cubicBezTo>
                  <a:pt x="10266" y="9671"/>
                  <a:pt x="10300" y="9664"/>
                  <a:pt x="10332" y="9648"/>
                </a:cubicBezTo>
                <a:cubicBezTo>
                  <a:pt x="10585" y="9512"/>
                  <a:pt x="10849" y="9363"/>
                  <a:pt x="11113" y="9205"/>
                </a:cubicBezTo>
                <a:cubicBezTo>
                  <a:pt x="11211" y="9147"/>
                  <a:pt x="11243" y="9019"/>
                  <a:pt x="11184" y="8921"/>
                </a:cubicBezTo>
                <a:cubicBezTo>
                  <a:pt x="11146" y="8856"/>
                  <a:pt x="11077" y="8820"/>
                  <a:pt x="11007" y="8820"/>
                </a:cubicBezTo>
                <a:close/>
                <a:moveTo>
                  <a:pt x="1885" y="9275"/>
                </a:moveTo>
                <a:cubicBezTo>
                  <a:pt x="1825" y="9275"/>
                  <a:pt x="1765" y="9302"/>
                  <a:pt x="1725" y="9352"/>
                </a:cubicBezTo>
                <a:cubicBezTo>
                  <a:pt x="1652" y="9441"/>
                  <a:pt x="1666" y="9572"/>
                  <a:pt x="1755" y="9643"/>
                </a:cubicBezTo>
                <a:cubicBezTo>
                  <a:pt x="1991" y="9832"/>
                  <a:pt x="2246" y="10008"/>
                  <a:pt x="2513" y="10162"/>
                </a:cubicBezTo>
                <a:cubicBezTo>
                  <a:pt x="2547" y="10181"/>
                  <a:pt x="2582" y="10190"/>
                  <a:pt x="2616" y="10190"/>
                </a:cubicBezTo>
                <a:cubicBezTo>
                  <a:pt x="2689" y="10190"/>
                  <a:pt x="2758" y="10153"/>
                  <a:pt x="2797" y="10087"/>
                </a:cubicBezTo>
                <a:cubicBezTo>
                  <a:pt x="2854" y="9988"/>
                  <a:pt x="2820" y="9862"/>
                  <a:pt x="2721" y="9804"/>
                </a:cubicBezTo>
                <a:cubicBezTo>
                  <a:pt x="2471" y="9660"/>
                  <a:pt x="2233" y="9497"/>
                  <a:pt x="2015" y="9322"/>
                </a:cubicBezTo>
                <a:cubicBezTo>
                  <a:pt x="1977" y="9291"/>
                  <a:pt x="1931" y="9275"/>
                  <a:pt x="1885" y="9275"/>
                </a:cubicBezTo>
                <a:close/>
                <a:moveTo>
                  <a:pt x="9438" y="9652"/>
                </a:moveTo>
                <a:cubicBezTo>
                  <a:pt x="9409" y="9652"/>
                  <a:pt x="9380" y="9658"/>
                  <a:pt x="9352" y="9671"/>
                </a:cubicBezTo>
                <a:cubicBezTo>
                  <a:pt x="9081" y="9795"/>
                  <a:pt x="8810" y="9909"/>
                  <a:pt x="8547" y="10006"/>
                </a:cubicBezTo>
                <a:cubicBezTo>
                  <a:pt x="8439" y="10047"/>
                  <a:pt x="8384" y="10165"/>
                  <a:pt x="8425" y="10272"/>
                </a:cubicBezTo>
                <a:cubicBezTo>
                  <a:pt x="8455" y="10355"/>
                  <a:pt x="8535" y="10406"/>
                  <a:pt x="8618" y="10406"/>
                </a:cubicBezTo>
                <a:cubicBezTo>
                  <a:pt x="8643" y="10406"/>
                  <a:pt x="8668" y="10403"/>
                  <a:pt x="8691" y="10394"/>
                </a:cubicBezTo>
                <a:cubicBezTo>
                  <a:pt x="8964" y="10291"/>
                  <a:pt x="9244" y="10176"/>
                  <a:pt x="9524" y="10047"/>
                </a:cubicBezTo>
                <a:cubicBezTo>
                  <a:pt x="9628" y="9999"/>
                  <a:pt x="9674" y="9877"/>
                  <a:pt x="9627" y="9774"/>
                </a:cubicBezTo>
                <a:cubicBezTo>
                  <a:pt x="9592" y="9697"/>
                  <a:pt x="9517" y="9652"/>
                  <a:pt x="9438" y="9652"/>
                </a:cubicBezTo>
                <a:close/>
                <a:moveTo>
                  <a:pt x="3417" y="10162"/>
                </a:moveTo>
                <a:cubicBezTo>
                  <a:pt x="3335" y="10162"/>
                  <a:pt x="3257" y="10211"/>
                  <a:pt x="3224" y="10293"/>
                </a:cubicBezTo>
                <a:cubicBezTo>
                  <a:pt x="3181" y="10399"/>
                  <a:pt x="3235" y="10520"/>
                  <a:pt x="3341" y="10561"/>
                </a:cubicBezTo>
                <a:cubicBezTo>
                  <a:pt x="3626" y="10674"/>
                  <a:pt x="3920" y="10766"/>
                  <a:pt x="4216" y="10835"/>
                </a:cubicBezTo>
                <a:cubicBezTo>
                  <a:pt x="4232" y="10839"/>
                  <a:pt x="4248" y="10841"/>
                  <a:pt x="4264" y="10841"/>
                </a:cubicBezTo>
                <a:cubicBezTo>
                  <a:pt x="4358" y="10841"/>
                  <a:pt x="4443" y="10775"/>
                  <a:pt x="4464" y="10681"/>
                </a:cubicBezTo>
                <a:cubicBezTo>
                  <a:pt x="4491" y="10570"/>
                  <a:pt x="4422" y="10458"/>
                  <a:pt x="4310" y="10433"/>
                </a:cubicBezTo>
                <a:cubicBezTo>
                  <a:pt x="4034" y="10367"/>
                  <a:pt x="3759" y="10282"/>
                  <a:pt x="3492" y="10176"/>
                </a:cubicBezTo>
                <a:cubicBezTo>
                  <a:pt x="3467" y="10167"/>
                  <a:pt x="3442" y="10162"/>
                  <a:pt x="3417" y="10162"/>
                </a:cubicBezTo>
                <a:close/>
                <a:moveTo>
                  <a:pt x="7775" y="10268"/>
                </a:moveTo>
                <a:cubicBezTo>
                  <a:pt x="7757" y="10268"/>
                  <a:pt x="7738" y="10270"/>
                  <a:pt x="7720" y="10275"/>
                </a:cubicBezTo>
                <a:cubicBezTo>
                  <a:pt x="7434" y="10355"/>
                  <a:pt x="7151" y="10419"/>
                  <a:pt x="6874" y="10467"/>
                </a:cubicBezTo>
                <a:cubicBezTo>
                  <a:pt x="6761" y="10486"/>
                  <a:pt x="6685" y="10593"/>
                  <a:pt x="6704" y="10706"/>
                </a:cubicBezTo>
                <a:cubicBezTo>
                  <a:pt x="6722" y="10805"/>
                  <a:pt x="6811" y="10878"/>
                  <a:pt x="6908" y="10878"/>
                </a:cubicBezTo>
                <a:cubicBezTo>
                  <a:pt x="6921" y="10878"/>
                  <a:pt x="6931" y="10876"/>
                  <a:pt x="6944" y="10874"/>
                </a:cubicBezTo>
                <a:cubicBezTo>
                  <a:pt x="7234" y="10825"/>
                  <a:pt x="7532" y="10757"/>
                  <a:pt x="7830" y="10674"/>
                </a:cubicBezTo>
                <a:cubicBezTo>
                  <a:pt x="7939" y="10644"/>
                  <a:pt x="8005" y="10529"/>
                  <a:pt x="7973" y="10419"/>
                </a:cubicBezTo>
                <a:cubicBezTo>
                  <a:pt x="7948" y="10327"/>
                  <a:pt x="7865" y="10268"/>
                  <a:pt x="7775" y="10268"/>
                </a:cubicBezTo>
                <a:close/>
                <a:moveTo>
                  <a:pt x="5139" y="10562"/>
                </a:moveTo>
                <a:cubicBezTo>
                  <a:pt x="5033" y="10562"/>
                  <a:pt x="4942" y="10644"/>
                  <a:pt x="4934" y="10752"/>
                </a:cubicBezTo>
                <a:cubicBezTo>
                  <a:pt x="4925" y="10867"/>
                  <a:pt x="5012" y="10966"/>
                  <a:pt x="5125" y="10974"/>
                </a:cubicBezTo>
                <a:cubicBezTo>
                  <a:pt x="5189" y="10979"/>
                  <a:pt x="5253" y="10982"/>
                  <a:pt x="5317" y="10986"/>
                </a:cubicBezTo>
                <a:cubicBezTo>
                  <a:pt x="5412" y="10989"/>
                  <a:pt x="5512" y="10991"/>
                  <a:pt x="5607" y="10991"/>
                </a:cubicBezTo>
                <a:lnTo>
                  <a:pt x="5609" y="10991"/>
                </a:lnTo>
                <a:cubicBezTo>
                  <a:pt x="5751" y="10991"/>
                  <a:pt x="5896" y="10988"/>
                  <a:pt x="6040" y="10979"/>
                </a:cubicBezTo>
                <a:cubicBezTo>
                  <a:pt x="6153" y="10972"/>
                  <a:pt x="6240" y="10874"/>
                  <a:pt x="6233" y="10761"/>
                </a:cubicBezTo>
                <a:cubicBezTo>
                  <a:pt x="6228" y="10650"/>
                  <a:pt x="6136" y="10566"/>
                  <a:pt x="6028" y="10566"/>
                </a:cubicBezTo>
                <a:cubicBezTo>
                  <a:pt x="6024" y="10566"/>
                  <a:pt x="6019" y="10566"/>
                  <a:pt x="6015" y="10566"/>
                </a:cubicBezTo>
                <a:cubicBezTo>
                  <a:pt x="5880" y="10573"/>
                  <a:pt x="5742" y="10578"/>
                  <a:pt x="5609" y="10578"/>
                </a:cubicBezTo>
                <a:lnTo>
                  <a:pt x="5607" y="10578"/>
                </a:lnTo>
                <a:cubicBezTo>
                  <a:pt x="5517" y="10578"/>
                  <a:pt x="5423" y="10577"/>
                  <a:pt x="5333" y="10571"/>
                </a:cubicBezTo>
                <a:cubicBezTo>
                  <a:pt x="5274" y="10570"/>
                  <a:pt x="5214" y="10566"/>
                  <a:pt x="5156" y="10562"/>
                </a:cubicBezTo>
                <a:cubicBezTo>
                  <a:pt x="5150" y="10562"/>
                  <a:pt x="5145" y="10562"/>
                  <a:pt x="5139" y="10562"/>
                </a:cubicBezTo>
                <a:close/>
                <a:moveTo>
                  <a:pt x="14381" y="9724"/>
                </a:moveTo>
                <a:cubicBezTo>
                  <a:pt x="14279" y="9724"/>
                  <a:pt x="14190" y="9799"/>
                  <a:pt x="14175" y="9903"/>
                </a:cubicBezTo>
                <a:cubicBezTo>
                  <a:pt x="14136" y="10189"/>
                  <a:pt x="14083" y="10476"/>
                  <a:pt x="14020" y="10759"/>
                </a:cubicBezTo>
                <a:cubicBezTo>
                  <a:pt x="13995" y="10871"/>
                  <a:pt x="14064" y="10981"/>
                  <a:pt x="14175" y="11007"/>
                </a:cubicBezTo>
                <a:cubicBezTo>
                  <a:pt x="14191" y="11009"/>
                  <a:pt x="14207" y="11011"/>
                  <a:pt x="14222" y="11011"/>
                </a:cubicBezTo>
                <a:cubicBezTo>
                  <a:pt x="14315" y="11011"/>
                  <a:pt x="14402" y="10947"/>
                  <a:pt x="14424" y="10851"/>
                </a:cubicBezTo>
                <a:cubicBezTo>
                  <a:pt x="14491" y="10555"/>
                  <a:pt x="14544" y="10256"/>
                  <a:pt x="14585" y="9960"/>
                </a:cubicBezTo>
                <a:cubicBezTo>
                  <a:pt x="14601" y="9846"/>
                  <a:pt x="14521" y="9742"/>
                  <a:pt x="14408" y="9726"/>
                </a:cubicBezTo>
                <a:cubicBezTo>
                  <a:pt x="14399" y="9725"/>
                  <a:pt x="14390" y="9724"/>
                  <a:pt x="14381" y="9724"/>
                </a:cubicBezTo>
                <a:close/>
                <a:moveTo>
                  <a:pt x="13988" y="11454"/>
                </a:moveTo>
                <a:cubicBezTo>
                  <a:pt x="13901" y="11454"/>
                  <a:pt x="13819" y="11511"/>
                  <a:pt x="13791" y="11599"/>
                </a:cubicBezTo>
                <a:cubicBezTo>
                  <a:pt x="13704" y="11872"/>
                  <a:pt x="13605" y="12148"/>
                  <a:pt x="13495" y="12418"/>
                </a:cubicBezTo>
                <a:cubicBezTo>
                  <a:pt x="13451" y="12522"/>
                  <a:pt x="13502" y="12643"/>
                  <a:pt x="13608" y="12687"/>
                </a:cubicBezTo>
                <a:cubicBezTo>
                  <a:pt x="13633" y="12698"/>
                  <a:pt x="13660" y="12703"/>
                  <a:pt x="13686" y="12703"/>
                </a:cubicBezTo>
                <a:cubicBezTo>
                  <a:pt x="13768" y="12703"/>
                  <a:pt x="13844" y="12653"/>
                  <a:pt x="13878" y="12574"/>
                </a:cubicBezTo>
                <a:cubicBezTo>
                  <a:pt x="13991" y="12294"/>
                  <a:pt x="14096" y="12008"/>
                  <a:pt x="14186" y="11723"/>
                </a:cubicBezTo>
                <a:cubicBezTo>
                  <a:pt x="14220" y="11615"/>
                  <a:pt x="14160" y="11498"/>
                  <a:pt x="14051" y="11464"/>
                </a:cubicBezTo>
                <a:cubicBezTo>
                  <a:pt x="14030" y="11458"/>
                  <a:pt x="14009" y="11454"/>
                  <a:pt x="13988" y="11454"/>
                </a:cubicBezTo>
                <a:close/>
                <a:moveTo>
                  <a:pt x="13317" y="13096"/>
                </a:moveTo>
                <a:cubicBezTo>
                  <a:pt x="13242" y="13096"/>
                  <a:pt x="13168" y="13137"/>
                  <a:pt x="13132" y="13210"/>
                </a:cubicBezTo>
                <a:cubicBezTo>
                  <a:pt x="13002" y="13467"/>
                  <a:pt x="12861" y="13724"/>
                  <a:pt x="12710" y="13972"/>
                </a:cubicBezTo>
                <a:cubicBezTo>
                  <a:pt x="12650" y="14069"/>
                  <a:pt x="12682" y="14197"/>
                  <a:pt x="12779" y="14255"/>
                </a:cubicBezTo>
                <a:cubicBezTo>
                  <a:pt x="12813" y="14277"/>
                  <a:pt x="12850" y="14286"/>
                  <a:pt x="12885" y="14286"/>
                </a:cubicBezTo>
                <a:cubicBezTo>
                  <a:pt x="12956" y="14286"/>
                  <a:pt x="13024" y="14250"/>
                  <a:pt x="13063" y="14186"/>
                </a:cubicBezTo>
                <a:cubicBezTo>
                  <a:pt x="13219" y="13929"/>
                  <a:pt x="13367" y="13664"/>
                  <a:pt x="13502" y="13396"/>
                </a:cubicBezTo>
                <a:cubicBezTo>
                  <a:pt x="13553" y="13295"/>
                  <a:pt x="13513" y="13169"/>
                  <a:pt x="13410" y="13118"/>
                </a:cubicBezTo>
                <a:cubicBezTo>
                  <a:pt x="13380" y="13103"/>
                  <a:pt x="13349" y="13096"/>
                  <a:pt x="13317" y="13096"/>
                </a:cubicBezTo>
                <a:close/>
                <a:moveTo>
                  <a:pt x="12397" y="14613"/>
                </a:moveTo>
                <a:cubicBezTo>
                  <a:pt x="12333" y="14613"/>
                  <a:pt x="12269" y="14643"/>
                  <a:pt x="12230" y="14700"/>
                </a:cubicBezTo>
                <a:cubicBezTo>
                  <a:pt x="12061" y="14936"/>
                  <a:pt x="11881" y="15168"/>
                  <a:pt x="11695" y="15390"/>
                </a:cubicBezTo>
                <a:cubicBezTo>
                  <a:pt x="11622" y="15476"/>
                  <a:pt x="11633" y="15608"/>
                  <a:pt x="11721" y="15680"/>
                </a:cubicBezTo>
                <a:cubicBezTo>
                  <a:pt x="11760" y="15714"/>
                  <a:pt x="11806" y="15728"/>
                  <a:pt x="11854" y="15728"/>
                </a:cubicBezTo>
                <a:cubicBezTo>
                  <a:pt x="11913" y="15728"/>
                  <a:pt x="11971" y="15703"/>
                  <a:pt x="12012" y="15655"/>
                </a:cubicBezTo>
                <a:cubicBezTo>
                  <a:pt x="12205" y="15425"/>
                  <a:pt x="12391" y="15184"/>
                  <a:pt x="12565" y="14941"/>
                </a:cubicBezTo>
                <a:cubicBezTo>
                  <a:pt x="12632" y="14847"/>
                  <a:pt x="12611" y="14718"/>
                  <a:pt x="12517" y="14652"/>
                </a:cubicBezTo>
                <a:cubicBezTo>
                  <a:pt x="12480" y="14626"/>
                  <a:pt x="12438" y="14613"/>
                  <a:pt x="12397" y="14613"/>
                </a:cubicBezTo>
                <a:close/>
                <a:moveTo>
                  <a:pt x="11258" y="15974"/>
                </a:moveTo>
                <a:cubicBezTo>
                  <a:pt x="11204" y="15974"/>
                  <a:pt x="11150" y="15995"/>
                  <a:pt x="11110" y="16036"/>
                </a:cubicBezTo>
                <a:cubicBezTo>
                  <a:pt x="10908" y="16246"/>
                  <a:pt x="10695" y="16448"/>
                  <a:pt x="10479" y="16639"/>
                </a:cubicBezTo>
                <a:cubicBezTo>
                  <a:pt x="10394" y="16713"/>
                  <a:pt x="10385" y="16844"/>
                  <a:pt x="10461" y="16930"/>
                </a:cubicBezTo>
                <a:cubicBezTo>
                  <a:pt x="10502" y="16977"/>
                  <a:pt x="10559" y="17000"/>
                  <a:pt x="10615" y="17000"/>
                </a:cubicBezTo>
                <a:cubicBezTo>
                  <a:pt x="10665" y="17000"/>
                  <a:pt x="10713" y="16983"/>
                  <a:pt x="10752" y="16949"/>
                </a:cubicBezTo>
                <a:cubicBezTo>
                  <a:pt x="10977" y="16751"/>
                  <a:pt x="11197" y="16541"/>
                  <a:pt x="11407" y="16325"/>
                </a:cubicBezTo>
                <a:cubicBezTo>
                  <a:pt x="11487" y="16244"/>
                  <a:pt x="11485" y="16113"/>
                  <a:pt x="11402" y="16033"/>
                </a:cubicBezTo>
                <a:cubicBezTo>
                  <a:pt x="11362" y="15994"/>
                  <a:pt x="11310" y="15974"/>
                  <a:pt x="11258" y="15974"/>
                </a:cubicBezTo>
                <a:close/>
                <a:moveTo>
                  <a:pt x="9928" y="17148"/>
                </a:moveTo>
                <a:cubicBezTo>
                  <a:pt x="9884" y="17148"/>
                  <a:pt x="9841" y="17162"/>
                  <a:pt x="9804" y="17190"/>
                </a:cubicBezTo>
                <a:cubicBezTo>
                  <a:pt x="9697" y="17270"/>
                  <a:pt x="9588" y="17350"/>
                  <a:pt x="9478" y="17426"/>
                </a:cubicBezTo>
                <a:cubicBezTo>
                  <a:pt x="9350" y="17514"/>
                  <a:pt x="9219" y="17603"/>
                  <a:pt x="9088" y="17688"/>
                </a:cubicBezTo>
                <a:cubicBezTo>
                  <a:pt x="8990" y="17748"/>
                  <a:pt x="8964" y="17876"/>
                  <a:pt x="9024" y="17973"/>
                </a:cubicBezTo>
                <a:cubicBezTo>
                  <a:pt x="9065" y="18034"/>
                  <a:pt x="9130" y="18067"/>
                  <a:pt x="9199" y="18067"/>
                </a:cubicBezTo>
                <a:cubicBezTo>
                  <a:pt x="9237" y="18067"/>
                  <a:pt x="9276" y="18057"/>
                  <a:pt x="9309" y="18035"/>
                </a:cubicBezTo>
                <a:cubicBezTo>
                  <a:pt x="9446" y="17948"/>
                  <a:pt x="9582" y="17856"/>
                  <a:pt x="9715" y="17764"/>
                </a:cubicBezTo>
                <a:cubicBezTo>
                  <a:pt x="9829" y="17686"/>
                  <a:pt x="9942" y="17603"/>
                  <a:pt x="10052" y="17520"/>
                </a:cubicBezTo>
                <a:cubicBezTo>
                  <a:pt x="10144" y="17451"/>
                  <a:pt x="10162" y="17321"/>
                  <a:pt x="10093" y="17231"/>
                </a:cubicBezTo>
                <a:cubicBezTo>
                  <a:pt x="10052" y="17176"/>
                  <a:pt x="9990" y="17148"/>
                  <a:pt x="9928" y="17148"/>
                </a:cubicBezTo>
                <a:close/>
                <a:moveTo>
                  <a:pt x="8434" y="18106"/>
                </a:moveTo>
                <a:cubicBezTo>
                  <a:pt x="8400" y="18106"/>
                  <a:pt x="8366" y="18114"/>
                  <a:pt x="8335" y="18131"/>
                </a:cubicBezTo>
                <a:cubicBezTo>
                  <a:pt x="8081" y="18269"/>
                  <a:pt x="7819" y="18399"/>
                  <a:pt x="7553" y="18521"/>
                </a:cubicBezTo>
                <a:cubicBezTo>
                  <a:pt x="7450" y="18567"/>
                  <a:pt x="7404" y="18691"/>
                  <a:pt x="7450" y="18794"/>
                </a:cubicBezTo>
                <a:cubicBezTo>
                  <a:pt x="7486" y="18870"/>
                  <a:pt x="7560" y="18916"/>
                  <a:pt x="7640" y="18916"/>
                </a:cubicBezTo>
                <a:cubicBezTo>
                  <a:pt x="7668" y="18916"/>
                  <a:pt x="7697" y="18909"/>
                  <a:pt x="7725" y="18897"/>
                </a:cubicBezTo>
                <a:cubicBezTo>
                  <a:pt x="8000" y="18773"/>
                  <a:pt x="8271" y="18636"/>
                  <a:pt x="8533" y="18494"/>
                </a:cubicBezTo>
                <a:cubicBezTo>
                  <a:pt x="8632" y="18439"/>
                  <a:pt x="8670" y="18314"/>
                  <a:pt x="8616" y="18214"/>
                </a:cubicBezTo>
                <a:cubicBezTo>
                  <a:pt x="8579" y="18145"/>
                  <a:pt x="8508" y="18106"/>
                  <a:pt x="8434" y="18106"/>
                </a:cubicBezTo>
                <a:close/>
                <a:moveTo>
                  <a:pt x="6820" y="18842"/>
                </a:moveTo>
                <a:cubicBezTo>
                  <a:pt x="6796" y="18842"/>
                  <a:pt x="6771" y="18847"/>
                  <a:pt x="6747" y="18856"/>
                </a:cubicBezTo>
                <a:cubicBezTo>
                  <a:pt x="6476" y="18957"/>
                  <a:pt x="6198" y="19051"/>
                  <a:pt x="5919" y="19136"/>
                </a:cubicBezTo>
                <a:cubicBezTo>
                  <a:pt x="5809" y="19168"/>
                  <a:pt x="5747" y="19283"/>
                  <a:pt x="5781" y="19393"/>
                </a:cubicBezTo>
                <a:cubicBezTo>
                  <a:pt x="5808" y="19483"/>
                  <a:pt x="5889" y="19540"/>
                  <a:pt x="5978" y="19540"/>
                </a:cubicBezTo>
                <a:cubicBezTo>
                  <a:pt x="5997" y="19540"/>
                  <a:pt x="6019" y="19536"/>
                  <a:pt x="6038" y="19531"/>
                </a:cubicBezTo>
                <a:cubicBezTo>
                  <a:pt x="6327" y="19444"/>
                  <a:pt x="6614" y="19347"/>
                  <a:pt x="6892" y="19242"/>
                </a:cubicBezTo>
                <a:cubicBezTo>
                  <a:pt x="6998" y="19201"/>
                  <a:pt x="7053" y="19083"/>
                  <a:pt x="7013" y="18976"/>
                </a:cubicBezTo>
                <a:cubicBezTo>
                  <a:pt x="6981" y="18893"/>
                  <a:pt x="6903" y="18842"/>
                  <a:pt x="6820" y="18842"/>
                </a:cubicBezTo>
                <a:close/>
                <a:moveTo>
                  <a:pt x="5120" y="19356"/>
                </a:moveTo>
                <a:cubicBezTo>
                  <a:pt x="5105" y="19356"/>
                  <a:pt x="5089" y="19357"/>
                  <a:pt x="5074" y="19361"/>
                </a:cubicBezTo>
                <a:cubicBezTo>
                  <a:pt x="4792" y="19426"/>
                  <a:pt x="4503" y="19485"/>
                  <a:pt x="4216" y="19535"/>
                </a:cubicBezTo>
                <a:cubicBezTo>
                  <a:pt x="4103" y="19552"/>
                  <a:pt x="4027" y="19660"/>
                  <a:pt x="4046" y="19772"/>
                </a:cubicBezTo>
                <a:cubicBezTo>
                  <a:pt x="4064" y="19873"/>
                  <a:pt x="4151" y="19944"/>
                  <a:pt x="4250" y="19944"/>
                </a:cubicBezTo>
                <a:cubicBezTo>
                  <a:pt x="4262" y="19944"/>
                  <a:pt x="4273" y="19944"/>
                  <a:pt x="4285" y="19942"/>
                </a:cubicBezTo>
                <a:cubicBezTo>
                  <a:pt x="4581" y="19892"/>
                  <a:pt x="4877" y="19832"/>
                  <a:pt x="5168" y="19765"/>
                </a:cubicBezTo>
                <a:cubicBezTo>
                  <a:pt x="5280" y="19738"/>
                  <a:pt x="5349" y="19627"/>
                  <a:pt x="5322" y="19515"/>
                </a:cubicBezTo>
                <a:cubicBezTo>
                  <a:pt x="5299" y="19420"/>
                  <a:pt x="5214" y="19356"/>
                  <a:pt x="5120" y="19356"/>
                </a:cubicBezTo>
                <a:close/>
                <a:moveTo>
                  <a:pt x="3371" y="19652"/>
                </a:moveTo>
                <a:cubicBezTo>
                  <a:pt x="3363" y="19652"/>
                  <a:pt x="3356" y="19652"/>
                  <a:pt x="3348" y="19653"/>
                </a:cubicBezTo>
                <a:cubicBezTo>
                  <a:pt x="3061" y="19685"/>
                  <a:pt x="2767" y="19706"/>
                  <a:pt x="2476" y="19721"/>
                </a:cubicBezTo>
                <a:cubicBezTo>
                  <a:pt x="2361" y="19726"/>
                  <a:pt x="2274" y="19823"/>
                  <a:pt x="2279" y="19937"/>
                </a:cubicBezTo>
                <a:cubicBezTo>
                  <a:pt x="2285" y="20048"/>
                  <a:pt x="2375" y="20133"/>
                  <a:pt x="2485" y="20133"/>
                </a:cubicBezTo>
                <a:lnTo>
                  <a:pt x="2496" y="20133"/>
                </a:lnTo>
                <a:cubicBezTo>
                  <a:pt x="2795" y="20119"/>
                  <a:pt x="3096" y="20096"/>
                  <a:pt x="3392" y="20064"/>
                </a:cubicBezTo>
                <a:cubicBezTo>
                  <a:pt x="3506" y="20052"/>
                  <a:pt x="3589" y="19951"/>
                  <a:pt x="3577" y="19838"/>
                </a:cubicBezTo>
                <a:cubicBezTo>
                  <a:pt x="3565" y="19732"/>
                  <a:pt x="3476" y="19652"/>
                  <a:pt x="3371" y="19652"/>
                </a:cubicBezTo>
                <a:close/>
                <a:moveTo>
                  <a:pt x="712" y="19699"/>
                </a:moveTo>
                <a:cubicBezTo>
                  <a:pt x="604" y="19699"/>
                  <a:pt x="512" y="19782"/>
                  <a:pt x="504" y="19891"/>
                </a:cubicBezTo>
                <a:cubicBezTo>
                  <a:pt x="497" y="20006"/>
                  <a:pt x="582" y="20103"/>
                  <a:pt x="697" y="20112"/>
                </a:cubicBezTo>
                <a:cubicBezTo>
                  <a:pt x="995" y="20133"/>
                  <a:pt x="1296" y="20146"/>
                  <a:pt x="1595" y="20149"/>
                </a:cubicBezTo>
                <a:lnTo>
                  <a:pt x="1597" y="20149"/>
                </a:lnTo>
                <a:cubicBezTo>
                  <a:pt x="1711" y="20149"/>
                  <a:pt x="1803" y="20059"/>
                  <a:pt x="1804" y="19946"/>
                </a:cubicBezTo>
                <a:cubicBezTo>
                  <a:pt x="1806" y="19830"/>
                  <a:pt x="1714" y="19737"/>
                  <a:pt x="1601" y="19737"/>
                </a:cubicBezTo>
                <a:cubicBezTo>
                  <a:pt x="1310" y="19733"/>
                  <a:pt x="1016" y="19721"/>
                  <a:pt x="725" y="19699"/>
                </a:cubicBezTo>
                <a:cubicBezTo>
                  <a:pt x="721" y="19699"/>
                  <a:pt x="716" y="19699"/>
                  <a:pt x="712" y="196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243;p38">
            <a:extLst>
              <a:ext uri="{FF2B5EF4-FFF2-40B4-BE49-F238E27FC236}">
                <a16:creationId xmlns:a16="http://schemas.microsoft.com/office/drawing/2014/main" id="{57F4802C-2564-0FC6-1DFB-CC4483BF723F}"/>
              </a:ext>
            </a:extLst>
          </p:cNvPr>
          <p:cNvSpPr/>
          <p:nvPr/>
        </p:nvSpPr>
        <p:spPr>
          <a:xfrm>
            <a:off x="8711" y="3365368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F18F06-A763-BF18-4E62-535B78060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074534"/>
              </p:ext>
            </p:extLst>
          </p:nvPr>
        </p:nvGraphicFramePr>
        <p:xfrm>
          <a:off x="1058247" y="734528"/>
          <a:ext cx="6936565" cy="3594822"/>
        </p:xfrm>
        <a:graphic>
          <a:graphicData uri="http://schemas.openxmlformats.org/drawingml/2006/table">
            <a:tbl>
              <a:tblPr>
                <a:tableStyleId>{33814B47-DF52-4EE8-8559-03C7938C097E}</a:tableStyleId>
              </a:tblPr>
              <a:tblGrid>
                <a:gridCol w="1085072">
                  <a:extLst>
                    <a:ext uri="{9D8B030D-6E8A-4147-A177-3AD203B41FA5}">
                      <a16:colId xmlns:a16="http://schemas.microsoft.com/office/drawing/2014/main" val="3805493189"/>
                    </a:ext>
                  </a:extLst>
                </a:gridCol>
                <a:gridCol w="1798062">
                  <a:extLst>
                    <a:ext uri="{9D8B030D-6E8A-4147-A177-3AD203B41FA5}">
                      <a16:colId xmlns:a16="http://schemas.microsoft.com/office/drawing/2014/main" val="3119765811"/>
                    </a:ext>
                  </a:extLst>
                </a:gridCol>
                <a:gridCol w="399107">
                  <a:extLst>
                    <a:ext uri="{9D8B030D-6E8A-4147-A177-3AD203B41FA5}">
                      <a16:colId xmlns:a16="http://schemas.microsoft.com/office/drawing/2014/main" val="2215308770"/>
                    </a:ext>
                  </a:extLst>
                </a:gridCol>
                <a:gridCol w="374163">
                  <a:extLst>
                    <a:ext uri="{9D8B030D-6E8A-4147-A177-3AD203B41FA5}">
                      <a16:colId xmlns:a16="http://schemas.microsoft.com/office/drawing/2014/main" val="1403258043"/>
                    </a:ext>
                  </a:extLst>
                </a:gridCol>
                <a:gridCol w="218261">
                  <a:extLst>
                    <a:ext uri="{9D8B030D-6E8A-4147-A177-3AD203B41FA5}">
                      <a16:colId xmlns:a16="http://schemas.microsoft.com/office/drawing/2014/main" val="68235051"/>
                    </a:ext>
                  </a:extLst>
                </a:gridCol>
                <a:gridCol w="642313">
                  <a:extLst>
                    <a:ext uri="{9D8B030D-6E8A-4147-A177-3AD203B41FA5}">
                      <a16:colId xmlns:a16="http://schemas.microsoft.com/office/drawing/2014/main" val="815362084"/>
                    </a:ext>
                  </a:extLst>
                </a:gridCol>
                <a:gridCol w="785742">
                  <a:extLst>
                    <a:ext uri="{9D8B030D-6E8A-4147-A177-3AD203B41FA5}">
                      <a16:colId xmlns:a16="http://schemas.microsoft.com/office/drawing/2014/main" val="983250810"/>
                    </a:ext>
                  </a:extLst>
                </a:gridCol>
                <a:gridCol w="623605">
                  <a:extLst>
                    <a:ext uri="{9D8B030D-6E8A-4147-A177-3AD203B41FA5}">
                      <a16:colId xmlns:a16="http://schemas.microsoft.com/office/drawing/2014/main" val="3922879062"/>
                    </a:ext>
                  </a:extLst>
                </a:gridCol>
                <a:gridCol w="1010240">
                  <a:extLst>
                    <a:ext uri="{9D8B030D-6E8A-4147-A177-3AD203B41FA5}">
                      <a16:colId xmlns:a16="http://schemas.microsoft.com/office/drawing/2014/main" val="3418461059"/>
                    </a:ext>
                  </a:extLst>
                </a:gridCol>
              </a:tblGrid>
              <a:tr h="131375">
                <a:tc gridSpan="9">
                  <a:txBody>
                    <a:bodyPr/>
                    <a:lstStyle/>
                    <a:p>
                      <a:pPr algn="ctr" fontAlgn="t"/>
                      <a:r>
                        <a:rPr lang="id-ID" sz="800" u="none" strike="noStrike" dirty="0">
                          <a:effectLst/>
                        </a:rPr>
                        <a:t>POPULATION</a:t>
                      </a:r>
                      <a:endParaRPr lang="id-ID" sz="8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3957" marR="93957" marT="46978" marB="46978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178047"/>
                  </a:ext>
                </a:extLst>
              </a:tr>
              <a:tr h="236474">
                <a:tc>
                  <a:txBody>
                    <a:bodyPr/>
                    <a:lstStyle/>
                    <a:p>
                      <a:pPr algn="ctr" fontAlgn="t"/>
                      <a:r>
                        <a:rPr lang="id-ID" sz="700" u="none" strike="noStrike" dirty="0">
                          <a:effectLst/>
                        </a:rPr>
                        <a:t>Customer Name</a:t>
                      </a:r>
                      <a:endParaRPr lang="id-ID" sz="7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700" u="none" strike="noStrike" dirty="0">
                          <a:effectLst/>
                        </a:rPr>
                        <a:t>Customer e-mail</a:t>
                      </a:r>
                      <a:endParaRPr lang="id-ID" sz="7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700" u="none" strike="noStrike">
                          <a:effectLst/>
                        </a:rPr>
                        <a:t>Country</a:t>
                      </a:r>
                      <a:endParaRPr lang="id-ID" sz="7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700" u="none" strike="noStrike">
                          <a:effectLst/>
                        </a:rPr>
                        <a:t>Gender</a:t>
                      </a:r>
                      <a:endParaRPr lang="id-ID" sz="7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700" u="none" strike="noStrike">
                          <a:effectLst/>
                        </a:rPr>
                        <a:t>Age</a:t>
                      </a:r>
                      <a:endParaRPr lang="id-ID" sz="7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700" u="none" strike="noStrike" dirty="0">
                          <a:effectLst/>
                        </a:rPr>
                        <a:t>Annual Salary</a:t>
                      </a:r>
                      <a:endParaRPr lang="id-ID" sz="7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700" u="none" strike="noStrike" dirty="0">
                          <a:effectLst/>
                        </a:rPr>
                        <a:t>Credit Card Debt</a:t>
                      </a:r>
                      <a:endParaRPr lang="id-ID" sz="7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700" u="none" strike="noStrike" dirty="0">
                          <a:effectLst/>
                        </a:rPr>
                        <a:t>Net Worth</a:t>
                      </a:r>
                      <a:endParaRPr lang="id-ID" sz="7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d-ID" sz="700" u="none" strike="noStrike" dirty="0">
                          <a:effectLst/>
                        </a:rPr>
                        <a:t>Car Purchase Amount</a:t>
                      </a:r>
                      <a:endParaRPr lang="id-ID" sz="7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>
                    <a:solidFill>
                      <a:srgbClr val="CFF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198887"/>
                  </a:ext>
                </a:extLst>
              </a:tr>
              <a:tr h="241729"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Martina Avila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 dirty="0">
                          <a:effectLst/>
                        </a:rPr>
                        <a:t>cubilia.Curae.Phasellus@quisaccumsanconvallis.edu</a:t>
                      </a:r>
                      <a:endParaRPr lang="id-ID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 dirty="0">
                          <a:effectLst/>
                        </a:rPr>
                        <a:t>USA</a:t>
                      </a:r>
                      <a:endParaRPr lang="id-ID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 dirty="0">
                          <a:effectLst/>
                        </a:rPr>
                        <a:t>0</a:t>
                      </a:r>
                      <a:endParaRPr lang="id-ID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42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 dirty="0">
                          <a:effectLst/>
                        </a:rPr>
                        <a:t>62812.09301</a:t>
                      </a:r>
                      <a:endParaRPr lang="id-ID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11609.38091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238961.2505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35321.45877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extLst>
                  <a:ext uri="{0D108BD9-81ED-4DB2-BD59-A6C34878D82A}">
                    <a16:rowId xmlns:a16="http://schemas.microsoft.com/office/drawing/2014/main" val="3472699821"/>
                  </a:ext>
                </a:extLst>
              </a:tr>
              <a:tr h="120864"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Harlan Barnes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eu.dolor@diam.co.uk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USA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0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41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66646.89292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9572.957136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530973.9078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45115.52566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extLst>
                  <a:ext uri="{0D108BD9-81ED-4DB2-BD59-A6C34878D82A}">
                    <a16:rowId xmlns:a16="http://schemas.microsoft.com/office/drawing/2014/main" val="1940379275"/>
                  </a:ext>
                </a:extLst>
              </a:tr>
              <a:tr h="241729"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Naomi Rodriquez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vulputate.mauris.sagittis@ametconsectetueradipiscing.co.uk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USA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1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43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53798.55112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11160.35506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638467.1773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42925.70921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extLst>
                  <a:ext uri="{0D108BD9-81ED-4DB2-BD59-A6C34878D82A}">
                    <a16:rowId xmlns:a16="http://schemas.microsoft.com/office/drawing/2014/main" val="1190365566"/>
                  </a:ext>
                </a:extLst>
              </a:tr>
              <a:tr h="120864"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Jade Cunningham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malesuada@dignissim.com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USA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1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58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79370.03798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14426.16485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548599.0524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67422.36313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extLst>
                  <a:ext uri="{0D108BD9-81ED-4DB2-BD59-A6C34878D82A}">
                    <a16:rowId xmlns:a16="http://schemas.microsoft.com/office/drawing/2014/main" val="1397534062"/>
                  </a:ext>
                </a:extLst>
              </a:tr>
              <a:tr h="241729"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Cedric Leach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felis.ullamcorper.viverra@egetmollislectus.net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USA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1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57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59729.1513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5358.712177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560304.0671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 dirty="0">
                          <a:effectLst/>
                        </a:rPr>
                        <a:t>55915.46248</a:t>
                      </a:r>
                      <a:endParaRPr lang="id-ID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extLst>
                  <a:ext uri="{0D108BD9-81ED-4DB2-BD59-A6C34878D82A}">
                    <a16:rowId xmlns:a16="http://schemas.microsoft.com/office/drawing/2014/main" val="1847362063"/>
                  </a:ext>
                </a:extLst>
              </a:tr>
              <a:tr h="120864"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Carla Hester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mi@Aliquamerat.edu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USA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1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57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68499.85162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14179.47244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428485.3604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56611.99784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extLst>
                  <a:ext uri="{0D108BD9-81ED-4DB2-BD59-A6C34878D82A}">
                    <a16:rowId xmlns:a16="http://schemas.microsoft.com/office/drawing/2014/main" val="2671288952"/>
                  </a:ext>
                </a:extLst>
              </a:tr>
              <a:tr h="120864"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Griffin Rivera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vehicula@at.co.uk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USA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1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47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39814.522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5958.460188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326373.1812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28925.70549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extLst>
                  <a:ext uri="{0D108BD9-81ED-4DB2-BD59-A6C34878D82A}">
                    <a16:rowId xmlns:a16="http://schemas.microsoft.com/office/drawing/2014/main" val="2726049117"/>
                  </a:ext>
                </a:extLst>
              </a:tr>
              <a:tr h="241729"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Orli Casey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nunc.est.mollis@Suspendissetristiqueneque.co.uk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USA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1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50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51752.23445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10985.69656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629312.4041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47434.98265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extLst>
                  <a:ext uri="{0D108BD9-81ED-4DB2-BD59-A6C34878D82A}">
                    <a16:rowId xmlns:a16="http://schemas.microsoft.com/office/drawing/2014/main" val="157835971"/>
                  </a:ext>
                </a:extLst>
              </a:tr>
              <a:tr h="120864"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Marny Obrien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Phasellus@sedsemegestas.org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USA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0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47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58139.2591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3440.823799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630059.0274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48013.6141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extLst>
                  <a:ext uri="{0D108BD9-81ED-4DB2-BD59-A6C34878D82A}">
                    <a16:rowId xmlns:a16="http://schemas.microsoft.com/office/drawing/2014/main" val="352990715"/>
                  </a:ext>
                </a:extLst>
              </a:tr>
              <a:tr h="120864"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Rhonda Chavez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nec@nuncest.com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USA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1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43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53457.10132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12884.07868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476643.3544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38189.50601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extLst>
                  <a:ext uri="{0D108BD9-81ED-4DB2-BD59-A6C34878D82A}">
                    <a16:rowId xmlns:a16="http://schemas.microsoft.com/office/drawing/2014/main" val="14054185"/>
                  </a:ext>
                </a:extLst>
              </a:tr>
              <a:tr h="120864"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Jerome Rowe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ipsum.cursus@dui.org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USA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1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50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73348.70745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8270.707359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612738.6171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59045.51309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extLst>
                  <a:ext uri="{0D108BD9-81ED-4DB2-BD59-A6C34878D82A}">
                    <a16:rowId xmlns:a16="http://schemas.microsoft.com/office/drawing/2014/main" val="3876609118"/>
                  </a:ext>
                </a:extLst>
              </a:tr>
              <a:tr h="241729"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Akeem Gibson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turpis.egestas.Fusce@purus.edu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USA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1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53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55421.65733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10014.96929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293862.5123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 dirty="0">
                          <a:effectLst/>
                        </a:rPr>
                        <a:t>42288.81046</a:t>
                      </a:r>
                      <a:endParaRPr lang="id-ID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extLst>
                  <a:ext uri="{0D108BD9-81ED-4DB2-BD59-A6C34878D82A}">
                    <a16:rowId xmlns:a16="http://schemas.microsoft.com/office/drawing/2014/main" val="1642468251"/>
                  </a:ext>
                </a:extLst>
              </a:tr>
              <a:tr h="120864"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Quin Smith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nulla@ipsum.edu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USA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0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44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37336.3383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10218.32092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430907.1673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28700.0334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extLst>
                  <a:ext uri="{0D108BD9-81ED-4DB2-BD59-A6C34878D82A}">
                    <a16:rowId xmlns:a16="http://schemas.microsoft.com/office/drawing/2014/main" val="1025504750"/>
                  </a:ext>
                </a:extLst>
              </a:tr>
              <a:tr h="241729"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Tatum Moon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Cras.sed.leo@Seddiamlorem.ca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USA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0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48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68304.47298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9466.995128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420322.0702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49258.87571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extLst>
                  <a:ext uri="{0D108BD9-81ED-4DB2-BD59-A6C34878D82A}">
                    <a16:rowId xmlns:a16="http://schemas.microsoft.com/office/drawing/2014/main" val="1165393741"/>
                  </a:ext>
                </a:extLst>
              </a:tr>
              <a:tr h="120864"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Sharon Sharpe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eget.metus@aaliquetvel.co.uk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USA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0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55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72776.00382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10597.63814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146344.8965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49510.03356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extLst>
                  <a:ext uri="{0D108BD9-81ED-4DB2-BD59-A6C34878D82A}">
                    <a16:rowId xmlns:a16="http://schemas.microsoft.com/office/drawing/2014/main" val="3508186777"/>
                  </a:ext>
                </a:extLst>
              </a:tr>
              <a:tr h="120864"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Thomas Williams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aliquet.molestie@ut.org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USA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1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53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64662.30061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11326.03434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481433.4324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53017.26723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extLst>
                  <a:ext uri="{0D108BD9-81ED-4DB2-BD59-A6C34878D82A}">
                    <a16:rowId xmlns:a16="http://schemas.microsoft.com/office/drawing/2014/main" val="3038273344"/>
                  </a:ext>
                </a:extLst>
              </a:tr>
              <a:tr h="241729"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Blaine Bender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ultrices.posuere.cubilia@pedenonummyut.net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USA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0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45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63259.87837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11495.54999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370356.2223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41814.72067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extLst>
                  <a:ext uri="{0D108BD9-81ED-4DB2-BD59-A6C34878D82A}">
                    <a16:rowId xmlns:a16="http://schemas.microsoft.com/office/drawing/2014/main" val="754827398"/>
                  </a:ext>
                </a:extLst>
              </a:tr>
              <a:tr h="241729"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Stephen Lindsey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erat.eget.ipsum@tinciduntpede.org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d-ID" sz="700" u="none" strike="noStrike">
                          <a:effectLst/>
                        </a:rPr>
                        <a:t>USA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1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48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52682.06401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12514.52029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>
                          <a:effectLst/>
                        </a:rPr>
                        <a:t>549443.5886</a:t>
                      </a:r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d-ID" sz="700" u="none" strike="noStrike" dirty="0">
                          <a:effectLst/>
                        </a:rPr>
                        <a:t>43901.71244</a:t>
                      </a:r>
                      <a:endParaRPr lang="id-ID" sz="7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255" marR="5255" marT="5255" marB="0"/>
                </a:tc>
                <a:extLst>
                  <a:ext uri="{0D108BD9-81ED-4DB2-BD59-A6C34878D82A}">
                    <a16:rowId xmlns:a16="http://schemas.microsoft.com/office/drawing/2014/main" val="190356047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60CDAE-F596-CC20-CAF6-4F956E37F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58" y="0"/>
            <a:ext cx="75230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915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34F6D0-2927-4EAE-B7DB-6276160F6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669792"/>
              </p:ext>
            </p:extLst>
          </p:nvPr>
        </p:nvGraphicFramePr>
        <p:xfrm>
          <a:off x="517716" y="226614"/>
          <a:ext cx="8351964" cy="2294914"/>
        </p:xfrm>
        <a:graphic>
          <a:graphicData uri="http://schemas.openxmlformats.org/drawingml/2006/table">
            <a:tbl>
              <a:tblPr>
                <a:tableStyleId>{33814B47-DF52-4EE8-8559-03C7938C097E}</a:tableStyleId>
              </a:tblPr>
              <a:tblGrid>
                <a:gridCol w="1385849">
                  <a:extLst>
                    <a:ext uri="{9D8B030D-6E8A-4147-A177-3AD203B41FA5}">
                      <a16:colId xmlns:a16="http://schemas.microsoft.com/office/drawing/2014/main" val="1358791"/>
                    </a:ext>
                  </a:extLst>
                </a:gridCol>
                <a:gridCol w="816775">
                  <a:extLst>
                    <a:ext uri="{9D8B030D-6E8A-4147-A177-3AD203B41FA5}">
                      <a16:colId xmlns:a16="http://schemas.microsoft.com/office/drawing/2014/main" val="382140637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47741499"/>
                    </a:ext>
                  </a:extLst>
                </a:gridCol>
                <a:gridCol w="1491861">
                  <a:extLst>
                    <a:ext uri="{9D8B030D-6E8A-4147-A177-3AD203B41FA5}">
                      <a16:colId xmlns:a16="http://schemas.microsoft.com/office/drawing/2014/main" val="1681191803"/>
                    </a:ext>
                  </a:extLst>
                </a:gridCol>
                <a:gridCol w="1214516">
                  <a:extLst>
                    <a:ext uri="{9D8B030D-6E8A-4147-A177-3AD203B41FA5}">
                      <a16:colId xmlns:a16="http://schemas.microsoft.com/office/drawing/2014/main" val="916769974"/>
                    </a:ext>
                  </a:extLst>
                </a:gridCol>
                <a:gridCol w="574726">
                  <a:extLst>
                    <a:ext uri="{9D8B030D-6E8A-4147-A177-3AD203B41FA5}">
                      <a16:colId xmlns:a16="http://schemas.microsoft.com/office/drawing/2014/main" val="1582599706"/>
                    </a:ext>
                  </a:extLst>
                </a:gridCol>
                <a:gridCol w="1229697">
                  <a:extLst>
                    <a:ext uri="{9D8B030D-6E8A-4147-A177-3AD203B41FA5}">
                      <a16:colId xmlns:a16="http://schemas.microsoft.com/office/drawing/2014/main" val="1603776279"/>
                    </a:ext>
                  </a:extLst>
                </a:gridCol>
                <a:gridCol w="1067040">
                  <a:extLst>
                    <a:ext uri="{9D8B030D-6E8A-4147-A177-3AD203B41FA5}">
                      <a16:colId xmlns:a16="http://schemas.microsoft.com/office/drawing/2014/main" val="219998702"/>
                    </a:ext>
                  </a:extLst>
                </a:gridCol>
              </a:tblGrid>
              <a:tr h="18486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Age</a:t>
                      </a:r>
                      <a:endParaRPr lang="id-ID" sz="800" b="0" i="1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Credit Card Debt</a:t>
                      </a:r>
                      <a:endParaRPr lang="id-ID" sz="800" b="0" i="1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 </a:t>
                      </a:r>
                      <a:endParaRPr lang="id-ID" sz="800" b="0" i="1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Car Purchase Amount</a:t>
                      </a:r>
                      <a:endParaRPr lang="id-ID" sz="800" b="0" i="1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659"/>
                  </a:ext>
                </a:extLst>
              </a:tr>
              <a:tr h="132223"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extLst>
                  <a:ext uri="{0D108BD9-81ED-4DB2-BD59-A6C34878D82A}">
                    <a16:rowId xmlns:a16="http://schemas.microsoft.com/office/drawing/2014/main" val="1617198779"/>
                  </a:ext>
                </a:extLst>
              </a:tr>
              <a:tr h="132223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Mean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46.224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Mean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9607.645049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Mean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44209.79922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extLst>
                  <a:ext uri="{0D108BD9-81ED-4DB2-BD59-A6C34878D82A}">
                    <a16:rowId xmlns:a16="http://schemas.microsoft.com/office/drawing/2014/main" val="2329271964"/>
                  </a:ext>
                </a:extLst>
              </a:tr>
              <a:tr h="132223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Standard Error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0.357338817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Standard Error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156.0412299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Standard Error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481.7912001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extLst>
                  <a:ext uri="{0D108BD9-81ED-4DB2-BD59-A6C34878D82A}">
                    <a16:rowId xmlns:a16="http://schemas.microsoft.com/office/drawing/2014/main" val="3079114353"/>
                  </a:ext>
                </a:extLst>
              </a:tr>
              <a:tr h="132223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Median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46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Median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9655.035568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Median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43997.78339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extLst>
                  <a:ext uri="{0D108BD9-81ED-4DB2-BD59-A6C34878D82A}">
                    <a16:rowId xmlns:a16="http://schemas.microsoft.com/office/drawing/2014/main" val="2493667472"/>
                  </a:ext>
                </a:extLst>
              </a:tr>
              <a:tr h="132223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Mode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43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Mode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#N/A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Mode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#N/A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extLst>
                  <a:ext uri="{0D108BD9-81ED-4DB2-BD59-A6C34878D82A}">
                    <a16:rowId xmlns:a16="http://schemas.microsoft.com/office/drawing/2014/main" val="2266540986"/>
                  </a:ext>
                </a:extLst>
              </a:tr>
              <a:tr h="132223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Standard Deviation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7.990338856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Standard Deviation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3489.187973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Standard Deviation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10773.17874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extLst>
                  <a:ext uri="{0D108BD9-81ED-4DB2-BD59-A6C34878D82A}">
                    <a16:rowId xmlns:a16="http://schemas.microsoft.com/office/drawing/2014/main" val="1092556900"/>
                  </a:ext>
                </a:extLst>
              </a:tr>
              <a:tr h="132223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Sample Variance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63.84551503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Sample Variance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12174432.71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Sample Variance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116061380.3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extLst>
                  <a:ext uri="{0D108BD9-81ED-4DB2-BD59-A6C34878D82A}">
                    <a16:rowId xmlns:a16="http://schemas.microsoft.com/office/drawing/2014/main" val="3521533801"/>
                  </a:ext>
                </a:extLst>
              </a:tr>
              <a:tr h="132223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Kurtosis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-0.07296831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Kurtosis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0.099148574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Kurtosis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0.227238006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extLst>
                  <a:ext uri="{0D108BD9-81ED-4DB2-BD59-A6C34878D82A}">
                    <a16:rowId xmlns:a16="http://schemas.microsoft.com/office/drawing/2014/main" val="3256265137"/>
                  </a:ext>
                </a:extLst>
              </a:tr>
              <a:tr h="132223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Skewness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0.008082153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Skewness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-0.063724404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Skewness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-0.030790505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extLst>
                  <a:ext uri="{0D108BD9-81ED-4DB2-BD59-A6C34878D82A}">
                    <a16:rowId xmlns:a16="http://schemas.microsoft.com/office/drawing/2014/main" val="2235387994"/>
                  </a:ext>
                </a:extLst>
              </a:tr>
              <a:tr h="132223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Range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50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Range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19900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Range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71000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extLst>
                  <a:ext uri="{0D108BD9-81ED-4DB2-BD59-A6C34878D82A}">
                    <a16:rowId xmlns:a16="http://schemas.microsoft.com/office/drawing/2014/main" val="847924213"/>
                  </a:ext>
                </a:extLst>
              </a:tr>
              <a:tr h="132223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Minimum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20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Minimum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100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Minimum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9000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extLst>
                  <a:ext uri="{0D108BD9-81ED-4DB2-BD59-A6C34878D82A}">
                    <a16:rowId xmlns:a16="http://schemas.microsoft.com/office/drawing/2014/main" val="1941366957"/>
                  </a:ext>
                </a:extLst>
              </a:tr>
              <a:tr h="132223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Maximum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70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Maximum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20000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Maximum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80000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extLst>
                  <a:ext uri="{0D108BD9-81ED-4DB2-BD59-A6C34878D82A}">
                    <a16:rowId xmlns:a16="http://schemas.microsoft.com/office/drawing/2014/main" val="3874744148"/>
                  </a:ext>
                </a:extLst>
              </a:tr>
              <a:tr h="132223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Sum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23112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Sum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4803822.524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Sum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22104899.61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extLst>
                  <a:ext uri="{0D108BD9-81ED-4DB2-BD59-A6C34878D82A}">
                    <a16:rowId xmlns:a16="http://schemas.microsoft.com/office/drawing/2014/main" val="314596248"/>
                  </a:ext>
                </a:extLst>
              </a:tr>
              <a:tr h="132223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Count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500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Count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500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Count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500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extLst>
                  <a:ext uri="{0D108BD9-81ED-4DB2-BD59-A6C34878D82A}">
                    <a16:rowId xmlns:a16="http://schemas.microsoft.com/office/drawing/2014/main" val="2996163524"/>
                  </a:ext>
                </a:extLst>
              </a:tr>
              <a:tr h="258926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Confidence Level(95.0%)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0.702074076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 dirty="0">
                          <a:effectLst/>
                        </a:rPr>
                        <a:t>Confidence Level(95.0%)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306.5787905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Confidence Level(95.0%)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946.5893312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311" marR="5311" marT="5311" marB="0" anchor="b"/>
                </a:tc>
                <a:extLst>
                  <a:ext uri="{0D108BD9-81ED-4DB2-BD59-A6C34878D82A}">
                    <a16:rowId xmlns:a16="http://schemas.microsoft.com/office/drawing/2014/main" val="25223949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567979-526E-4148-3C5C-6AF84170E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608235"/>
              </p:ext>
            </p:extLst>
          </p:nvPr>
        </p:nvGraphicFramePr>
        <p:xfrm>
          <a:off x="2153452" y="2621973"/>
          <a:ext cx="5489409" cy="2261612"/>
        </p:xfrm>
        <a:graphic>
          <a:graphicData uri="http://schemas.openxmlformats.org/drawingml/2006/table">
            <a:tbl>
              <a:tblPr>
                <a:tableStyleId>{33814B47-DF52-4EE8-8559-03C7938C097E}</a:tableStyleId>
              </a:tblPr>
              <a:tblGrid>
                <a:gridCol w="1545938">
                  <a:extLst>
                    <a:ext uri="{9D8B030D-6E8A-4147-A177-3AD203B41FA5}">
                      <a16:colId xmlns:a16="http://schemas.microsoft.com/office/drawing/2014/main" val="442892574"/>
                    </a:ext>
                  </a:extLst>
                </a:gridCol>
                <a:gridCol w="769339">
                  <a:extLst>
                    <a:ext uri="{9D8B030D-6E8A-4147-A177-3AD203B41FA5}">
                      <a16:colId xmlns:a16="http://schemas.microsoft.com/office/drawing/2014/main" val="1234540702"/>
                    </a:ext>
                  </a:extLst>
                </a:gridCol>
                <a:gridCol w="641117">
                  <a:extLst>
                    <a:ext uri="{9D8B030D-6E8A-4147-A177-3AD203B41FA5}">
                      <a16:colId xmlns:a16="http://schemas.microsoft.com/office/drawing/2014/main" val="3643563188"/>
                    </a:ext>
                  </a:extLst>
                </a:gridCol>
                <a:gridCol w="1444327">
                  <a:extLst>
                    <a:ext uri="{9D8B030D-6E8A-4147-A177-3AD203B41FA5}">
                      <a16:colId xmlns:a16="http://schemas.microsoft.com/office/drawing/2014/main" val="1544380663"/>
                    </a:ext>
                  </a:extLst>
                </a:gridCol>
                <a:gridCol w="1088688">
                  <a:extLst>
                    <a:ext uri="{9D8B030D-6E8A-4147-A177-3AD203B41FA5}">
                      <a16:colId xmlns:a16="http://schemas.microsoft.com/office/drawing/2014/main" val="2038391999"/>
                    </a:ext>
                  </a:extLst>
                </a:gridCol>
              </a:tblGrid>
              <a:tr h="19686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Annual Salary</a:t>
                      </a:r>
                      <a:endParaRPr lang="id-ID" sz="800" b="0" i="1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292" marR="94292" marT="47146" marB="47146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>
                    <a:solidFill>
                      <a:srgbClr val="CFF2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Net Worth</a:t>
                      </a:r>
                      <a:endParaRPr lang="id-ID" sz="800" b="0" i="1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292" marR="94292" marT="47146" marB="47146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06215"/>
                  </a:ext>
                </a:extLst>
              </a:tr>
              <a:tr h="136360"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extLst>
                  <a:ext uri="{0D108BD9-81ED-4DB2-BD59-A6C34878D82A}">
                    <a16:rowId xmlns:a16="http://schemas.microsoft.com/office/drawing/2014/main" val="2478832218"/>
                  </a:ext>
                </a:extLst>
              </a:tr>
              <a:tr h="136360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Mean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62127.23961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Mean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431475.7136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extLst>
                  <a:ext uri="{0D108BD9-81ED-4DB2-BD59-A6C34878D82A}">
                    <a16:rowId xmlns:a16="http://schemas.microsoft.com/office/drawing/2014/main" val="1991723237"/>
                  </a:ext>
                </a:extLst>
              </a:tr>
              <a:tr h="136360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Standard Error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523.3909857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Standard Error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7760.799675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extLst>
                  <a:ext uri="{0D108BD9-81ED-4DB2-BD59-A6C34878D82A}">
                    <a16:rowId xmlns:a16="http://schemas.microsoft.com/office/drawing/2014/main" val="2126876434"/>
                  </a:ext>
                </a:extLst>
              </a:tr>
              <a:tr h="136360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Median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62915.49704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Median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426750.1207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extLst>
                  <a:ext uri="{0D108BD9-81ED-4DB2-BD59-A6C34878D82A}">
                    <a16:rowId xmlns:a16="http://schemas.microsoft.com/office/drawing/2014/main" val="3945410949"/>
                  </a:ext>
                </a:extLst>
              </a:tr>
              <a:tr h="136360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Mode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#N/A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Mode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#N/A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extLst>
                  <a:ext uri="{0D108BD9-81ED-4DB2-BD59-A6C34878D82A}">
                    <a16:rowId xmlns:a16="http://schemas.microsoft.com/office/drawing/2014/main" val="2375400980"/>
                  </a:ext>
                </a:extLst>
              </a:tr>
              <a:tr h="136360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Standard Deviation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11703.37823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Standard Deviation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173536.7563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extLst>
                  <a:ext uri="{0D108BD9-81ED-4DB2-BD59-A6C34878D82A}">
                    <a16:rowId xmlns:a16="http://schemas.microsoft.com/office/drawing/2014/main" val="2192470231"/>
                  </a:ext>
                </a:extLst>
              </a:tr>
              <a:tr h="136360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Sample Variance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136969061.9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Sample Variance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30115005801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extLst>
                  <a:ext uri="{0D108BD9-81ED-4DB2-BD59-A6C34878D82A}">
                    <a16:rowId xmlns:a16="http://schemas.microsoft.com/office/drawing/2014/main" val="518183368"/>
                  </a:ext>
                </a:extLst>
              </a:tr>
              <a:tr h="136360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Kurtosis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0.096049217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Kurtosis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-0.33406563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extLst>
                  <a:ext uri="{0D108BD9-81ED-4DB2-BD59-A6C34878D82A}">
                    <a16:rowId xmlns:a16="http://schemas.microsoft.com/office/drawing/2014/main" val="3540578134"/>
                  </a:ext>
                </a:extLst>
              </a:tr>
              <a:tr h="136360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 dirty="0">
                          <a:effectLst/>
                        </a:rPr>
                        <a:t>Skewness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-0.087478288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Skewness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0.139755245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extLst>
                  <a:ext uri="{0D108BD9-81ED-4DB2-BD59-A6C34878D82A}">
                    <a16:rowId xmlns:a16="http://schemas.microsoft.com/office/drawing/2014/main" val="1404886552"/>
                  </a:ext>
                </a:extLst>
              </a:tr>
              <a:tr h="136360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 dirty="0">
                          <a:effectLst/>
                        </a:rPr>
                        <a:t>Range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>
                          <a:effectLst/>
                        </a:rPr>
                        <a:t>80000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Range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980000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extLst>
                  <a:ext uri="{0D108BD9-81ED-4DB2-BD59-A6C34878D82A}">
                    <a16:rowId xmlns:a16="http://schemas.microsoft.com/office/drawing/2014/main" val="283162295"/>
                  </a:ext>
                </a:extLst>
              </a:tr>
              <a:tr h="136360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Minimum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20000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Minimum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20000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extLst>
                  <a:ext uri="{0D108BD9-81ED-4DB2-BD59-A6C34878D82A}">
                    <a16:rowId xmlns:a16="http://schemas.microsoft.com/office/drawing/2014/main" val="1380955825"/>
                  </a:ext>
                </a:extLst>
              </a:tr>
              <a:tr h="136360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Maximum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100000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Maximum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1000000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extLst>
                  <a:ext uri="{0D108BD9-81ED-4DB2-BD59-A6C34878D82A}">
                    <a16:rowId xmlns:a16="http://schemas.microsoft.com/office/drawing/2014/main" val="1691123838"/>
                  </a:ext>
                </a:extLst>
              </a:tr>
              <a:tr h="136360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Sum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31063619.8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Sum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215737856.8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extLst>
                  <a:ext uri="{0D108BD9-81ED-4DB2-BD59-A6C34878D82A}">
                    <a16:rowId xmlns:a16="http://schemas.microsoft.com/office/drawing/2014/main" val="3577261796"/>
                  </a:ext>
                </a:extLst>
              </a:tr>
              <a:tr h="136360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Count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500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 dirty="0">
                          <a:effectLst/>
                        </a:rPr>
                        <a:t>Count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500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extLst>
                  <a:ext uri="{0D108BD9-81ED-4DB2-BD59-A6C34878D82A}">
                    <a16:rowId xmlns:a16="http://schemas.microsoft.com/office/drawing/2014/main" val="611585519"/>
                  </a:ext>
                </a:extLst>
              </a:tr>
              <a:tr h="136360"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Confidence Level(95.0%)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1028.321653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>
                    <a:solidFill>
                      <a:srgbClr val="CFF2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u="none" strike="noStrike">
                          <a:effectLst/>
                        </a:rPr>
                        <a:t>Confidence Level(95.0%)</a:t>
                      </a:r>
                      <a:endParaRPr lang="id-ID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u="none" strike="noStrike" dirty="0">
                          <a:effectLst/>
                        </a:rPr>
                        <a:t>15247.87122</a:t>
                      </a:r>
                      <a:endParaRPr lang="id-ID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928" marR="5928" marT="5928" marB="0" anchor="b"/>
                </a:tc>
                <a:extLst>
                  <a:ext uri="{0D108BD9-81ED-4DB2-BD59-A6C34878D82A}">
                    <a16:rowId xmlns:a16="http://schemas.microsoft.com/office/drawing/2014/main" val="990131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8005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CFEE48-455E-41FD-87C5-0112B62DFB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616540"/>
              </p:ext>
            </p:extLst>
          </p:nvPr>
        </p:nvGraphicFramePr>
        <p:xfrm>
          <a:off x="4230800" y="1074420"/>
          <a:ext cx="4913200" cy="2842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C4557DA8-8FC2-4948-8CED-67041664EAA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47280924"/>
                  </p:ext>
                </p:extLst>
              </p:nvPr>
            </p:nvGraphicFramePr>
            <p:xfrm>
              <a:off x="207555" y="2655706"/>
              <a:ext cx="3384864" cy="218893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C4557DA8-8FC2-4948-8CED-67041664EA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555" y="2655706"/>
                <a:ext cx="3384864" cy="2188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D0474A74-2BBC-4B87-801F-11B718DF2C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26801312"/>
                  </p:ext>
                </p:extLst>
              </p:nvPr>
            </p:nvGraphicFramePr>
            <p:xfrm>
              <a:off x="0" y="59136"/>
              <a:ext cx="4066839" cy="242865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D0474A74-2BBC-4B87-801F-11B718DF2C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59136"/>
                <a:ext cx="4066839" cy="24286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8210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39"/>
          <p:cNvSpPr/>
          <p:nvPr/>
        </p:nvSpPr>
        <p:spPr>
          <a:xfrm>
            <a:off x="1271376" y="1132201"/>
            <a:ext cx="1245895" cy="1148568"/>
          </a:xfrm>
          <a:custGeom>
            <a:avLst/>
            <a:gdLst/>
            <a:ahLst/>
            <a:cxnLst/>
            <a:rect l="l" t="t" r="r" b="b"/>
            <a:pathLst>
              <a:path w="21493" h="19814" extrusionOk="0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39"/>
          <p:cNvSpPr txBox="1">
            <a:spLocks noGrp="1"/>
          </p:cNvSpPr>
          <p:nvPr>
            <p:ph type="title"/>
          </p:nvPr>
        </p:nvSpPr>
        <p:spPr>
          <a:xfrm>
            <a:off x="1030559" y="1699475"/>
            <a:ext cx="4869589" cy="20994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Construct a two-sided 95% confidence interval for mean of Age, Annual Salary, Credit Card Debt, Net Worth, Car Purchase Amount for The Shop</a:t>
            </a:r>
            <a:endParaRPr sz="2000" dirty="0"/>
          </a:p>
        </p:txBody>
      </p:sp>
      <p:sp>
        <p:nvSpPr>
          <p:cNvPr id="2255" name="Google Shape;2255;p39"/>
          <p:cNvSpPr txBox="1">
            <a:spLocks noGrp="1"/>
          </p:cNvSpPr>
          <p:nvPr>
            <p:ph type="title" idx="2"/>
          </p:nvPr>
        </p:nvSpPr>
        <p:spPr>
          <a:xfrm>
            <a:off x="1291500" y="124152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3/</a:t>
            </a:r>
            <a:endParaRPr dirty="0"/>
          </a:p>
        </p:txBody>
      </p:sp>
      <p:grpSp>
        <p:nvGrpSpPr>
          <p:cNvPr id="2257" name="Google Shape;2257;p39"/>
          <p:cNvGrpSpPr/>
          <p:nvPr/>
        </p:nvGrpSpPr>
        <p:grpSpPr>
          <a:xfrm>
            <a:off x="6086768" y="741629"/>
            <a:ext cx="2026677" cy="3558238"/>
            <a:chOff x="2332850" y="1508965"/>
            <a:chExt cx="495799" cy="870474"/>
          </a:xfrm>
        </p:grpSpPr>
        <p:sp>
          <p:nvSpPr>
            <p:cNvPr id="2258" name="Google Shape;2258;p39"/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9"/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9"/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9"/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9"/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9"/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9"/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9"/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9"/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9"/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9"/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9"/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0" name="Google Shape;2270;p39"/>
          <p:cNvSpPr/>
          <p:nvPr/>
        </p:nvSpPr>
        <p:spPr>
          <a:xfrm>
            <a:off x="5879353" y="167478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39"/>
          <p:cNvSpPr/>
          <p:nvPr/>
        </p:nvSpPr>
        <p:spPr>
          <a:xfrm>
            <a:off x="7405091" y="9636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39"/>
          <p:cNvSpPr/>
          <p:nvPr/>
        </p:nvSpPr>
        <p:spPr>
          <a:xfrm>
            <a:off x="8043791" y="396263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39"/>
          <p:cNvSpPr/>
          <p:nvPr/>
        </p:nvSpPr>
        <p:spPr>
          <a:xfrm>
            <a:off x="8" y="-7"/>
            <a:ext cx="1190838" cy="333300"/>
          </a:xfrm>
          <a:custGeom>
            <a:avLst/>
            <a:gdLst/>
            <a:ahLst/>
            <a:cxnLst/>
            <a:rect l="l" t="t" r="r" b="b"/>
            <a:pathLst>
              <a:path w="13056" h="3654" extrusionOk="0">
                <a:moveTo>
                  <a:pt x="12825" y="0"/>
                </a:moveTo>
                <a:cubicBezTo>
                  <a:pt x="12738" y="0"/>
                  <a:pt x="12656" y="56"/>
                  <a:pt x="12627" y="144"/>
                </a:cubicBezTo>
                <a:cubicBezTo>
                  <a:pt x="12627" y="146"/>
                  <a:pt x="12522" y="458"/>
                  <a:pt x="12244" y="880"/>
                </a:cubicBezTo>
                <a:cubicBezTo>
                  <a:pt x="12180" y="974"/>
                  <a:pt x="12207" y="1103"/>
                  <a:pt x="12301" y="1165"/>
                </a:cubicBezTo>
                <a:cubicBezTo>
                  <a:pt x="12336" y="1190"/>
                  <a:pt x="12377" y="1201"/>
                  <a:pt x="12416" y="1201"/>
                </a:cubicBezTo>
                <a:cubicBezTo>
                  <a:pt x="12483" y="1201"/>
                  <a:pt x="12549" y="1169"/>
                  <a:pt x="12588" y="1108"/>
                </a:cubicBezTo>
                <a:cubicBezTo>
                  <a:pt x="12902" y="635"/>
                  <a:pt x="13017" y="284"/>
                  <a:pt x="13020" y="270"/>
                </a:cubicBezTo>
                <a:cubicBezTo>
                  <a:pt x="13056" y="162"/>
                  <a:pt x="12996" y="45"/>
                  <a:pt x="12888" y="10"/>
                </a:cubicBezTo>
                <a:cubicBezTo>
                  <a:pt x="12867" y="3"/>
                  <a:pt x="12846" y="0"/>
                  <a:pt x="12825" y="0"/>
                </a:cubicBezTo>
                <a:close/>
                <a:moveTo>
                  <a:pt x="238" y="806"/>
                </a:moveTo>
                <a:cubicBezTo>
                  <a:pt x="169" y="806"/>
                  <a:pt x="102" y="840"/>
                  <a:pt x="63" y="903"/>
                </a:cubicBezTo>
                <a:cubicBezTo>
                  <a:pt x="1" y="999"/>
                  <a:pt x="29" y="1126"/>
                  <a:pt x="127" y="1188"/>
                </a:cubicBezTo>
                <a:cubicBezTo>
                  <a:pt x="128" y="1188"/>
                  <a:pt x="180" y="1222"/>
                  <a:pt x="276" y="1279"/>
                </a:cubicBezTo>
                <a:cubicBezTo>
                  <a:pt x="309" y="1298"/>
                  <a:pt x="345" y="1309"/>
                  <a:pt x="382" y="1309"/>
                </a:cubicBezTo>
                <a:cubicBezTo>
                  <a:pt x="451" y="1309"/>
                  <a:pt x="520" y="1273"/>
                  <a:pt x="559" y="1208"/>
                </a:cubicBezTo>
                <a:cubicBezTo>
                  <a:pt x="618" y="1110"/>
                  <a:pt x="586" y="983"/>
                  <a:pt x="488" y="924"/>
                </a:cubicBezTo>
                <a:cubicBezTo>
                  <a:pt x="398" y="869"/>
                  <a:pt x="348" y="839"/>
                  <a:pt x="348" y="837"/>
                </a:cubicBezTo>
                <a:cubicBezTo>
                  <a:pt x="314" y="816"/>
                  <a:pt x="275" y="806"/>
                  <a:pt x="238" y="806"/>
                </a:cubicBezTo>
                <a:close/>
                <a:moveTo>
                  <a:pt x="1155" y="1332"/>
                </a:moveTo>
                <a:cubicBezTo>
                  <a:pt x="1082" y="1332"/>
                  <a:pt x="1010" y="1372"/>
                  <a:pt x="972" y="1442"/>
                </a:cubicBezTo>
                <a:cubicBezTo>
                  <a:pt x="919" y="1541"/>
                  <a:pt x="956" y="1667"/>
                  <a:pt x="1057" y="1720"/>
                </a:cubicBezTo>
                <a:cubicBezTo>
                  <a:pt x="1319" y="1860"/>
                  <a:pt x="1587" y="1998"/>
                  <a:pt x="1856" y="2127"/>
                </a:cubicBezTo>
                <a:cubicBezTo>
                  <a:pt x="1885" y="2142"/>
                  <a:pt x="1916" y="2147"/>
                  <a:pt x="1947" y="2147"/>
                </a:cubicBezTo>
                <a:cubicBezTo>
                  <a:pt x="2023" y="2147"/>
                  <a:pt x="2097" y="2104"/>
                  <a:pt x="2133" y="2030"/>
                </a:cubicBezTo>
                <a:cubicBezTo>
                  <a:pt x="2182" y="1927"/>
                  <a:pt x="2138" y="1805"/>
                  <a:pt x="2035" y="1755"/>
                </a:cubicBezTo>
                <a:cubicBezTo>
                  <a:pt x="1773" y="1628"/>
                  <a:pt x="1509" y="1493"/>
                  <a:pt x="1252" y="1357"/>
                </a:cubicBezTo>
                <a:cubicBezTo>
                  <a:pt x="1221" y="1340"/>
                  <a:pt x="1188" y="1332"/>
                  <a:pt x="1155" y="1332"/>
                </a:cubicBezTo>
                <a:close/>
                <a:moveTo>
                  <a:pt x="11860" y="1477"/>
                </a:moveTo>
                <a:cubicBezTo>
                  <a:pt x="11806" y="1477"/>
                  <a:pt x="11752" y="1497"/>
                  <a:pt x="11713" y="1539"/>
                </a:cubicBezTo>
                <a:cubicBezTo>
                  <a:pt x="11518" y="1741"/>
                  <a:pt x="11303" y="1931"/>
                  <a:pt x="11073" y="2099"/>
                </a:cubicBezTo>
                <a:cubicBezTo>
                  <a:pt x="10981" y="2168"/>
                  <a:pt x="10961" y="2298"/>
                  <a:pt x="11029" y="2390"/>
                </a:cubicBezTo>
                <a:cubicBezTo>
                  <a:pt x="11069" y="2445"/>
                  <a:pt x="11131" y="2473"/>
                  <a:pt x="11195" y="2473"/>
                </a:cubicBezTo>
                <a:cubicBezTo>
                  <a:pt x="11238" y="2473"/>
                  <a:pt x="11280" y="2461"/>
                  <a:pt x="11317" y="2432"/>
                </a:cubicBezTo>
                <a:cubicBezTo>
                  <a:pt x="11567" y="2250"/>
                  <a:pt x="11799" y="2046"/>
                  <a:pt x="12010" y="1826"/>
                </a:cubicBezTo>
                <a:cubicBezTo>
                  <a:pt x="12088" y="1745"/>
                  <a:pt x="12087" y="1614"/>
                  <a:pt x="12005" y="1534"/>
                </a:cubicBezTo>
                <a:cubicBezTo>
                  <a:pt x="11964" y="1496"/>
                  <a:pt x="11912" y="1477"/>
                  <a:pt x="11860" y="1477"/>
                </a:cubicBezTo>
                <a:close/>
                <a:moveTo>
                  <a:pt x="2752" y="2103"/>
                </a:moveTo>
                <a:cubicBezTo>
                  <a:pt x="2672" y="2103"/>
                  <a:pt x="2596" y="2150"/>
                  <a:pt x="2563" y="2228"/>
                </a:cubicBezTo>
                <a:cubicBezTo>
                  <a:pt x="2517" y="2333"/>
                  <a:pt x="2567" y="2453"/>
                  <a:pt x="2671" y="2500"/>
                </a:cubicBezTo>
                <a:cubicBezTo>
                  <a:pt x="2950" y="2620"/>
                  <a:pt x="3230" y="2732"/>
                  <a:pt x="3503" y="2834"/>
                </a:cubicBezTo>
                <a:cubicBezTo>
                  <a:pt x="3527" y="2843"/>
                  <a:pt x="3550" y="2849"/>
                  <a:pt x="3575" y="2849"/>
                </a:cubicBezTo>
                <a:cubicBezTo>
                  <a:pt x="3658" y="2849"/>
                  <a:pt x="3738" y="2797"/>
                  <a:pt x="3768" y="2714"/>
                </a:cubicBezTo>
                <a:cubicBezTo>
                  <a:pt x="3809" y="2608"/>
                  <a:pt x="3754" y="2489"/>
                  <a:pt x="3648" y="2448"/>
                </a:cubicBezTo>
                <a:cubicBezTo>
                  <a:pt x="3382" y="2347"/>
                  <a:pt x="3107" y="2237"/>
                  <a:pt x="2834" y="2120"/>
                </a:cubicBezTo>
                <a:cubicBezTo>
                  <a:pt x="2807" y="2108"/>
                  <a:pt x="2779" y="2103"/>
                  <a:pt x="2752" y="2103"/>
                </a:cubicBezTo>
                <a:close/>
                <a:moveTo>
                  <a:pt x="10443" y="2526"/>
                </a:moveTo>
                <a:cubicBezTo>
                  <a:pt x="10411" y="2526"/>
                  <a:pt x="10378" y="2533"/>
                  <a:pt x="10348" y="2549"/>
                </a:cubicBezTo>
                <a:cubicBezTo>
                  <a:pt x="10100" y="2677"/>
                  <a:pt x="9836" y="2790"/>
                  <a:pt x="9563" y="2886"/>
                </a:cubicBezTo>
                <a:cubicBezTo>
                  <a:pt x="9455" y="2923"/>
                  <a:pt x="9398" y="3042"/>
                  <a:pt x="9435" y="3150"/>
                </a:cubicBezTo>
                <a:cubicBezTo>
                  <a:pt x="9464" y="3235"/>
                  <a:pt x="9545" y="3288"/>
                  <a:pt x="9630" y="3288"/>
                </a:cubicBezTo>
                <a:cubicBezTo>
                  <a:pt x="9653" y="3288"/>
                  <a:pt x="9676" y="3285"/>
                  <a:pt x="9698" y="3276"/>
                </a:cubicBezTo>
                <a:cubicBezTo>
                  <a:pt x="9990" y="3175"/>
                  <a:pt x="10274" y="3054"/>
                  <a:pt x="10538" y="2916"/>
                </a:cubicBezTo>
                <a:cubicBezTo>
                  <a:pt x="10640" y="2865"/>
                  <a:pt x="10679" y="2739"/>
                  <a:pt x="10626" y="2638"/>
                </a:cubicBezTo>
                <a:cubicBezTo>
                  <a:pt x="10590" y="2567"/>
                  <a:pt x="10518" y="2526"/>
                  <a:pt x="10443" y="2526"/>
                </a:cubicBezTo>
                <a:close/>
                <a:moveTo>
                  <a:pt x="4414" y="2724"/>
                </a:moveTo>
                <a:cubicBezTo>
                  <a:pt x="4326" y="2724"/>
                  <a:pt x="4244" y="2781"/>
                  <a:pt x="4217" y="2870"/>
                </a:cubicBezTo>
                <a:cubicBezTo>
                  <a:pt x="4181" y="2978"/>
                  <a:pt x="4243" y="3095"/>
                  <a:pt x="4351" y="3129"/>
                </a:cubicBezTo>
                <a:cubicBezTo>
                  <a:pt x="4646" y="3221"/>
                  <a:pt x="4936" y="3302"/>
                  <a:pt x="5218" y="3371"/>
                </a:cubicBezTo>
                <a:cubicBezTo>
                  <a:pt x="5234" y="3375"/>
                  <a:pt x="5252" y="3377"/>
                  <a:pt x="5268" y="3377"/>
                </a:cubicBezTo>
                <a:cubicBezTo>
                  <a:pt x="5360" y="3377"/>
                  <a:pt x="5445" y="3315"/>
                  <a:pt x="5468" y="3219"/>
                </a:cubicBezTo>
                <a:cubicBezTo>
                  <a:pt x="5494" y="3109"/>
                  <a:pt x="5427" y="2998"/>
                  <a:pt x="5315" y="2969"/>
                </a:cubicBezTo>
                <a:cubicBezTo>
                  <a:pt x="5044" y="2904"/>
                  <a:pt x="4761" y="2824"/>
                  <a:pt x="4475" y="2733"/>
                </a:cubicBezTo>
                <a:cubicBezTo>
                  <a:pt x="4455" y="2727"/>
                  <a:pt x="4435" y="2724"/>
                  <a:pt x="4414" y="2724"/>
                </a:cubicBezTo>
                <a:close/>
                <a:moveTo>
                  <a:pt x="8778" y="3111"/>
                </a:moveTo>
                <a:cubicBezTo>
                  <a:pt x="8764" y="3111"/>
                  <a:pt x="8749" y="3113"/>
                  <a:pt x="8734" y="3116"/>
                </a:cubicBezTo>
                <a:cubicBezTo>
                  <a:pt x="8633" y="3138"/>
                  <a:pt x="8530" y="3157"/>
                  <a:pt x="8425" y="3175"/>
                </a:cubicBezTo>
                <a:cubicBezTo>
                  <a:pt x="8253" y="3205"/>
                  <a:pt x="8071" y="3226"/>
                  <a:pt x="7887" y="3239"/>
                </a:cubicBezTo>
                <a:cubicBezTo>
                  <a:pt x="7773" y="3247"/>
                  <a:pt x="7688" y="3345"/>
                  <a:pt x="7695" y="3460"/>
                </a:cubicBezTo>
                <a:cubicBezTo>
                  <a:pt x="7702" y="3568"/>
                  <a:pt x="7795" y="3651"/>
                  <a:pt x="7901" y="3651"/>
                </a:cubicBezTo>
                <a:lnTo>
                  <a:pt x="7915" y="3651"/>
                </a:lnTo>
                <a:cubicBezTo>
                  <a:pt x="8113" y="3637"/>
                  <a:pt x="8308" y="3614"/>
                  <a:pt x="8494" y="3582"/>
                </a:cubicBezTo>
                <a:cubicBezTo>
                  <a:pt x="8604" y="3565"/>
                  <a:pt x="8714" y="3543"/>
                  <a:pt x="8821" y="3520"/>
                </a:cubicBezTo>
                <a:cubicBezTo>
                  <a:pt x="8932" y="3497"/>
                  <a:pt x="9003" y="3387"/>
                  <a:pt x="8980" y="3276"/>
                </a:cubicBezTo>
                <a:cubicBezTo>
                  <a:pt x="8959" y="3179"/>
                  <a:pt x="8874" y="3111"/>
                  <a:pt x="8778" y="3111"/>
                </a:cubicBezTo>
                <a:close/>
                <a:moveTo>
                  <a:pt x="6135" y="3142"/>
                </a:moveTo>
                <a:cubicBezTo>
                  <a:pt x="6035" y="3142"/>
                  <a:pt x="5948" y="3215"/>
                  <a:pt x="5932" y="3315"/>
                </a:cubicBezTo>
                <a:cubicBezTo>
                  <a:pt x="5914" y="3428"/>
                  <a:pt x="5991" y="3534"/>
                  <a:pt x="6104" y="3552"/>
                </a:cubicBezTo>
                <a:cubicBezTo>
                  <a:pt x="6412" y="3602"/>
                  <a:pt x="6715" y="3635"/>
                  <a:pt x="7004" y="3653"/>
                </a:cubicBezTo>
                <a:lnTo>
                  <a:pt x="7017" y="3653"/>
                </a:lnTo>
                <a:cubicBezTo>
                  <a:pt x="7125" y="3653"/>
                  <a:pt x="7215" y="3570"/>
                  <a:pt x="7222" y="3460"/>
                </a:cubicBezTo>
                <a:cubicBezTo>
                  <a:pt x="7229" y="3345"/>
                  <a:pt x="7142" y="3247"/>
                  <a:pt x="7029" y="3240"/>
                </a:cubicBezTo>
                <a:cubicBezTo>
                  <a:pt x="6753" y="3224"/>
                  <a:pt x="6464" y="3192"/>
                  <a:pt x="6170" y="3145"/>
                </a:cubicBezTo>
                <a:cubicBezTo>
                  <a:pt x="6158" y="3143"/>
                  <a:pt x="6146" y="3142"/>
                  <a:pt x="6135" y="31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p40"/>
          <p:cNvSpPr/>
          <p:nvPr/>
        </p:nvSpPr>
        <p:spPr>
          <a:xfrm>
            <a:off x="7379997" y="539498"/>
            <a:ext cx="1236835" cy="489612"/>
          </a:xfrm>
          <a:custGeom>
            <a:avLst/>
            <a:gdLst/>
            <a:ahLst/>
            <a:cxnLst/>
            <a:rect l="l" t="t" r="r" b="b"/>
            <a:pathLst>
              <a:path w="36083" h="14031" extrusionOk="0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4" name="Google Shape;2284;p40"/>
          <p:cNvSpPr/>
          <p:nvPr/>
        </p:nvSpPr>
        <p:spPr>
          <a:xfrm>
            <a:off x="915966" y="418066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5" name="Google Shape;2285;p40"/>
          <p:cNvSpPr/>
          <p:nvPr/>
        </p:nvSpPr>
        <p:spPr>
          <a:xfrm>
            <a:off x="1360428" y="460401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6" name="Google Shape;2286;p40"/>
          <p:cNvGrpSpPr/>
          <p:nvPr/>
        </p:nvGrpSpPr>
        <p:grpSpPr>
          <a:xfrm>
            <a:off x="-167564" y="4410548"/>
            <a:ext cx="803464" cy="760484"/>
            <a:chOff x="4335920" y="2470849"/>
            <a:chExt cx="538731" cy="509913"/>
          </a:xfrm>
        </p:grpSpPr>
        <p:sp>
          <p:nvSpPr>
            <p:cNvPr id="2287" name="Google Shape;2287;p40"/>
            <p:cNvSpPr/>
            <p:nvPr/>
          </p:nvSpPr>
          <p:spPr>
            <a:xfrm>
              <a:off x="4335920" y="2879834"/>
              <a:ext cx="100400" cy="98646"/>
            </a:xfrm>
            <a:custGeom>
              <a:avLst/>
              <a:gdLst/>
              <a:ahLst/>
              <a:cxnLst/>
              <a:rect l="l" t="t" r="r" b="b"/>
              <a:pathLst>
                <a:path w="3606" h="3543" extrusionOk="0">
                  <a:moveTo>
                    <a:pt x="198" y="1"/>
                  </a:moveTo>
                  <a:cubicBezTo>
                    <a:pt x="0" y="1018"/>
                    <a:pt x="21" y="2069"/>
                    <a:pt x="258" y="3080"/>
                  </a:cubicBezTo>
                  <a:cubicBezTo>
                    <a:pt x="289" y="3213"/>
                    <a:pt x="393" y="3317"/>
                    <a:pt x="526" y="3349"/>
                  </a:cubicBezTo>
                  <a:cubicBezTo>
                    <a:pt x="1078" y="3478"/>
                    <a:pt x="1643" y="3543"/>
                    <a:pt x="2207" y="3543"/>
                  </a:cubicBezTo>
                  <a:cubicBezTo>
                    <a:pt x="2676" y="3543"/>
                    <a:pt x="3144" y="3498"/>
                    <a:pt x="3606" y="3408"/>
                  </a:cubicBezTo>
                  <a:cubicBezTo>
                    <a:pt x="3009" y="2943"/>
                    <a:pt x="2391" y="2392"/>
                    <a:pt x="1803" y="1803"/>
                  </a:cubicBezTo>
                  <a:cubicBezTo>
                    <a:pt x="1214" y="1214"/>
                    <a:pt x="664" y="597"/>
                    <a:pt x="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0"/>
            <p:cNvSpPr/>
            <p:nvPr/>
          </p:nvSpPr>
          <p:spPr>
            <a:xfrm>
              <a:off x="4347168" y="2724610"/>
              <a:ext cx="244374" cy="244401"/>
            </a:xfrm>
            <a:custGeom>
              <a:avLst/>
              <a:gdLst/>
              <a:ahLst/>
              <a:cxnLst/>
              <a:rect l="l" t="t" r="r" b="b"/>
              <a:pathLst>
                <a:path w="8777" h="8778" extrusionOk="0">
                  <a:moveTo>
                    <a:pt x="4770" y="1"/>
                  </a:moveTo>
                  <a:cubicBezTo>
                    <a:pt x="3683" y="343"/>
                    <a:pt x="2662" y="945"/>
                    <a:pt x="1801" y="1805"/>
                  </a:cubicBezTo>
                  <a:cubicBezTo>
                    <a:pt x="943" y="2663"/>
                    <a:pt x="343" y="3683"/>
                    <a:pt x="0" y="4766"/>
                  </a:cubicBezTo>
                  <a:cubicBezTo>
                    <a:pt x="509" y="5465"/>
                    <a:pt x="1151" y="6210"/>
                    <a:pt x="1860" y="6917"/>
                  </a:cubicBezTo>
                  <a:cubicBezTo>
                    <a:pt x="2567" y="7626"/>
                    <a:pt x="3314" y="8270"/>
                    <a:pt x="4011" y="8777"/>
                  </a:cubicBezTo>
                  <a:cubicBezTo>
                    <a:pt x="5094" y="8436"/>
                    <a:pt x="6114" y="7835"/>
                    <a:pt x="6973" y="6976"/>
                  </a:cubicBezTo>
                  <a:cubicBezTo>
                    <a:pt x="7834" y="6115"/>
                    <a:pt x="8434" y="5093"/>
                    <a:pt x="8777" y="4007"/>
                  </a:cubicBezTo>
                  <a:cubicBezTo>
                    <a:pt x="8264" y="3310"/>
                    <a:pt x="7622" y="2568"/>
                    <a:pt x="6915" y="1862"/>
                  </a:cubicBezTo>
                  <a:cubicBezTo>
                    <a:pt x="6209" y="1156"/>
                    <a:pt x="5468" y="514"/>
                    <a:pt x="4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0"/>
            <p:cNvSpPr/>
            <p:nvPr/>
          </p:nvSpPr>
          <p:spPr>
            <a:xfrm>
              <a:off x="4502922" y="2715227"/>
              <a:ext cx="99760" cy="98006"/>
            </a:xfrm>
            <a:custGeom>
              <a:avLst/>
              <a:gdLst/>
              <a:ahLst/>
              <a:cxnLst/>
              <a:rect l="l" t="t" r="r" b="b"/>
              <a:pathLst>
                <a:path w="3583" h="3520" extrusionOk="0">
                  <a:moveTo>
                    <a:pt x="1379" y="0"/>
                  </a:moveTo>
                  <a:cubicBezTo>
                    <a:pt x="917" y="0"/>
                    <a:pt x="456" y="44"/>
                    <a:pt x="1" y="130"/>
                  </a:cubicBezTo>
                  <a:cubicBezTo>
                    <a:pt x="594" y="598"/>
                    <a:pt x="1207" y="1145"/>
                    <a:pt x="1791" y="1729"/>
                  </a:cubicBezTo>
                  <a:cubicBezTo>
                    <a:pt x="2375" y="2314"/>
                    <a:pt x="2923" y="2926"/>
                    <a:pt x="3390" y="3520"/>
                  </a:cubicBezTo>
                  <a:cubicBezTo>
                    <a:pt x="3583" y="2509"/>
                    <a:pt x="3562" y="1466"/>
                    <a:pt x="3325" y="462"/>
                  </a:cubicBezTo>
                  <a:cubicBezTo>
                    <a:pt x="3295" y="330"/>
                    <a:pt x="3190" y="226"/>
                    <a:pt x="3058" y="195"/>
                  </a:cubicBezTo>
                  <a:cubicBezTo>
                    <a:pt x="2506" y="65"/>
                    <a:pt x="1943" y="0"/>
                    <a:pt x="1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0"/>
            <p:cNvSpPr/>
            <p:nvPr/>
          </p:nvSpPr>
          <p:spPr>
            <a:xfrm>
              <a:off x="4467339" y="2717204"/>
              <a:ext cx="131611" cy="131611"/>
            </a:xfrm>
            <a:custGeom>
              <a:avLst/>
              <a:gdLst/>
              <a:ahLst/>
              <a:cxnLst/>
              <a:rect l="l" t="t" r="r" b="b"/>
              <a:pathLst>
                <a:path w="4727" h="4727" extrusionOk="0">
                  <a:moveTo>
                    <a:pt x="1636" y="1"/>
                  </a:moveTo>
                  <a:cubicBezTo>
                    <a:pt x="1080" y="79"/>
                    <a:pt x="530" y="220"/>
                    <a:pt x="0" y="427"/>
                  </a:cubicBezTo>
                  <a:cubicBezTo>
                    <a:pt x="95" y="480"/>
                    <a:pt x="198" y="542"/>
                    <a:pt x="309" y="613"/>
                  </a:cubicBezTo>
                  <a:cubicBezTo>
                    <a:pt x="957" y="1029"/>
                    <a:pt x="1697" y="1640"/>
                    <a:pt x="2392" y="2335"/>
                  </a:cubicBezTo>
                  <a:cubicBezTo>
                    <a:pt x="3087" y="3030"/>
                    <a:pt x="3698" y="3771"/>
                    <a:pt x="4114" y="4418"/>
                  </a:cubicBezTo>
                  <a:cubicBezTo>
                    <a:pt x="4185" y="4529"/>
                    <a:pt x="4247" y="4632"/>
                    <a:pt x="4301" y="4727"/>
                  </a:cubicBezTo>
                  <a:cubicBezTo>
                    <a:pt x="4507" y="4198"/>
                    <a:pt x="4648" y="3648"/>
                    <a:pt x="4726" y="3091"/>
                  </a:cubicBezTo>
                  <a:cubicBezTo>
                    <a:pt x="4322" y="2551"/>
                    <a:pt x="3830" y="1989"/>
                    <a:pt x="3285" y="1442"/>
                  </a:cubicBezTo>
                  <a:cubicBezTo>
                    <a:pt x="2738" y="897"/>
                    <a:pt x="2176" y="406"/>
                    <a:pt x="1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0"/>
            <p:cNvSpPr/>
            <p:nvPr/>
          </p:nvSpPr>
          <p:spPr>
            <a:xfrm>
              <a:off x="4566292" y="2774198"/>
              <a:ext cx="32659" cy="74618"/>
            </a:xfrm>
            <a:custGeom>
              <a:avLst/>
              <a:gdLst/>
              <a:ahLst/>
              <a:cxnLst/>
              <a:rect l="l" t="t" r="r" b="b"/>
              <a:pathLst>
                <a:path w="1173" h="2680" extrusionOk="0">
                  <a:moveTo>
                    <a:pt x="307" y="0"/>
                  </a:moveTo>
                  <a:cubicBezTo>
                    <a:pt x="267" y="538"/>
                    <a:pt x="165" y="1072"/>
                    <a:pt x="0" y="1591"/>
                  </a:cubicBezTo>
                  <a:cubicBezTo>
                    <a:pt x="211" y="1859"/>
                    <a:pt x="400" y="2123"/>
                    <a:pt x="560" y="2371"/>
                  </a:cubicBezTo>
                  <a:cubicBezTo>
                    <a:pt x="631" y="2482"/>
                    <a:pt x="693" y="2585"/>
                    <a:pt x="747" y="2680"/>
                  </a:cubicBezTo>
                  <a:cubicBezTo>
                    <a:pt x="953" y="2151"/>
                    <a:pt x="1094" y="1601"/>
                    <a:pt x="1172" y="1044"/>
                  </a:cubicBezTo>
                  <a:cubicBezTo>
                    <a:pt x="916" y="703"/>
                    <a:pt x="625" y="350"/>
                    <a:pt x="307" y="0"/>
                  </a:cubicBezTo>
                  <a:close/>
                </a:path>
              </a:pathLst>
            </a:custGeom>
            <a:solidFill>
              <a:srgbClr val="E0D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0"/>
            <p:cNvSpPr/>
            <p:nvPr/>
          </p:nvSpPr>
          <p:spPr>
            <a:xfrm>
              <a:off x="4339651" y="2844892"/>
              <a:ext cx="131611" cy="131611"/>
            </a:xfrm>
            <a:custGeom>
              <a:avLst/>
              <a:gdLst/>
              <a:ahLst/>
              <a:cxnLst/>
              <a:rect l="l" t="t" r="r" b="b"/>
              <a:pathLst>
                <a:path w="4727" h="4727" extrusionOk="0">
                  <a:moveTo>
                    <a:pt x="427" y="1"/>
                  </a:moveTo>
                  <a:cubicBezTo>
                    <a:pt x="221" y="530"/>
                    <a:pt x="79" y="1079"/>
                    <a:pt x="0" y="1635"/>
                  </a:cubicBezTo>
                  <a:cubicBezTo>
                    <a:pt x="407" y="2175"/>
                    <a:pt x="898" y="2739"/>
                    <a:pt x="1443" y="3284"/>
                  </a:cubicBezTo>
                  <a:cubicBezTo>
                    <a:pt x="1988" y="3829"/>
                    <a:pt x="2552" y="4321"/>
                    <a:pt x="3092" y="4727"/>
                  </a:cubicBezTo>
                  <a:cubicBezTo>
                    <a:pt x="3648" y="4649"/>
                    <a:pt x="4197" y="4507"/>
                    <a:pt x="4727" y="4301"/>
                  </a:cubicBezTo>
                  <a:cubicBezTo>
                    <a:pt x="4633" y="4248"/>
                    <a:pt x="4529" y="4185"/>
                    <a:pt x="4418" y="4113"/>
                  </a:cubicBezTo>
                  <a:cubicBezTo>
                    <a:pt x="3770" y="3699"/>
                    <a:pt x="3031" y="3088"/>
                    <a:pt x="2336" y="2391"/>
                  </a:cubicBezTo>
                  <a:cubicBezTo>
                    <a:pt x="1641" y="1696"/>
                    <a:pt x="1029" y="957"/>
                    <a:pt x="614" y="309"/>
                  </a:cubicBezTo>
                  <a:cubicBezTo>
                    <a:pt x="542" y="198"/>
                    <a:pt x="481" y="96"/>
                    <a:pt x="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0"/>
            <p:cNvSpPr/>
            <p:nvPr/>
          </p:nvSpPr>
          <p:spPr>
            <a:xfrm>
              <a:off x="4426966" y="2805299"/>
              <a:ext cx="84669" cy="83138"/>
            </a:xfrm>
            <a:custGeom>
              <a:avLst/>
              <a:gdLst/>
              <a:ahLst/>
              <a:cxnLst/>
              <a:rect l="l" t="t" r="r" b="b"/>
              <a:pathLst>
                <a:path w="3041" h="2986" extrusionOk="0">
                  <a:moveTo>
                    <a:pt x="2725" y="1"/>
                  </a:moveTo>
                  <a:cubicBezTo>
                    <a:pt x="2652" y="1"/>
                    <a:pt x="2579" y="29"/>
                    <a:pt x="2522" y="85"/>
                  </a:cubicBezTo>
                  <a:lnTo>
                    <a:pt x="114" y="2494"/>
                  </a:lnTo>
                  <a:cubicBezTo>
                    <a:pt x="0" y="2606"/>
                    <a:pt x="0" y="2788"/>
                    <a:pt x="114" y="2901"/>
                  </a:cubicBezTo>
                  <a:cubicBezTo>
                    <a:pt x="170" y="2957"/>
                    <a:pt x="243" y="2985"/>
                    <a:pt x="316" y="2985"/>
                  </a:cubicBezTo>
                  <a:cubicBezTo>
                    <a:pt x="390" y="2985"/>
                    <a:pt x="464" y="2957"/>
                    <a:pt x="520" y="2901"/>
                  </a:cubicBezTo>
                  <a:lnTo>
                    <a:pt x="2929" y="492"/>
                  </a:lnTo>
                  <a:cubicBezTo>
                    <a:pt x="3041" y="379"/>
                    <a:pt x="3041" y="197"/>
                    <a:pt x="2929" y="85"/>
                  </a:cubicBezTo>
                  <a:cubicBezTo>
                    <a:pt x="2872" y="29"/>
                    <a:pt x="2799" y="1"/>
                    <a:pt x="2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0"/>
            <p:cNvSpPr/>
            <p:nvPr/>
          </p:nvSpPr>
          <p:spPr>
            <a:xfrm>
              <a:off x="4466559" y="2803712"/>
              <a:ext cx="46887" cy="44882"/>
            </a:xfrm>
            <a:custGeom>
              <a:avLst/>
              <a:gdLst/>
              <a:ahLst/>
              <a:cxnLst/>
              <a:rect l="l" t="t" r="r" b="b"/>
              <a:pathLst>
                <a:path w="1684" h="1612" extrusionOk="0">
                  <a:moveTo>
                    <a:pt x="325" y="1"/>
                  </a:moveTo>
                  <a:cubicBezTo>
                    <a:pt x="241" y="1"/>
                    <a:pt x="157" y="37"/>
                    <a:pt x="100" y="108"/>
                  </a:cubicBezTo>
                  <a:cubicBezTo>
                    <a:pt x="0" y="231"/>
                    <a:pt x="20" y="413"/>
                    <a:pt x="143" y="513"/>
                  </a:cubicBezTo>
                  <a:cubicBezTo>
                    <a:pt x="295" y="635"/>
                    <a:pt x="480" y="804"/>
                    <a:pt x="663" y="986"/>
                  </a:cubicBezTo>
                  <a:cubicBezTo>
                    <a:pt x="845" y="1170"/>
                    <a:pt x="1014" y="1354"/>
                    <a:pt x="1136" y="1505"/>
                  </a:cubicBezTo>
                  <a:cubicBezTo>
                    <a:pt x="1193" y="1575"/>
                    <a:pt x="1276" y="1611"/>
                    <a:pt x="1360" y="1611"/>
                  </a:cubicBezTo>
                  <a:cubicBezTo>
                    <a:pt x="1424" y="1611"/>
                    <a:pt x="1487" y="1591"/>
                    <a:pt x="1541" y="1548"/>
                  </a:cubicBezTo>
                  <a:cubicBezTo>
                    <a:pt x="1664" y="1448"/>
                    <a:pt x="1683" y="1266"/>
                    <a:pt x="1583" y="1143"/>
                  </a:cubicBezTo>
                  <a:cubicBezTo>
                    <a:pt x="1448" y="976"/>
                    <a:pt x="1265" y="776"/>
                    <a:pt x="1069" y="580"/>
                  </a:cubicBezTo>
                  <a:cubicBezTo>
                    <a:pt x="872" y="383"/>
                    <a:pt x="672" y="200"/>
                    <a:pt x="505" y="65"/>
                  </a:cubicBezTo>
                  <a:cubicBezTo>
                    <a:pt x="452" y="22"/>
                    <a:pt x="388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0"/>
            <p:cNvSpPr/>
            <p:nvPr/>
          </p:nvSpPr>
          <p:spPr>
            <a:xfrm>
              <a:off x="4445538" y="2824733"/>
              <a:ext cx="46887" cy="44882"/>
            </a:xfrm>
            <a:custGeom>
              <a:avLst/>
              <a:gdLst/>
              <a:ahLst/>
              <a:cxnLst/>
              <a:rect l="l" t="t" r="r" b="b"/>
              <a:pathLst>
                <a:path w="1684" h="1612" extrusionOk="0">
                  <a:moveTo>
                    <a:pt x="325" y="1"/>
                  </a:moveTo>
                  <a:cubicBezTo>
                    <a:pt x="241" y="1"/>
                    <a:pt x="157" y="37"/>
                    <a:pt x="100" y="108"/>
                  </a:cubicBezTo>
                  <a:cubicBezTo>
                    <a:pt x="0" y="231"/>
                    <a:pt x="20" y="412"/>
                    <a:pt x="143" y="513"/>
                  </a:cubicBezTo>
                  <a:cubicBezTo>
                    <a:pt x="294" y="634"/>
                    <a:pt x="480" y="803"/>
                    <a:pt x="663" y="986"/>
                  </a:cubicBezTo>
                  <a:cubicBezTo>
                    <a:pt x="846" y="1169"/>
                    <a:pt x="1014" y="1354"/>
                    <a:pt x="1136" y="1505"/>
                  </a:cubicBezTo>
                  <a:cubicBezTo>
                    <a:pt x="1193" y="1575"/>
                    <a:pt x="1276" y="1611"/>
                    <a:pt x="1360" y="1611"/>
                  </a:cubicBezTo>
                  <a:cubicBezTo>
                    <a:pt x="1424" y="1611"/>
                    <a:pt x="1487" y="1591"/>
                    <a:pt x="1541" y="1548"/>
                  </a:cubicBezTo>
                  <a:cubicBezTo>
                    <a:pt x="1664" y="1448"/>
                    <a:pt x="1683" y="1266"/>
                    <a:pt x="1583" y="1143"/>
                  </a:cubicBezTo>
                  <a:cubicBezTo>
                    <a:pt x="1448" y="976"/>
                    <a:pt x="1265" y="776"/>
                    <a:pt x="1069" y="580"/>
                  </a:cubicBezTo>
                  <a:cubicBezTo>
                    <a:pt x="872" y="383"/>
                    <a:pt x="672" y="200"/>
                    <a:pt x="505" y="65"/>
                  </a:cubicBezTo>
                  <a:cubicBezTo>
                    <a:pt x="452" y="22"/>
                    <a:pt x="388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0"/>
            <p:cNvSpPr/>
            <p:nvPr/>
          </p:nvSpPr>
          <p:spPr>
            <a:xfrm>
              <a:off x="4424516" y="2845755"/>
              <a:ext cx="46887" cy="44882"/>
            </a:xfrm>
            <a:custGeom>
              <a:avLst/>
              <a:gdLst/>
              <a:ahLst/>
              <a:cxnLst/>
              <a:rect l="l" t="t" r="r" b="b"/>
              <a:pathLst>
                <a:path w="1684" h="1612" extrusionOk="0">
                  <a:moveTo>
                    <a:pt x="325" y="1"/>
                  </a:moveTo>
                  <a:cubicBezTo>
                    <a:pt x="241" y="1"/>
                    <a:pt x="157" y="37"/>
                    <a:pt x="100" y="108"/>
                  </a:cubicBezTo>
                  <a:cubicBezTo>
                    <a:pt x="0" y="231"/>
                    <a:pt x="20" y="412"/>
                    <a:pt x="143" y="512"/>
                  </a:cubicBezTo>
                  <a:cubicBezTo>
                    <a:pt x="296" y="634"/>
                    <a:pt x="480" y="803"/>
                    <a:pt x="663" y="986"/>
                  </a:cubicBezTo>
                  <a:cubicBezTo>
                    <a:pt x="846" y="1169"/>
                    <a:pt x="1014" y="1354"/>
                    <a:pt x="1137" y="1505"/>
                  </a:cubicBezTo>
                  <a:cubicBezTo>
                    <a:pt x="1193" y="1575"/>
                    <a:pt x="1276" y="1611"/>
                    <a:pt x="1360" y="1611"/>
                  </a:cubicBezTo>
                  <a:cubicBezTo>
                    <a:pt x="1424" y="1611"/>
                    <a:pt x="1488" y="1591"/>
                    <a:pt x="1541" y="1548"/>
                  </a:cubicBezTo>
                  <a:cubicBezTo>
                    <a:pt x="1664" y="1448"/>
                    <a:pt x="1683" y="1266"/>
                    <a:pt x="1583" y="1143"/>
                  </a:cubicBezTo>
                  <a:cubicBezTo>
                    <a:pt x="1448" y="976"/>
                    <a:pt x="1265" y="776"/>
                    <a:pt x="1069" y="580"/>
                  </a:cubicBezTo>
                  <a:cubicBezTo>
                    <a:pt x="872" y="383"/>
                    <a:pt x="672" y="200"/>
                    <a:pt x="505" y="65"/>
                  </a:cubicBezTo>
                  <a:cubicBezTo>
                    <a:pt x="452" y="22"/>
                    <a:pt x="388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0"/>
            <p:cNvSpPr/>
            <p:nvPr/>
          </p:nvSpPr>
          <p:spPr>
            <a:xfrm>
              <a:off x="4498105" y="2478924"/>
              <a:ext cx="314370" cy="301618"/>
            </a:xfrm>
            <a:custGeom>
              <a:avLst/>
              <a:gdLst/>
              <a:ahLst/>
              <a:cxnLst/>
              <a:rect l="l" t="t" r="r" b="b"/>
              <a:pathLst>
                <a:path w="11291" h="10833" extrusionOk="0">
                  <a:moveTo>
                    <a:pt x="4894" y="0"/>
                  </a:moveTo>
                  <a:cubicBezTo>
                    <a:pt x="4176" y="0"/>
                    <a:pt x="3470" y="175"/>
                    <a:pt x="2831" y="543"/>
                  </a:cubicBezTo>
                  <a:cubicBezTo>
                    <a:pt x="572" y="1848"/>
                    <a:pt x="0" y="5088"/>
                    <a:pt x="1553" y="7778"/>
                  </a:cubicBezTo>
                  <a:cubicBezTo>
                    <a:pt x="2667" y="9708"/>
                    <a:pt x="4573" y="10832"/>
                    <a:pt x="6395" y="10832"/>
                  </a:cubicBezTo>
                  <a:cubicBezTo>
                    <a:pt x="7114" y="10832"/>
                    <a:pt x="7819" y="10657"/>
                    <a:pt x="8459" y="10288"/>
                  </a:cubicBezTo>
                  <a:cubicBezTo>
                    <a:pt x="10717" y="8985"/>
                    <a:pt x="11291" y="5745"/>
                    <a:pt x="9737" y="3053"/>
                  </a:cubicBezTo>
                  <a:cubicBezTo>
                    <a:pt x="8622" y="1124"/>
                    <a:pt x="6717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0"/>
            <p:cNvSpPr/>
            <p:nvPr/>
          </p:nvSpPr>
          <p:spPr>
            <a:xfrm>
              <a:off x="4489028" y="2470849"/>
              <a:ext cx="319437" cy="375540"/>
            </a:xfrm>
            <a:custGeom>
              <a:avLst/>
              <a:gdLst/>
              <a:ahLst/>
              <a:cxnLst/>
              <a:rect l="l" t="t" r="r" b="b"/>
              <a:pathLst>
                <a:path w="11473" h="13488" extrusionOk="0">
                  <a:moveTo>
                    <a:pt x="5221" y="576"/>
                  </a:moveTo>
                  <a:cubicBezTo>
                    <a:pt x="5729" y="576"/>
                    <a:pt x="6254" y="671"/>
                    <a:pt x="6777" y="860"/>
                  </a:cubicBezTo>
                  <a:cubicBezTo>
                    <a:pt x="8017" y="1311"/>
                    <a:pt x="9096" y="2245"/>
                    <a:pt x="9814" y="3487"/>
                  </a:cubicBezTo>
                  <a:cubicBezTo>
                    <a:pt x="11286" y="6038"/>
                    <a:pt x="10759" y="9106"/>
                    <a:pt x="8641" y="10330"/>
                  </a:cubicBezTo>
                  <a:cubicBezTo>
                    <a:pt x="8048" y="10672"/>
                    <a:pt x="7392" y="10834"/>
                    <a:pt x="6723" y="10834"/>
                  </a:cubicBezTo>
                  <a:cubicBezTo>
                    <a:pt x="5001" y="10834"/>
                    <a:pt x="3189" y="9761"/>
                    <a:pt x="2129" y="7924"/>
                  </a:cubicBezTo>
                  <a:cubicBezTo>
                    <a:pt x="657" y="5375"/>
                    <a:pt x="1183" y="2305"/>
                    <a:pt x="3302" y="1082"/>
                  </a:cubicBezTo>
                  <a:cubicBezTo>
                    <a:pt x="3885" y="746"/>
                    <a:pt x="4539" y="576"/>
                    <a:pt x="5221" y="576"/>
                  </a:cubicBezTo>
                  <a:close/>
                  <a:moveTo>
                    <a:pt x="5220" y="0"/>
                  </a:moveTo>
                  <a:cubicBezTo>
                    <a:pt x="4438" y="0"/>
                    <a:pt x="3687" y="196"/>
                    <a:pt x="3014" y="585"/>
                  </a:cubicBezTo>
                  <a:cubicBezTo>
                    <a:pt x="620" y="1966"/>
                    <a:pt x="1" y="5389"/>
                    <a:pt x="1630" y="8212"/>
                  </a:cubicBezTo>
                  <a:cubicBezTo>
                    <a:pt x="2660" y="9995"/>
                    <a:pt x="4345" y="11120"/>
                    <a:pt x="6049" y="11359"/>
                  </a:cubicBezTo>
                  <a:cubicBezTo>
                    <a:pt x="7273" y="11747"/>
                    <a:pt x="8380" y="12449"/>
                    <a:pt x="9252" y="13394"/>
                  </a:cubicBezTo>
                  <a:cubicBezTo>
                    <a:pt x="9308" y="13455"/>
                    <a:pt x="9386" y="13487"/>
                    <a:pt x="9463" y="13487"/>
                  </a:cubicBezTo>
                  <a:cubicBezTo>
                    <a:pt x="9532" y="13487"/>
                    <a:pt x="9603" y="13462"/>
                    <a:pt x="9658" y="13410"/>
                  </a:cubicBezTo>
                  <a:cubicBezTo>
                    <a:pt x="9775" y="13303"/>
                    <a:pt x="9782" y="13121"/>
                    <a:pt x="9675" y="13004"/>
                  </a:cubicBezTo>
                  <a:cubicBezTo>
                    <a:pt x="9049" y="12326"/>
                    <a:pt x="8311" y="11765"/>
                    <a:pt x="7499" y="11342"/>
                  </a:cubicBezTo>
                  <a:cubicBezTo>
                    <a:pt x="7995" y="11258"/>
                    <a:pt x="8477" y="11088"/>
                    <a:pt x="8929" y="10828"/>
                  </a:cubicBezTo>
                  <a:cubicBezTo>
                    <a:pt x="9379" y="10569"/>
                    <a:pt x="9765" y="10236"/>
                    <a:pt x="10087" y="9849"/>
                  </a:cubicBezTo>
                  <a:lnTo>
                    <a:pt x="10087" y="9849"/>
                  </a:lnTo>
                  <a:cubicBezTo>
                    <a:pt x="10048" y="10764"/>
                    <a:pt x="10165" y="11683"/>
                    <a:pt x="10440" y="12563"/>
                  </a:cubicBezTo>
                  <a:cubicBezTo>
                    <a:pt x="10477" y="12685"/>
                    <a:pt x="10592" y="12764"/>
                    <a:pt x="10714" y="12764"/>
                  </a:cubicBezTo>
                  <a:cubicBezTo>
                    <a:pt x="10742" y="12764"/>
                    <a:pt x="10771" y="12760"/>
                    <a:pt x="10799" y="12752"/>
                  </a:cubicBezTo>
                  <a:cubicBezTo>
                    <a:pt x="10952" y="12704"/>
                    <a:pt x="11036" y="12543"/>
                    <a:pt x="10988" y="12391"/>
                  </a:cubicBezTo>
                  <a:cubicBezTo>
                    <a:pt x="10607" y="11165"/>
                    <a:pt x="10552" y="9855"/>
                    <a:pt x="10827" y="8601"/>
                  </a:cubicBezTo>
                  <a:cubicBezTo>
                    <a:pt x="11473" y="7006"/>
                    <a:pt x="11341" y="4984"/>
                    <a:pt x="10312" y="3201"/>
                  </a:cubicBezTo>
                  <a:cubicBezTo>
                    <a:pt x="9526" y="1840"/>
                    <a:pt x="8341" y="818"/>
                    <a:pt x="6973" y="320"/>
                  </a:cubicBezTo>
                  <a:cubicBezTo>
                    <a:pt x="6386" y="106"/>
                    <a:pt x="5795" y="0"/>
                    <a:pt x="5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0"/>
            <p:cNvSpPr/>
            <p:nvPr/>
          </p:nvSpPr>
          <p:spPr>
            <a:xfrm>
              <a:off x="4745852" y="2815712"/>
              <a:ext cx="128799" cy="165050"/>
            </a:xfrm>
            <a:custGeom>
              <a:avLst/>
              <a:gdLst/>
              <a:ahLst/>
              <a:cxnLst/>
              <a:rect l="l" t="t" r="r" b="b"/>
              <a:pathLst>
                <a:path w="4626" h="5928" extrusionOk="0">
                  <a:moveTo>
                    <a:pt x="1645" y="1"/>
                  </a:moveTo>
                  <a:cubicBezTo>
                    <a:pt x="1594" y="1"/>
                    <a:pt x="1542" y="14"/>
                    <a:pt x="1495" y="41"/>
                  </a:cubicBezTo>
                  <a:lnTo>
                    <a:pt x="194" y="793"/>
                  </a:lnTo>
                  <a:cubicBezTo>
                    <a:pt x="51" y="876"/>
                    <a:pt x="1" y="1058"/>
                    <a:pt x="84" y="1201"/>
                  </a:cubicBezTo>
                  <a:lnTo>
                    <a:pt x="2668" y="5677"/>
                  </a:lnTo>
                  <a:cubicBezTo>
                    <a:pt x="2761" y="5838"/>
                    <a:pt x="2929" y="5927"/>
                    <a:pt x="3101" y="5927"/>
                  </a:cubicBezTo>
                  <a:cubicBezTo>
                    <a:pt x="3186" y="5927"/>
                    <a:pt x="3272" y="5906"/>
                    <a:pt x="3350" y="5860"/>
                  </a:cubicBezTo>
                  <a:lnTo>
                    <a:pt x="4306" y="5309"/>
                  </a:lnTo>
                  <a:cubicBezTo>
                    <a:pt x="4544" y="5171"/>
                    <a:pt x="4626" y="4866"/>
                    <a:pt x="4488" y="4627"/>
                  </a:cubicBezTo>
                  <a:lnTo>
                    <a:pt x="1904" y="151"/>
                  </a:lnTo>
                  <a:cubicBezTo>
                    <a:pt x="1849" y="55"/>
                    <a:pt x="1748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0"/>
            <p:cNvSpPr/>
            <p:nvPr/>
          </p:nvSpPr>
          <p:spPr>
            <a:xfrm>
              <a:off x="4762140" y="2844056"/>
              <a:ext cx="66711" cy="57049"/>
            </a:xfrm>
            <a:custGeom>
              <a:avLst/>
              <a:gdLst/>
              <a:ahLst/>
              <a:cxnLst/>
              <a:rect l="l" t="t" r="r" b="b"/>
              <a:pathLst>
                <a:path w="2396" h="2049" extrusionOk="0">
                  <a:moveTo>
                    <a:pt x="1819" y="0"/>
                  </a:moveTo>
                  <a:lnTo>
                    <a:pt x="0" y="1050"/>
                  </a:lnTo>
                  <a:lnTo>
                    <a:pt x="576" y="2048"/>
                  </a:lnTo>
                  <a:lnTo>
                    <a:pt x="2395" y="997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0"/>
            <p:cNvSpPr/>
            <p:nvPr/>
          </p:nvSpPr>
          <p:spPr>
            <a:xfrm>
              <a:off x="4544074" y="2609424"/>
              <a:ext cx="84057" cy="129885"/>
            </a:xfrm>
            <a:custGeom>
              <a:avLst/>
              <a:gdLst/>
              <a:ahLst/>
              <a:cxnLst/>
              <a:rect l="l" t="t" r="r" b="b"/>
              <a:pathLst>
                <a:path w="3019" h="4665" extrusionOk="0">
                  <a:moveTo>
                    <a:pt x="328" y="0"/>
                  </a:moveTo>
                  <a:cubicBezTo>
                    <a:pt x="279" y="0"/>
                    <a:pt x="230" y="13"/>
                    <a:pt x="185" y="39"/>
                  </a:cubicBezTo>
                  <a:cubicBezTo>
                    <a:pt x="48" y="118"/>
                    <a:pt x="1" y="295"/>
                    <a:pt x="80" y="431"/>
                  </a:cubicBezTo>
                  <a:lnTo>
                    <a:pt x="2440" y="4521"/>
                  </a:lnTo>
                  <a:cubicBezTo>
                    <a:pt x="2494" y="4612"/>
                    <a:pt x="2590" y="4665"/>
                    <a:pt x="2690" y="4665"/>
                  </a:cubicBezTo>
                  <a:cubicBezTo>
                    <a:pt x="2739" y="4665"/>
                    <a:pt x="2788" y="4651"/>
                    <a:pt x="2834" y="4626"/>
                  </a:cubicBezTo>
                  <a:cubicBezTo>
                    <a:pt x="2971" y="4546"/>
                    <a:pt x="3018" y="4371"/>
                    <a:pt x="2939" y="4233"/>
                  </a:cubicBezTo>
                  <a:lnTo>
                    <a:pt x="578" y="145"/>
                  </a:lnTo>
                  <a:cubicBezTo>
                    <a:pt x="524" y="52"/>
                    <a:pt x="428" y="0"/>
                    <a:pt x="3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0"/>
            <p:cNvSpPr/>
            <p:nvPr/>
          </p:nvSpPr>
          <p:spPr>
            <a:xfrm>
              <a:off x="4548417" y="2551204"/>
              <a:ext cx="128911" cy="207510"/>
            </a:xfrm>
            <a:custGeom>
              <a:avLst/>
              <a:gdLst/>
              <a:ahLst/>
              <a:cxnLst/>
              <a:rect l="l" t="t" r="r" b="b"/>
              <a:pathLst>
                <a:path w="4630" h="7453" extrusionOk="0">
                  <a:moveTo>
                    <a:pt x="330" y="0"/>
                  </a:moveTo>
                  <a:cubicBezTo>
                    <a:pt x="281" y="0"/>
                    <a:pt x="232" y="13"/>
                    <a:pt x="186" y="39"/>
                  </a:cubicBezTo>
                  <a:cubicBezTo>
                    <a:pt x="48" y="118"/>
                    <a:pt x="1" y="294"/>
                    <a:pt x="81" y="432"/>
                  </a:cubicBezTo>
                  <a:lnTo>
                    <a:pt x="4051" y="7308"/>
                  </a:lnTo>
                  <a:cubicBezTo>
                    <a:pt x="4105" y="7401"/>
                    <a:pt x="4201" y="7452"/>
                    <a:pt x="4300" y="7452"/>
                  </a:cubicBezTo>
                  <a:cubicBezTo>
                    <a:pt x="4349" y="7452"/>
                    <a:pt x="4399" y="7440"/>
                    <a:pt x="4444" y="7414"/>
                  </a:cubicBezTo>
                  <a:cubicBezTo>
                    <a:pt x="4582" y="7335"/>
                    <a:pt x="4629" y="7158"/>
                    <a:pt x="4549" y="7022"/>
                  </a:cubicBezTo>
                  <a:lnTo>
                    <a:pt x="579" y="144"/>
                  </a:lnTo>
                  <a:cubicBezTo>
                    <a:pt x="526" y="52"/>
                    <a:pt x="430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0"/>
            <p:cNvSpPr/>
            <p:nvPr/>
          </p:nvSpPr>
          <p:spPr>
            <a:xfrm>
              <a:off x="4570330" y="2523361"/>
              <a:ext cx="141050" cy="228615"/>
            </a:xfrm>
            <a:custGeom>
              <a:avLst/>
              <a:gdLst/>
              <a:ahLst/>
              <a:cxnLst/>
              <a:rect l="l" t="t" r="r" b="b"/>
              <a:pathLst>
                <a:path w="5066" h="8211" extrusionOk="0">
                  <a:moveTo>
                    <a:pt x="330" y="0"/>
                  </a:moveTo>
                  <a:cubicBezTo>
                    <a:pt x="281" y="0"/>
                    <a:pt x="231" y="13"/>
                    <a:pt x="186" y="39"/>
                  </a:cubicBezTo>
                  <a:cubicBezTo>
                    <a:pt x="48" y="118"/>
                    <a:pt x="1" y="294"/>
                    <a:pt x="81" y="432"/>
                  </a:cubicBezTo>
                  <a:lnTo>
                    <a:pt x="4489" y="8067"/>
                  </a:lnTo>
                  <a:cubicBezTo>
                    <a:pt x="4541" y="8158"/>
                    <a:pt x="4639" y="8211"/>
                    <a:pt x="4738" y="8211"/>
                  </a:cubicBezTo>
                  <a:cubicBezTo>
                    <a:pt x="4786" y="8211"/>
                    <a:pt x="4836" y="8197"/>
                    <a:pt x="4882" y="8172"/>
                  </a:cubicBezTo>
                  <a:cubicBezTo>
                    <a:pt x="5019" y="8092"/>
                    <a:pt x="5066" y="7917"/>
                    <a:pt x="4986" y="7779"/>
                  </a:cubicBezTo>
                  <a:lnTo>
                    <a:pt x="579" y="144"/>
                  </a:lnTo>
                  <a:cubicBezTo>
                    <a:pt x="526" y="52"/>
                    <a:pt x="429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0"/>
            <p:cNvSpPr/>
            <p:nvPr/>
          </p:nvSpPr>
          <p:spPr>
            <a:xfrm>
              <a:off x="4598813" y="2506906"/>
              <a:ext cx="141050" cy="228615"/>
            </a:xfrm>
            <a:custGeom>
              <a:avLst/>
              <a:gdLst/>
              <a:ahLst/>
              <a:cxnLst/>
              <a:rect l="l" t="t" r="r" b="b"/>
              <a:pathLst>
                <a:path w="5066" h="8211" extrusionOk="0">
                  <a:moveTo>
                    <a:pt x="329" y="0"/>
                  </a:moveTo>
                  <a:cubicBezTo>
                    <a:pt x="281" y="0"/>
                    <a:pt x="231" y="12"/>
                    <a:pt x="186" y="38"/>
                  </a:cubicBezTo>
                  <a:cubicBezTo>
                    <a:pt x="48" y="118"/>
                    <a:pt x="1" y="295"/>
                    <a:pt x="80" y="431"/>
                  </a:cubicBezTo>
                  <a:lnTo>
                    <a:pt x="4489" y="8066"/>
                  </a:lnTo>
                  <a:cubicBezTo>
                    <a:pt x="4542" y="8159"/>
                    <a:pt x="4638" y="8210"/>
                    <a:pt x="4738" y="8210"/>
                  </a:cubicBezTo>
                  <a:cubicBezTo>
                    <a:pt x="4787" y="8210"/>
                    <a:pt x="4835" y="8198"/>
                    <a:pt x="4882" y="8172"/>
                  </a:cubicBezTo>
                  <a:cubicBezTo>
                    <a:pt x="5018" y="8092"/>
                    <a:pt x="5066" y="7916"/>
                    <a:pt x="4987" y="7778"/>
                  </a:cubicBezTo>
                  <a:lnTo>
                    <a:pt x="579" y="145"/>
                  </a:lnTo>
                  <a:cubicBezTo>
                    <a:pt x="526" y="52"/>
                    <a:pt x="429" y="0"/>
                    <a:pt x="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0"/>
            <p:cNvSpPr/>
            <p:nvPr/>
          </p:nvSpPr>
          <p:spPr>
            <a:xfrm>
              <a:off x="4633895" y="2501866"/>
              <a:ext cx="128883" cy="207482"/>
            </a:xfrm>
            <a:custGeom>
              <a:avLst/>
              <a:gdLst/>
              <a:ahLst/>
              <a:cxnLst/>
              <a:rect l="l" t="t" r="r" b="b"/>
              <a:pathLst>
                <a:path w="4629" h="7452" extrusionOk="0">
                  <a:moveTo>
                    <a:pt x="329" y="0"/>
                  </a:moveTo>
                  <a:cubicBezTo>
                    <a:pt x="280" y="0"/>
                    <a:pt x="230" y="13"/>
                    <a:pt x="185" y="39"/>
                  </a:cubicBezTo>
                  <a:cubicBezTo>
                    <a:pt x="48" y="118"/>
                    <a:pt x="1" y="294"/>
                    <a:pt x="80" y="432"/>
                  </a:cubicBezTo>
                  <a:lnTo>
                    <a:pt x="4050" y="7308"/>
                  </a:lnTo>
                  <a:cubicBezTo>
                    <a:pt x="4104" y="7401"/>
                    <a:pt x="4200" y="7452"/>
                    <a:pt x="4300" y="7452"/>
                  </a:cubicBezTo>
                  <a:cubicBezTo>
                    <a:pt x="4349" y="7452"/>
                    <a:pt x="4399" y="7440"/>
                    <a:pt x="4444" y="7414"/>
                  </a:cubicBezTo>
                  <a:cubicBezTo>
                    <a:pt x="4580" y="7335"/>
                    <a:pt x="4628" y="7158"/>
                    <a:pt x="4549" y="7021"/>
                  </a:cubicBezTo>
                  <a:lnTo>
                    <a:pt x="579" y="144"/>
                  </a:lnTo>
                  <a:cubicBezTo>
                    <a:pt x="525" y="52"/>
                    <a:pt x="428" y="0"/>
                    <a:pt x="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0"/>
            <p:cNvSpPr/>
            <p:nvPr/>
          </p:nvSpPr>
          <p:spPr>
            <a:xfrm>
              <a:off x="4686490" y="2527204"/>
              <a:ext cx="79657" cy="122256"/>
            </a:xfrm>
            <a:custGeom>
              <a:avLst/>
              <a:gdLst/>
              <a:ahLst/>
              <a:cxnLst/>
              <a:rect l="l" t="t" r="r" b="b"/>
              <a:pathLst>
                <a:path w="2861" h="4391" extrusionOk="0">
                  <a:moveTo>
                    <a:pt x="330" y="0"/>
                  </a:moveTo>
                  <a:cubicBezTo>
                    <a:pt x="281" y="0"/>
                    <a:pt x="231" y="13"/>
                    <a:pt x="186" y="39"/>
                  </a:cubicBezTo>
                  <a:cubicBezTo>
                    <a:pt x="49" y="118"/>
                    <a:pt x="1" y="294"/>
                    <a:pt x="80" y="432"/>
                  </a:cubicBezTo>
                  <a:lnTo>
                    <a:pt x="2283" y="4247"/>
                  </a:lnTo>
                  <a:cubicBezTo>
                    <a:pt x="2337" y="4338"/>
                    <a:pt x="2433" y="4390"/>
                    <a:pt x="2532" y="4390"/>
                  </a:cubicBezTo>
                  <a:cubicBezTo>
                    <a:pt x="2582" y="4390"/>
                    <a:pt x="2630" y="4377"/>
                    <a:pt x="2676" y="4351"/>
                  </a:cubicBezTo>
                  <a:cubicBezTo>
                    <a:pt x="2813" y="4272"/>
                    <a:pt x="2861" y="4097"/>
                    <a:pt x="2782" y="3959"/>
                  </a:cubicBezTo>
                  <a:lnTo>
                    <a:pt x="579" y="144"/>
                  </a:lnTo>
                  <a:cubicBezTo>
                    <a:pt x="526" y="51"/>
                    <a:pt x="429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0"/>
            <p:cNvSpPr/>
            <p:nvPr/>
          </p:nvSpPr>
          <p:spPr>
            <a:xfrm>
              <a:off x="4551062" y="2519714"/>
              <a:ext cx="126850" cy="78711"/>
            </a:xfrm>
            <a:custGeom>
              <a:avLst/>
              <a:gdLst/>
              <a:ahLst/>
              <a:cxnLst/>
              <a:rect l="l" t="t" r="r" b="b"/>
              <a:pathLst>
                <a:path w="4556" h="2827" extrusionOk="0">
                  <a:moveTo>
                    <a:pt x="4227" y="1"/>
                  </a:moveTo>
                  <a:cubicBezTo>
                    <a:pt x="4178" y="1"/>
                    <a:pt x="4129" y="13"/>
                    <a:pt x="4083" y="39"/>
                  </a:cubicBezTo>
                  <a:lnTo>
                    <a:pt x="185" y="2290"/>
                  </a:lnTo>
                  <a:cubicBezTo>
                    <a:pt x="47" y="2369"/>
                    <a:pt x="1" y="2545"/>
                    <a:pt x="80" y="2682"/>
                  </a:cubicBezTo>
                  <a:cubicBezTo>
                    <a:pt x="133" y="2775"/>
                    <a:pt x="230" y="2826"/>
                    <a:pt x="329" y="2826"/>
                  </a:cubicBezTo>
                  <a:cubicBezTo>
                    <a:pt x="378" y="2826"/>
                    <a:pt x="428" y="2814"/>
                    <a:pt x="473" y="2787"/>
                  </a:cubicBezTo>
                  <a:lnTo>
                    <a:pt x="4371" y="537"/>
                  </a:lnTo>
                  <a:cubicBezTo>
                    <a:pt x="4509" y="458"/>
                    <a:pt x="4555" y="282"/>
                    <a:pt x="4476" y="144"/>
                  </a:cubicBezTo>
                  <a:cubicBezTo>
                    <a:pt x="4423" y="52"/>
                    <a:pt x="4326" y="1"/>
                    <a:pt x="4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0"/>
            <p:cNvSpPr/>
            <p:nvPr/>
          </p:nvSpPr>
          <p:spPr>
            <a:xfrm>
              <a:off x="4539675" y="2532132"/>
              <a:ext cx="182508" cy="110841"/>
            </a:xfrm>
            <a:custGeom>
              <a:avLst/>
              <a:gdLst/>
              <a:ahLst/>
              <a:cxnLst/>
              <a:rect l="l" t="t" r="r" b="b"/>
              <a:pathLst>
                <a:path w="6555" h="3981" extrusionOk="0">
                  <a:moveTo>
                    <a:pt x="6227" y="1"/>
                  </a:moveTo>
                  <a:cubicBezTo>
                    <a:pt x="6178" y="1"/>
                    <a:pt x="6128" y="13"/>
                    <a:pt x="6083" y="40"/>
                  </a:cubicBezTo>
                  <a:lnTo>
                    <a:pt x="186" y="3444"/>
                  </a:lnTo>
                  <a:cubicBezTo>
                    <a:pt x="48" y="3523"/>
                    <a:pt x="0" y="3699"/>
                    <a:pt x="81" y="3837"/>
                  </a:cubicBezTo>
                  <a:cubicBezTo>
                    <a:pt x="133" y="3929"/>
                    <a:pt x="231" y="3981"/>
                    <a:pt x="329" y="3981"/>
                  </a:cubicBezTo>
                  <a:cubicBezTo>
                    <a:pt x="378" y="3981"/>
                    <a:pt x="428" y="3968"/>
                    <a:pt x="473" y="3941"/>
                  </a:cubicBezTo>
                  <a:lnTo>
                    <a:pt x="6370" y="537"/>
                  </a:lnTo>
                  <a:cubicBezTo>
                    <a:pt x="6507" y="458"/>
                    <a:pt x="6555" y="283"/>
                    <a:pt x="6475" y="145"/>
                  </a:cubicBezTo>
                  <a:cubicBezTo>
                    <a:pt x="6422" y="52"/>
                    <a:pt x="6326" y="1"/>
                    <a:pt x="6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0"/>
            <p:cNvSpPr/>
            <p:nvPr/>
          </p:nvSpPr>
          <p:spPr>
            <a:xfrm>
              <a:off x="4549865" y="2556995"/>
              <a:ext cx="195065" cy="118108"/>
            </a:xfrm>
            <a:custGeom>
              <a:avLst/>
              <a:gdLst/>
              <a:ahLst/>
              <a:cxnLst/>
              <a:rect l="l" t="t" r="r" b="b"/>
              <a:pathLst>
                <a:path w="7006" h="4242" extrusionOk="0">
                  <a:moveTo>
                    <a:pt x="6677" y="0"/>
                  </a:moveTo>
                  <a:cubicBezTo>
                    <a:pt x="6628" y="0"/>
                    <a:pt x="6578" y="13"/>
                    <a:pt x="6533" y="40"/>
                  </a:cubicBezTo>
                  <a:lnTo>
                    <a:pt x="184" y="3705"/>
                  </a:lnTo>
                  <a:cubicBezTo>
                    <a:pt x="46" y="3784"/>
                    <a:pt x="0" y="3960"/>
                    <a:pt x="79" y="4097"/>
                  </a:cubicBezTo>
                  <a:cubicBezTo>
                    <a:pt x="133" y="4189"/>
                    <a:pt x="229" y="4241"/>
                    <a:pt x="328" y="4241"/>
                  </a:cubicBezTo>
                  <a:cubicBezTo>
                    <a:pt x="377" y="4241"/>
                    <a:pt x="427" y="4229"/>
                    <a:pt x="472" y="4202"/>
                  </a:cubicBezTo>
                  <a:lnTo>
                    <a:pt x="6820" y="537"/>
                  </a:lnTo>
                  <a:cubicBezTo>
                    <a:pt x="6958" y="458"/>
                    <a:pt x="7006" y="282"/>
                    <a:pt x="6925" y="145"/>
                  </a:cubicBezTo>
                  <a:cubicBezTo>
                    <a:pt x="6872" y="52"/>
                    <a:pt x="6776" y="0"/>
                    <a:pt x="6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0"/>
            <p:cNvSpPr/>
            <p:nvPr/>
          </p:nvSpPr>
          <p:spPr>
            <a:xfrm>
              <a:off x="4566292" y="2585479"/>
              <a:ext cx="195092" cy="118108"/>
            </a:xfrm>
            <a:custGeom>
              <a:avLst/>
              <a:gdLst/>
              <a:ahLst/>
              <a:cxnLst/>
              <a:rect l="l" t="t" r="r" b="b"/>
              <a:pathLst>
                <a:path w="7007" h="4242" extrusionOk="0">
                  <a:moveTo>
                    <a:pt x="6677" y="0"/>
                  </a:moveTo>
                  <a:cubicBezTo>
                    <a:pt x="6628" y="0"/>
                    <a:pt x="6579" y="13"/>
                    <a:pt x="6534" y="39"/>
                  </a:cubicBezTo>
                  <a:lnTo>
                    <a:pt x="185" y="3705"/>
                  </a:lnTo>
                  <a:cubicBezTo>
                    <a:pt x="48" y="3784"/>
                    <a:pt x="0" y="3960"/>
                    <a:pt x="80" y="4098"/>
                  </a:cubicBezTo>
                  <a:cubicBezTo>
                    <a:pt x="133" y="4189"/>
                    <a:pt x="230" y="4242"/>
                    <a:pt x="330" y="4242"/>
                  </a:cubicBezTo>
                  <a:cubicBezTo>
                    <a:pt x="378" y="4242"/>
                    <a:pt x="427" y="4228"/>
                    <a:pt x="472" y="4203"/>
                  </a:cubicBezTo>
                  <a:lnTo>
                    <a:pt x="6821" y="538"/>
                  </a:lnTo>
                  <a:cubicBezTo>
                    <a:pt x="6958" y="458"/>
                    <a:pt x="7006" y="281"/>
                    <a:pt x="6927" y="145"/>
                  </a:cubicBezTo>
                  <a:cubicBezTo>
                    <a:pt x="6873" y="52"/>
                    <a:pt x="6776" y="0"/>
                    <a:pt x="6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0"/>
            <p:cNvSpPr/>
            <p:nvPr/>
          </p:nvSpPr>
          <p:spPr>
            <a:xfrm>
              <a:off x="4589012" y="2617610"/>
              <a:ext cx="182508" cy="110841"/>
            </a:xfrm>
            <a:custGeom>
              <a:avLst/>
              <a:gdLst/>
              <a:ahLst/>
              <a:cxnLst/>
              <a:rect l="l" t="t" r="r" b="b"/>
              <a:pathLst>
                <a:path w="6555" h="3981" extrusionOk="0">
                  <a:moveTo>
                    <a:pt x="6226" y="0"/>
                  </a:moveTo>
                  <a:cubicBezTo>
                    <a:pt x="6177" y="0"/>
                    <a:pt x="6128" y="12"/>
                    <a:pt x="6083" y="38"/>
                  </a:cubicBezTo>
                  <a:lnTo>
                    <a:pt x="186" y="3444"/>
                  </a:lnTo>
                  <a:cubicBezTo>
                    <a:pt x="48" y="3523"/>
                    <a:pt x="0" y="3699"/>
                    <a:pt x="81" y="3836"/>
                  </a:cubicBezTo>
                  <a:cubicBezTo>
                    <a:pt x="133" y="3928"/>
                    <a:pt x="230" y="3980"/>
                    <a:pt x="330" y="3980"/>
                  </a:cubicBezTo>
                  <a:cubicBezTo>
                    <a:pt x="378" y="3980"/>
                    <a:pt x="428" y="3967"/>
                    <a:pt x="474" y="3941"/>
                  </a:cubicBezTo>
                  <a:lnTo>
                    <a:pt x="6371" y="537"/>
                  </a:lnTo>
                  <a:cubicBezTo>
                    <a:pt x="6507" y="457"/>
                    <a:pt x="6555" y="281"/>
                    <a:pt x="6475" y="143"/>
                  </a:cubicBezTo>
                  <a:cubicBezTo>
                    <a:pt x="6422" y="52"/>
                    <a:pt x="6326" y="0"/>
                    <a:pt x="6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0"/>
            <p:cNvSpPr/>
            <p:nvPr/>
          </p:nvSpPr>
          <p:spPr>
            <a:xfrm>
              <a:off x="4646118" y="2662158"/>
              <a:ext cx="114043" cy="71277"/>
            </a:xfrm>
            <a:custGeom>
              <a:avLst/>
              <a:gdLst/>
              <a:ahLst/>
              <a:cxnLst/>
              <a:rect l="l" t="t" r="r" b="b"/>
              <a:pathLst>
                <a:path w="4096" h="2560" extrusionOk="0">
                  <a:moveTo>
                    <a:pt x="3766" y="0"/>
                  </a:moveTo>
                  <a:cubicBezTo>
                    <a:pt x="3718" y="0"/>
                    <a:pt x="3668" y="13"/>
                    <a:pt x="3623" y="39"/>
                  </a:cubicBezTo>
                  <a:lnTo>
                    <a:pt x="185" y="2023"/>
                  </a:lnTo>
                  <a:cubicBezTo>
                    <a:pt x="48" y="2102"/>
                    <a:pt x="1" y="2279"/>
                    <a:pt x="80" y="2416"/>
                  </a:cubicBezTo>
                  <a:cubicBezTo>
                    <a:pt x="134" y="2508"/>
                    <a:pt x="230" y="2560"/>
                    <a:pt x="329" y="2560"/>
                  </a:cubicBezTo>
                  <a:cubicBezTo>
                    <a:pt x="379" y="2560"/>
                    <a:pt x="428" y="2547"/>
                    <a:pt x="473" y="2522"/>
                  </a:cubicBezTo>
                  <a:lnTo>
                    <a:pt x="3911" y="536"/>
                  </a:lnTo>
                  <a:cubicBezTo>
                    <a:pt x="4048" y="457"/>
                    <a:pt x="4095" y="281"/>
                    <a:pt x="4016" y="144"/>
                  </a:cubicBezTo>
                  <a:cubicBezTo>
                    <a:pt x="3963" y="52"/>
                    <a:pt x="3866" y="0"/>
                    <a:pt x="3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0"/>
            <p:cNvSpPr/>
            <p:nvPr/>
          </p:nvSpPr>
          <p:spPr>
            <a:xfrm>
              <a:off x="4524194" y="2733297"/>
              <a:ext cx="245153" cy="245181"/>
            </a:xfrm>
            <a:custGeom>
              <a:avLst/>
              <a:gdLst/>
              <a:ahLst/>
              <a:cxnLst/>
              <a:rect l="l" t="t" r="r" b="b"/>
              <a:pathLst>
                <a:path w="8805" h="8806" extrusionOk="0">
                  <a:moveTo>
                    <a:pt x="4402" y="1"/>
                  </a:moveTo>
                  <a:cubicBezTo>
                    <a:pt x="1971" y="1"/>
                    <a:pt x="0" y="1972"/>
                    <a:pt x="0" y="4404"/>
                  </a:cubicBezTo>
                  <a:cubicBezTo>
                    <a:pt x="0" y="6835"/>
                    <a:pt x="1971" y="8806"/>
                    <a:pt x="4402" y="8806"/>
                  </a:cubicBezTo>
                  <a:cubicBezTo>
                    <a:pt x="6834" y="8806"/>
                    <a:pt x="8805" y="6835"/>
                    <a:pt x="8805" y="4404"/>
                  </a:cubicBezTo>
                  <a:cubicBezTo>
                    <a:pt x="8805" y="1972"/>
                    <a:pt x="6834" y="1"/>
                    <a:pt x="4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0"/>
            <p:cNvSpPr/>
            <p:nvPr/>
          </p:nvSpPr>
          <p:spPr>
            <a:xfrm>
              <a:off x="4524138" y="2733297"/>
              <a:ext cx="242898" cy="245181"/>
            </a:xfrm>
            <a:custGeom>
              <a:avLst/>
              <a:gdLst/>
              <a:ahLst/>
              <a:cxnLst/>
              <a:rect l="l" t="t" r="r" b="b"/>
              <a:pathLst>
                <a:path w="8724" h="8806" extrusionOk="0">
                  <a:moveTo>
                    <a:pt x="4404" y="1"/>
                  </a:moveTo>
                  <a:cubicBezTo>
                    <a:pt x="4271" y="1"/>
                    <a:pt x="4140" y="7"/>
                    <a:pt x="4011" y="19"/>
                  </a:cubicBezTo>
                  <a:cubicBezTo>
                    <a:pt x="3820" y="260"/>
                    <a:pt x="3512" y="696"/>
                    <a:pt x="3230" y="1318"/>
                  </a:cubicBezTo>
                  <a:cubicBezTo>
                    <a:pt x="2834" y="2193"/>
                    <a:pt x="2413" y="3617"/>
                    <a:pt x="2629" y="5472"/>
                  </a:cubicBezTo>
                  <a:cubicBezTo>
                    <a:pt x="2277" y="5397"/>
                    <a:pt x="1939" y="5289"/>
                    <a:pt x="1622" y="5152"/>
                  </a:cubicBezTo>
                  <a:cubicBezTo>
                    <a:pt x="1753" y="3699"/>
                    <a:pt x="862" y="2705"/>
                    <a:pt x="573" y="2424"/>
                  </a:cubicBezTo>
                  <a:cubicBezTo>
                    <a:pt x="556" y="2409"/>
                    <a:pt x="530" y="2390"/>
                    <a:pt x="498" y="2371"/>
                  </a:cubicBezTo>
                  <a:cubicBezTo>
                    <a:pt x="406" y="2549"/>
                    <a:pt x="325" y="2733"/>
                    <a:pt x="257" y="2923"/>
                  </a:cubicBezTo>
                  <a:cubicBezTo>
                    <a:pt x="529" y="3214"/>
                    <a:pt x="1059" y="3905"/>
                    <a:pt x="1059" y="4865"/>
                  </a:cubicBezTo>
                  <a:cubicBezTo>
                    <a:pt x="744" y="4677"/>
                    <a:pt x="456" y="4455"/>
                    <a:pt x="204" y="4204"/>
                  </a:cubicBezTo>
                  <a:cubicBezTo>
                    <a:pt x="172" y="4171"/>
                    <a:pt x="102" y="4103"/>
                    <a:pt x="18" y="4025"/>
                  </a:cubicBezTo>
                  <a:cubicBezTo>
                    <a:pt x="7" y="4149"/>
                    <a:pt x="1" y="4276"/>
                    <a:pt x="1" y="4404"/>
                  </a:cubicBezTo>
                  <a:cubicBezTo>
                    <a:pt x="1" y="4544"/>
                    <a:pt x="8" y="4682"/>
                    <a:pt x="22" y="4820"/>
                  </a:cubicBezTo>
                  <a:cubicBezTo>
                    <a:pt x="309" y="5073"/>
                    <a:pt x="633" y="5294"/>
                    <a:pt x="981" y="5481"/>
                  </a:cubicBezTo>
                  <a:cubicBezTo>
                    <a:pt x="889" y="5809"/>
                    <a:pt x="703" y="6081"/>
                    <a:pt x="426" y="6292"/>
                  </a:cubicBezTo>
                  <a:lnTo>
                    <a:pt x="708" y="6797"/>
                  </a:lnTo>
                  <a:cubicBezTo>
                    <a:pt x="718" y="6791"/>
                    <a:pt x="724" y="6787"/>
                    <a:pt x="729" y="6785"/>
                  </a:cubicBezTo>
                  <a:cubicBezTo>
                    <a:pt x="1108" y="6509"/>
                    <a:pt x="1369" y="6154"/>
                    <a:pt x="1508" y="5727"/>
                  </a:cubicBezTo>
                  <a:cubicBezTo>
                    <a:pt x="1891" y="5883"/>
                    <a:pt x="2299" y="6002"/>
                    <a:pt x="2721" y="6077"/>
                  </a:cubicBezTo>
                  <a:cubicBezTo>
                    <a:pt x="3005" y="7555"/>
                    <a:pt x="3613" y="8401"/>
                    <a:pt x="3966" y="8785"/>
                  </a:cubicBezTo>
                  <a:cubicBezTo>
                    <a:pt x="4110" y="8798"/>
                    <a:pt x="4256" y="8806"/>
                    <a:pt x="4404" y="8806"/>
                  </a:cubicBezTo>
                  <a:cubicBezTo>
                    <a:pt x="4557" y="8806"/>
                    <a:pt x="4710" y="8798"/>
                    <a:pt x="4859" y="8782"/>
                  </a:cubicBezTo>
                  <a:cubicBezTo>
                    <a:pt x="4737" y="8691"/>
                    <a:pt x="4624" y="8613"/>
                    <a:pt x="4578" y="8577"/>
                  </a:cubicBezTo>
                  <a:cubicBezTo>
                    <a:pt x="4568" y="8570"/>
                    <a:pt x="3709" y="7885"/>
                    <a:pt x="3326" y="6155"/>
                  </a:cubicBezTo>
                  <a:lnTo>
                    <a:pt x="3326" y="6155"/>
                  </a:lnTo>
                  <a:cubicBezTo>
                    <a:pt x="3506" y="6171"/>
                    <a:pt x="3690" y="6178"/>
                    <a:pt x="3876" y="6178"/>
                  </a:cubicBezTo>
                  <a:cubicBezTo>
                    <a:pt x="4265" y="6178"/>
                    <a:pt x="4648" y="6144"/>
                    <a:pt x="5018" y="6078"/>
                  </a:cubicBezTo>
                  <a:cubicBezTo>
                    <a:pt x="5362" y="6475"/>
                    <a:pt x="5858" y="6610"/>
                    <a:pt x="6376" y="6610"/>
                  </a:cubicBezTo>
                  <a:cubicBezTo>
                    <a:pt x="7181" y="6610"/>
                    <a:pt x="8042" y="6283"/>
                    <a:pt x="8469" y="6096"/>
                  </a:cubicBezTo>
                  <a:lnTo>
                    <a:pt x="8697" y="5382"/>
                  </a:lnTo>
                  <a:lnTo>
                    <a:pt x="8697" y="5382"/>
                  </a:lnTo>
                  <a:cubicBezTo>
                    <a:pt x="8601" y="5408"/>
                    <a:pt x="8519" y="5436"/>
                    <a:pt x="8477" y="5456"/>
                  </a:cubicBezTo>
                  <a:cubicBezTo>
                    <a:pt x="8461" y="5465"/>
                    <a:pt x="7310" y="6038"/>
                    <a:pt x="6375" y="6038"/>
                  </a:cubicBezTo>
                  <a:cubicBezTo>
                    <a:pt x="6138" y="6038"/>
                    <a:pt x="5915" y="6001"/>
                    <a:pt x="5728" y="5909"/>
                  </a:cubicBezTo>
                  <a:cubicBezTo>
                    <a:pt x="6181" y="5772"/>
                    <a:pt x="6610" y="5583"/>
                    <a:pt x="7005" y="5345"/>
                  </a:cubicBezTo>
                  <a:cubicBezTo>
                    <a:pt x="7771" y="4886"/>
                    <a:pt x="8370" y="4258"/>
                    <a:pt x="8724" y="3550"/>
                  </a:cubicBezTo>
                  <a:cubicBezTo>
                    <a:pt x="8663" y="3243"/>
                    <a:pt x="8571" y="2948"/>
                    <a:pt x="8451" y="2667"/>
                  </a:cubicBezTo>
                  <a:cubicBezTo>
                    <a:pt x="8396" y="2815"/>
                    <a:pt x="8352" y="2954"/>
                    <a:pt x="8336" y="3000"/>
                  </a:cubicBezTo>
                  <a:cubicBezTo>
                    <a:pt x="7899" y="4170"/>
                    <a:pt x="6730" y="5069"/>
                    <a:pt x="5287" y="5431"/>
                  </a:cubicBezTo>
                  <a:cubicBezTo>
                    <a:pt x="5209" y="5242"/>
                    <a:pt x="5194" y="5036"/>
                    <a:pt x="5243" y="4808"/>
                  </a:cubicBezTo>
                  <a:cubicBezTo>
                    <a:pt x="5362" y="4244"/>
                    <a:pt x="5862" y="3557"/>
                    <a:pt x="6688" y="2822"/>
                  </a:cubicBezTo>
                  <a:cubicBezTo>
                    <a:pt x="7331" y="2250"/>
                    <a:pt x="7947" y="1851"/>
                    <a:pt x="7957" y="1845"/>
                  </a:cubicBezTo>
                  <a:cubicBezTo>
                    <a:pt x="7963" y="1841"/>
                    <a:pt x="7970" y="1837"/>
                    <a:pt x="7977" y="1832"/>
                  </a:cubicBezTo>
                  <a:cubicBezTo>
                    <a:pt x="7864" y="1674"/>
                    <a:pt x="7741" y="1526"/>
                    <a:pt x="7608" y="1385"/>
                  </a:cubicBezTo>
                  <a:cubicBezTo>
                    <a:pt x="7276" y="1605"/>
                    <a:pt x="5007" y="3146"/>
                    <a:pt x="4681" y="4688"/>
                  </a:cubicBezTo>
                  <a:cubicBezTo>
                    <a:pt x="4616" y="4991"/>
                    <a:pt x="4628" y="5277"/>
                    <a:pt x="4715" y="5543"/>
                  </a:cubicBezTo>
                  <a:cubicBezTo>
                    <a:pt x="4442" y="5582"/>
                    <a:pt x="4161" y="5604"/>
                    <a:pt x="3876" y="5604"/>
                  </a:cubicBezTo>
                  <a:cubicBezTo>
                    <a:pt x="3654" y="5604"/>
                    <a:pt x="3435" y="5592"/>
                    <a:pt x="3221" y="5569"/>
                  </a:cubicBezTo>
                  <a:cubicBezTo>
                    <a:pt x="3218" y="5550"/>
                    <a:pt x="3216" y="5533"/>
                    <a:pt x="3213" y="5516"/>
                  </a:cubicBezTo>
                  <a:cubicBezTo>
                    <a:pt x="2985" y="3750"/>
                    <a:pt x="3376" y="2401"/>
                    <a:pt x="3744" y="1580"/>
                  </a:cubicBezTo>
                  <a:cubicBezTo>
                    <a:pt x="4142" y="693"/>
                    <a:pt x="4601" y="212"/>
                    <a:pt x="4610" y="202"/>
                  </a:cubicBezTo>
                  <a:cubicBezTo>
                    <a:pt x="4638" y="173"/>
                    <a:pt x="4711" y="106"/>
                    <a:pt x="4800" y="19"/>
                  </a:cubicBezTo>
                  <a:cubicBezTo>
                    <a:pt x="4670" y="7"/>
                    <a:pt x="4538" y="1"/>
                    <a:pt x="4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5" name="Google Shape;2315;p40"/>
          <p:cNvGrpSpPr/>
          <p:nvPr/>
        </p:nvGrpSpPr>
        <p:grpSpPr>
          <a:xfrm>
            <a:off x="7856139" y="1262853"/>
            <a:ext cx="760693" cy="798315"/>
            <a:chOff x="1359481" y="2470849"/>
            <a:chExt cx="510053" cy="535279"/>
          </a:xfrm>
        </p:grpSpPr>
        <p:sp>
          <p:nvSpPr>
            <p:cNvPr id="2316" name="Google Shape;2316;p40"/>
            <p:cNvSpPr/>
            <p:nvPr/>
          </p:nvSpPr>
          <p:spPr>
            <a:xfrm>
              <a:off x="1733690" y="2807777"/>
              <a:ext cx="97532" cy="171064"/>
            </a:xfrm>
            <a:custGeom>
              <a:avLst/>
              <a:gdLst/>
              <a:ahLst/>
              <a:cxnLst/>
              <a:rect l="l" t="t" r="r" b="b"/>
              <a:pathLst>
                <a:path w="3503" h="6144" extrusionOk="0">
                  <a:moveTo>
                    <a:pt x="1222" y="1"/>
                  </a:moveTo>
                  <a:lnTo>
                    <a:pt x="1" y="487"/>
                  </a:lnTo>
                  <a:lnTo>
                    <a:pt x="2282" y="6144"/>
                  </a:lnTo>
                  <a:lnTo>
                    <a:pt x="3503" y="5656"/>
                  </a:lnTo>
                  <a:lnTo>
                    <a:pt x="1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0"/>
            <p:cNvSpPr/>
            <p:nvPr/>
          </p:nvSpPr>
          <p:spPr>
            <a:xfrm>
              <a:off x="1758219" y="2918926"/>
              <a:ext cx="111314" cy="87203"/>
            </a:xfrm>
            <a:custGeom>
              <a:avLst/>
              <a:gdLst/>
              <a:ahLst/>
              <a:cxnLst/>
              <a:rect l="l" t="t" r="r" b="b"/>
              <a:pathLst>
                <a:path w="3998" h="3132" extrusionOk="0">
                  <a:moveTo>
                    <a:pt x="2959" y="1"/>
                  </a:moveTo>
                  <a:lnTo>
                    <a:pt x="1" y="1181"/>
                  </a:lnTo>
                  <a:lnTo>
                    <a:pt x="768" y="2902"/>
                  </a:lnTo>
                  <a:cubicBezTo>
                    <a:pt x="830" y="3042"/>
                    <a:pt x="968" y="3131"/>
                    <a:pt x="1120" y="3131"/>
                  </a:cubicBezTo>
                  <a:lnTo>
                    <a:pt x="3542" y="3131"/>
                  </a:lnTo>
                  <a:cubicBezTo>
                    <a:pt x="3811" y="3131"/>
                    <a:pt x="3997" y="2865"/>
                    <a:pt x="3906" y="2613"/>
                  </a:cubicBezTo>
                  <a:lnTo>
                    <a:pt x="29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0"/>
            <p:cNvSpPr/>
            <p:nvPr/>
          </p:nvSpPr>
          <p:spPr>
            <a:xfrm>
              <a:off x="1736168" y="2871537"/>
              <a:ext cx="114182" cy="97087"/>
            </a:xfrm>
            <a:custGeom>
              <a:avLst/>
              <a:gdLst/>
              <a:ahLst/>
              <a:cxnLst/>
              <a:rect l="l" t="t" r="r" b="b"/>
              <a:pathLst>
                <a:path w="4101" h="3487" extrusionOk="0">
                  <a:moveTo>
                    <a:pt x="3019" y="0"/>
                  </a:moveTo>
                  <a:cubicBezTo>
                    <a:pt x="2980" y="0"/>
                    <a:pt x="2941" y="8"/>
                    <a:pt x="2902" y="23"/>
                  </a:cubicBezTo>
                  <a:lnTo>
                    <a:pt x="239" y="1085"/>
                  </a:lnTo>
                  <a:cubicBezTo>
                    <a:pt x="79" y="1150"/>
                    <a:pt x="1" y="1332"/>
                    <a:pt x="66" y="1492"/>
                  </a:cubicBezTo>
                  <a:lnTo>
                    <a:pt x="791" y="3291"/>
                  </a:lnTo>
                  <a:cubicBezTo>
                    <a:pt x="841" y="3413"/>
                    <a:pt x="959" y="3487"/>
                    <a:pt x="1084" y="3487"/>
                  </a:cubicBezTo>
                  <a:cubicBezTo>
                    <a:pt x="1122" y="3487"/>
                    <a:pt x="1161" y="3480"/>
                    <a:pt x="1199" y="3465"/>
                  </a:cubicBezTo>
                  <a:lnTo>
                    <a:pt x="3862" y="2401"/>
                  </a:lnTo>
                  <a:cubicBezTo>
                    <a:pt x="4022" y="2338"/>
                    <a:pt x="4100" y="2156"/>
                    <a:pt x="4036" y="1996"/>
                  </a:cubicBezTo>
                  <a:lnTo>
                    <a:pt x="3310" y="196"/>
                  </a:lnTo>
                  <a:cubicBezTo>
                    <a:pt x="3261" y="75"/>
                    <a:pt x="3143" y="0"/>
                    <a:pt x="3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0"/>
            <p:cNvSpPr/>
            <p:nvPr/>
          </p:nvSpPr>
          <p:spPr>
            <a:xfrm>
              <a:off x="1393143" y="2719125"/>
              <a:ext cx="170814" cy="29624"/>
            </a:xfrm>
            <a:custGeom>
              <a:avLst/>
              <a:gdLst/>
              <a:ahLst/>
              <a:cxnLst/>
              <a:rect l="l" t="t" r="r" b="b"/>
              <a:pathLst>
                <a:path w="6135" h="1064" extrusionOk="0">
                  <a:moveTo>
                    <a:pt x="0" y="0"/>
                  </a:moveTo>
                  <a:lnTo>
                    <a:pt x="0" y="1064"/>
                  </a:lnTo>
                  <a:lnTo>
                    <a:pt x="6135" y="1064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0"/>
            <p:cNvSpPr/>
            <p:nvPr/>
          </p:nvSpPr>
          <p:spPr>
            <a:xfrm>
              <a:off x="1393143" y="2651467"/>
              <a:ext cx="170814" cy="29680"/>
            </a:xfrm>
            <a:custGeom>
              <a:avLst/>
              <a:gdLst/>
              <a:ahLst/>
              <a:cxnLst/>
              <a:rect l="l" t="t" r="r" b="b"/>
              <a:pathLst>
                <a:path w="6135" h="1066" extrusionOk="0">
                  <a:moveTo>
                    <a:pt x="0" y="1"/>
                  </a:moveTo>
                  <a:lnTo>
                    <a:pt x="0" y="1065"/>
                  </a:lnTo>
                  <a:lnTo>
                    <a:pt x="6135" y="1065"/>
                  </a:lnTo>
                  <a:lnTo>
                    <a:pt x="6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0"/>
            <p:cNvSpPr/>
            <p:nvPr/>
          </p:nvSpPr>
          <p:spPr>
            <a:xfrm>
              <a:off x="1393143" y="2491314"/>
              <a:ext cx="170814" cy="29680"/>
            </a:xfrm>
            <a:custGeom>
              <a:avLst/>
              <a:gdLst/>
              <a:ahLst/>
              <a:cxnLst/>
              <a:rect l="l" t="t" r="r" b="b"/>
              <a:pathLst>
                <a:path w="6135" h="1066" extrusionOk="0">
                  <a:moveTo>
                    <a:pt x="0" y="1"/>
                  </a:moveTo>
                  <a:lnTo>
                    <a:pt x="0" y="1066"/>
                  </a:lnTo>
                  <a:lnTo>
                    <a:pt x="6135" y="1066"/>
                  </a:lnTo>
                  <a:lnTo>
                    <a:pt x="6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0"/>
            <p:cNvSpPr/>
            <p:nvPr/>
          </p:nvSpPr>
          <p:spPr>
            <a:xfrm>
              <a:off x="1393143" y="2879278"/>
              <a:ext cx="170814" cy="29624"/>
            </a:xfrm>
            <a:custGeom>
              <a:avLst/>
              <a:gdLst/>
              <a:ahLst/>
              <a:cxnLst/>
              <a:rect l="l" t="t" r="r" b="b"/>
              <a:pathLst>
                <a:path w="6135" h="1064" extrusionOk="0">
                  <a:moveTo>
                    <a:pt x="0" y="0"/>
                  </a:moveTo>
                  <a:lnTo>
                    <a:pt x="0" y="1064"/>
                  </a:lnTo>
                  <a:lnTo>
                    <a:pt x="6135" y="1064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0"/>
            <p:cNvSpPr/>
            <p:nvPr/>
          </p:nvSpPr>
          <p:spPr>
            <a:xfrm>
              <a:off x="1359481" y="2470849"/>
              <a:ext cx="238137" cy="458566"/>
            </a:xfrm>
            <a:custGeom>
              <a:avLst/>
              <a:gdLst/>
              <a:ahLst/>
              <a:cxnLst/>
              <a:rect l="l" t="t" r="r" b="b"/>
              <a:pathLst>
                <a:path w="8553" h="16470" extrusionOk="0">
                  <a:moveTo>
                    <a:pt x="7357" y="0"/>
                  </a:moveTo>
                  <a:cubicBezTo>
                    <a:pt x="7255" y="0"/>
                    <a:pt x="7172" y="82"/>
                    <a:pt x="7167" y="185"/>
                  </a:cubicBezTo>
                  <a:cubicBezTo>
                    <a:pt x="7079" y="1827"/>
                    <a:pt x="5825" y="3208"/>
                    <a:pt x="4183" y="3434"/>
                  </a:cubicBezTo>
                  <a:cubicBezTo>
                    <a:pt x="3032" y="3592"/>
                    <a:pt x="1975" y="4161"/>
                    <a:pt x="1205" y="5036"/>
                  </a:cubicBezTo>
                  <a:cubicBezTo>
                    <a:pt x="429" y="5921"/>
                    <a:pt x="0" y="7056"/>
                    <a:pt x="0" y="8234"/>
                  </a:cubicBezTo>
                  <a:cubicBezTo>
                    <a:pt x="0" y="9412"/>
                    <a:pt x="429" y="10548"/>
                    <a:pt x="1205" y="11432"/>
                  </a:cubicBezTo>
                  <a:cubicBezTo>
                    <a:pt x="1975" y="12308"/>
                    <a:pt x="3032" y="12877"/>
                    <a:pt x="4183" y="13035"/>
                  </a:cubicBezTo>
                  <a:cubicBezTo>
                    <a:pt x="5825" y="13260"/>
                    <a:pt x="7079" y="14641"/>
                    <a:pt x="7167" y="16285"/>
                  </a:cubicBezTo>
                  <a:cubicBezTo>
                    <a:pt x="7172" y="16387"/>
                    <a:pt x="7255" y="16469"/>
                    <a:pt x="7357" y="16469"/>
                  </a:cubicBezTo>
                  <a:lnTo>
                    <a:pt x="8354" y="16469"/>
                  </a:lnTo>
                  <a:cubicBezTo>
                    <a:pt x="8464" y="16469"/>
                    <a:pt x="8553" y="16378"/>
                    <a:pt x="8548" y="16269"/>
                  </a:cubicBezTo>
                  <a:cubicBezTo>
                    <a:pt x="8503" y="15163"/>
                    <a:pt x="8079" y="14104"/>
                    <a:pt x="7346" y="13270"/>
                  </a:cubicBezTo>
                  <a:cubicBezTo>
                    <a:pt x="6577" y="12394"/>
                    <a:pt x="5521" y="11826"/>
                    <a:pt x="4370" y="11667"/>
                  </a:cubicBezTo>
                  <a:cubicBezTo>
                    <a:pt x="2667" y="11433"/>
                    <a:pt x="1381" y="9958"/>
                    <a:pt x="1381" y="8234"/>
                  </a:cubicBezTo>
                  <a:cubicBezTo>
                    <a:pt x="1381" y="6511"/>
                    <a:pt x="2667" y="5035"/>
                    <a:pt x="4370" y="4801"/>
                  </a:cubicBezTo>
                  <a:cubicBezTo>
                    <a:pt x="5521" y="4644"/>
                    <a:pt x="6577" y="4074"/>
                    <a:pt x="7346" y="3198"/>
                  </a:cubicBezTo>
                  <a:cubicBezTo>
                    <a:pt x="8079" y="2364"/>
                    <a:pt x="8503" y="1307"/>
                    <a:pt x="8548" y="200"/>
                  </a:cubicBezTo>
                  <a:cubicBezTo>
                    <a:pt x="8553" y="91"/>
                    <a:pt x="8464" y="0"/>
                    <a:pt x="8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0"/>
            <p:cNvSpPr/>
            <p:nvPr/>
          </p:nvSpPr>
          <p:spPr>
            <a:xfrm>
              <a:off x="1359481" y="2814738"/>
              <a:ext cx="119082" cy="114683"/>
            </a:xfrm>
            <a:custGeom>
              <a:avLst/>
              <a:gdLst/>
              <a:ahLst/>
              <a:cxnLst/>
              <a:rect l="l" t="t" r="r" b="b"/>
              <a:pathLst>
                <a:path w="4277" h="4119" extrusionOk="0">
                  <a:moveTo>
                    <a:pt x="2290" y="1"/>
                  </a:moveTo>
                  <a:cubicBezTo>
                    <a:pt x="2059" y="145"/>
                    <a:pt x="1840" y="308"/>
                    <a:pt x="1635" y="490"/>
                  </a:cubicBezTo>
                  <a:cubicBezTo>
                    <a:pt x="1483" y="623"/>
                    <a:pt x="1341" y="767"/>
                    <a:pt x="1205" y="919"/>
                  </a:cubicBezTo>
                  <a:cubicBezTo>
                    <a:pt x="472" y="1753"/>
                    <a:pt x="50" y="2812"/>
                    <a:pt x="5" y="3918"/>
                  </a:cubicBezTo>
                  <a:cubicBezTo>
                    <a:pt x="0" y="4027"/>
                    <a:pt x="89" y="4118"/>
                    <a:pt x="198" y="4118"/>
                  </a:cubicBezTo>
                  <a:lnTo>
                    <a:pt x="1192" y="4118"/>
                  </a:lnTo>
                  <a:cubicBezTo>
                    <a:pt x="1294" y="4118"/>
                    <a:pt x="1380" y="4039"/>
                    <a:pt x="1386" y="3936"/>
                  </a:cubicBezTo>
                  <a:cubicBezTo>
                    <a:pt x="1446" y="2792"/>
                    <a:pt x="2070" y="1776"/>
                    <a:pt x="2998" y="1187"/>
                  </a:cubicBezTo>
                  <a:cubicBezTo>
                    <a:pt x="3379" y="945"/>
                    <a:pt x="3811" y="775"/>
                    <a:pt x="4276" y="698"/>
                  </a:cubicBezTo>
                  <a:cubicBezTo>
                    <a:pt x="4245" y="693"/>
                    <a:pt x="4214" y="689"/>
                    <a:pt x="4183" y="684"/>
                  </a:cubicBezTo>
                  <a:cubicBezTo>
                    <a:pt x="3507" y="592"/>
                    <a:pt x="2863" y="357"/>
                    <a:pt x="2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0"/>
            <p:cNvSpPr/>
            <p:nvPr/>
          </p:nvSpPr>
          <p:spPr>
            <a:xfrm>
              <a:off x="1359481" y="2470849"/>
              <a:ext cx="238109" cy="343911"/>
            </a:xfrm>
            <a:custGeom>
              <a:avLst/>
              <a:gdLst/>
              <a:ahLst/>
              <a:cxnLst/>
              <a:rect l="l" t="t" r="r" b="b"/>
              <a:pathLst>
                <a:path w="8552" h="12352" extrusionOk="0">
                  <a:moveTo>
                    <a:pt x="198" y="0"/>
                  </a:moveTo>
                  <a:cubicBezTo>
                    <a:pt x="89" y="0"/>
                    <a:pt x="0" y="91"/>
                    <a:pt x="5" y="200"/>
                  </a:cubicBezTo>
                  <a:cubicBezTo>
                    <a:pt x="50" y="1307"/>
                    <a:pt x="472" y="2364"/>
                    <a:pt x="1205" y="3198"/>
                  </a:cubicBezTo>
                  <a:cubicBezTo>
                    <a:pt x="1340" y="3352"/>
                    <a:pt x="1483" y="3495"/>
                    <a:pt x="1635" y="3629"/>
                  </a:cubicBezTo>
                  <a:cubicBezTo>
                    <a:pt x="2348" y="4261"/>
                    <a:pt x="3234" y="4672"/>
                    <a:pt x="4183" y="4801"/>
                  </a:cubicBezTo>
                  <a:cubicBezTo>
                    <a:pt x="4683" y="4870"/>
                    <a:pt x="5147" y="5046"/>
                    <a:pt x="5553" y="5303"/>
                  </a:cubicBezTo>
                  <a:cubicBezTo>
                    <a:pt x="6530" y="5924"/>
                    <a:pt x="7171" y="7017"/>
                    <a:pt x="7171" y="8234"/>
                  </a:cubicBezTo>
                  <a:cubicBezTo>
                    <a:pt x="7171" y="9451"/>
                    <a:pt x="6530" y="10545"/>
                    <a:pt x="5553" y="11165"/>
                  </a:cubicBezTo>
                  <a:cubicBezTo>
                    <a:pt x="5173" y="11406"/>
                    <a:pt x="4741" y="11576"/>
                    <a:pt x="4276" y="11653"/>
                  </a:cubicBezTo>
                  <a:cubicBezTo>
                    <a:pt x="4307" y="11659"/>
                    <a:pt x="4339" y="11664"/>
                    <a:pt x="4370" y="11667"/>
                  </a:cubicBezTo>
                  <a:cubicBezTo>
                    <a:pt x="5046" y="11760"/>
                    <a:pt x="5690" y="11996"/>
                    <a:pt x="6262" y="12352"/>
                  </a:cubicBezTo>
                  <a:cubicBezTo>
                    <a:pt x="6494" y="12208"/>
                    <a:pt x="6712" y="12044"/>
                    <a:pt x="6918" y="11863"/>
                  </a:cubicBezTo>
                  <a:cubicBezTo>
                    <a:pt x="7069" y="11730"/>
                    <a:pt x="7212" y="11586"/>
                    <a:pt x="7346" y="11432"/>
                  </a:cubicBezTo>
                  <a:cubicBezTo>
                    <a:pt x="8124" y="10548"/>
                    <a:pt x="8551" y="9412"/>
                    <a:pt x="8551" y="8234"/>
                  </a:cubicBezTo>
                  <a:cubicBezTo>
                    <a:pt x="8551" y="7056"/>
                    <a:pt x="8124" y="5921"/>
                    <a:pt x="7346" y="5036"/>
                  </a:cubicBezTo>
                  <a:cubicBezTo>
                    <a:pt x="7212" y="4884"/>
                    <a:pt x="7069" y="4740"/>
                    <a:pt x="6918" y="4607"/>
                  </a:cubicBezTo>
                  <a:cubicBezTo>
                    <a:pt x="6205" y="3974"/>
                    <a:pt x="5319" y="3564"/>
                    <a:pt x="4370" y="3434"/>
                  </a:cubicBezTo>
                  <a:cubicBezTo>
                    <a:pt x="3869" y="3365"/>
                    <a:pt x="3406" y="3190"/>
                    <a:pt x="3000" y="2931"/>
                  </a:cubicBezTo>
                  <a:cubicBezTo>
                    <a:pt x="2071" y="2342"/>
                    <a:pt x="1446" y="1326"/>
                    <a:pt x="1386" y="182"/>
                  </a:cubicBezTo>
                  <a:cubicBezTo>
                    <a:pt x="1380" y="80"/>
                    <a:pt x="1294" y="0"/>
                    <a:pt x="1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0"/>
            <p:cNvSpPr/>
            <p:nvPr/>
          </p:nvSpPr>
          <p:spPr>
            <a:xfrm>
              <a:off x="1538483" y="2536587"/>
              <a:ext cx="324003" cy="324031"/>
            </a:xfrm>
            <a:custGeom>
              <a:avLst/>
              <a:gdLst/>
              <a:ahLst/>
              <a:cxnLst/>
              <a:rect l="l" t="t" r="r" b="b"/>
              <a:pathLst>
                <a:path w="11637" h="11638" extrusionOk="0">
                  <a:moveTo>
                    <a:pt x="5819" y="1"/>
                  </a:moveTo>
                  <a:cubicBezTo>
                    <a:pt x="2605" y="1"/>
                    <a:pt x="0" y="2606"/>
                    <a:pt x="0" y="5820"/>
                  </a:cubicBezTo>
                  <a:cubicBezTo>
                    <a:pt x="0" y="9032"/>
                    <a:pt x="2605" y="11637"/>
                    <a:pt x="5819" y="11637"/>
                  </a:cubicBezTo>
                  <a:cubicBezTo>
                    <a:pt x="9033" y="11637"/>
                    <a:pt x="11637" y="9032"/>
                    <a:pt x="11637" y="5820"/>
                  </a:cubicBezTo>
                  <a:cubicBezTo>
                    <a:pt x="11637" y="2606"/>
                    <a:pt x="9033" y="1"/>
                    <a:pt x="5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0"/>
            <p:cNvSpPr/>
            <p:nvPr/>
          </p:nvSpPr>
          <p:spPr>
            <a:xfrm>
              <a:off x="1580554" y="2578657"/>
              <a:ext cx="239863" cy="239891"/>
            </a:xfrm>
            <a:custGeom>
              <a:avLst/>
              <a:gdLst/>
              <a:ahLst/>
              <a:cxnLst/>
              <a:rect l="l" t="t" r="r" b="b"/>
              <a:pathLst>
                <a:path w="8615" h="8616" extrusionOk="0">
                  <a:moveTo>
                    <a:pt x="4308" y="1"/>
                  </a:moveTo>
                  <a:cubicBezTo>
                    <a:pt x="1929" y="1"/>
                    <a:pt x="0" y="1929"/>
                    <a:pt x="0" y="4309"/>
                  </a:cubicBezTo>
                  <a:cubicBezTo>
                    <a:pt x="0" y="6687"/>
                    <a:pt x="1929" y="8615"/>
                    <a:pt x="4308" y="8615"/>
                  </a:cubicBezTo>
                  <a:cubicBezTo>
                    <a:pt x="6686" y="8615"/>
                    <a:pt x="8615" y="6687"/>
                    <a:pt x="8615" y="4309"/>
                  </a:cubicBezTo>
                  <a:cubicBezTo>
                    <a:pt x="8615" y="1929"/>
                    <a:pt x="6686" y="1"/>
                    <a:pt x="43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0"/>
            <p:cNvSpPr/>
            <p:nvPr/>
          </p:nvSpPr>
          <p:spPr>
            <a:xfrm>
              <a:off x="1584090" y="2624710"/>
              <a:ext cx="125430" cy="44966"/>
            </a:xfrm>
            <a:custGeom>
              <a:avLst/>
              <a:gdLst/>
              <a:ahLst/>
              <a:cxnLst/>
              <a:rect l="l" t="t" r="r" b="b"/>
              <a:pathLst>
                <a:path w="4505" h="1615" extrusionOk="0">
                  <a:moveTo>
                    <a:pt x="787" y="1"/>
                  </a:moveTo>
                  <a:cubicBezTo>
                    <a:pt x="420" y="470"/>
                    <a:pt x="148" y="1018"/>
                    <a:pt x="0" y="1614"/>
                  </a:cubicBezTo>
                  <a:lnTo>
                    <a:pt x="4504" y="1614"/>
                  </a:lnTo>
                  <a:lnTo>
                    <a:pt x="45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0"/>
            <p:cNvSpPr/>
            <p:nvPr/>
          </p:nvSpPr>
          <p:spPr>
            <a:xfrm>
              <a:off x="1584006" y="2727255"/>
              <a:ext cx="125514" cy="44938"/>
            </a:xfrm>
            <a:custGeom>
              <a:avLst/>
              <a:gdLst/>
              <a:ahLst/>
              <a:cxnLst/>
              <a:rect l="l" t="t" r="r" b="b"/>
              <a:pathLst>
                <a:path w="4508" h="1614" extrusionOk="0">
                  <a:moveTo>
                    <a:pt x="1" y="1"/>
                  </a:moveTo>
                  <a:cubicBezTo>
                    <a:pt x="146" y="596"/>
                    <a:pt x="417" y="1144"/>
                    <a:pt x="783" y="1613"/>
                  </a:cubicBezTo>
                  <a:lnTo>
                    <a:pt x="4507" y="1613"/>
                  </a:lnTo>
                  <a:lnTo>
                    <a:pt x="4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0"/>
            <p:cNvSpPr/>
            <p:nvPr/>
          </p:nvSpPr>
          <p:spPr>
            <a:xfrm>
              <a:off x="1652221" y="2578657"/>
              <a:ext cx="108252" cy="239891"/>
            </a:xfrm>
            <a:custGeom>
              <a:avLst/>
              <a:gdLst/>
              <a:ahLst/>
              <a:cxnLst/>
              <a:rect l="l" t="t" r="r" b="b"/>
              <a:pathLst>
                <a:path w="3888" h="8616" extrusionOk="0">
                  <a:moveTo>
                    <a:pt x="1734" y="1"/>
                  </a:moveTo>
                  <a:cubicBezTo>
                    <a:pt x="1121" y="1"/>
                    <a:pt x="538" y="129"/>
                    <a:pt x="10" y="361"/>
                  </a:cubicBezTo>
                  <a:cubicBezTo>
                    <a:pt x="1108" y="1331"/>
                    <a:pt x="1796" y="2751"/>
                    <a:pt x="1796" y="4302"/>
                  </a:cubicBezTo>
                  <a:cubicBezTo>
                    <a:pt x="1796" y="5859"/>
                    <a:pt x="1105" y="7281"/>
                    <a:pt x="1" y="8253"/>
                  </a:cubicBezTo>
                  <a:cubicBezTo>
                    <a:pt x="532" y="8486"/>
                    <a:pt x="1117" y="8615"/>
                    <a:pt x="1734" y="8615"/>
                  </a:cubicBezTo>
                  <a:cubicBezTo>
                    <a:pt x="2011" y="8615"/>
                    <a:pt x="2282" y="8589"/>
                    <a:pt x="2545" y="8538"/>
                  </a:cubicBezTo>
                  <a:cubicBezTo>
                    <a:pt x="3416" y="7305"/>
                    <a:pt x="3888" y="5828"/>
                    <a:pt x="3888" y="4302"/>
                  </a:cubicBezTo>
                  <a:cubicBezTo>
                    <a:pt x="3888" y="2783"/>
                    <a:pt x="3418" y="1309"/>
                    <a:pt x="2552" y="79"/>
                  </a:cubicBezTo>
                  <a:cubicBezTo>
                    <a:pt x="2288" y="28"/>
                    <a:pt x="2013" y="1"/>
                    <a:pt x="1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143F519-1EBC-EA36-7164-25CAB26C7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430" y="838457"/>
            <a:ext cx="4217327" cy="804281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E7FC160-439D-4BFE-2BCD-696E1558B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40225"/>
              </p:ext>
            </p:extLst>
          </p:nvPr>
        </p:nvGraphicFramePr>
        <p:xfrm>
          <a:off x="635900" y="1985622"/>
          <a:ext cx="8038727" cy="21714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38727">
                  <a:extLst>
                    <a:ext uri="{9D8B030D-6E8A-4147-A177-3AD203B41FA5}">
                      <a16:colId xmlns:a16="http://schemas.microsoft.com/office/drawing/2014/main" val="3157274091"/>
                    </a:ext>
                  </a:extLst>
                </a:gridCol>
              </a:tblGrid>
              <a:tr h="441762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200" u="none" strike="noStrike" dirty="0">
                          <a:effectLst/>
                        </a:rPr>
                        <a:t>We are 95% confident that the mean of age falls in the interval from </a:t>
                      </a: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CFF2A0"/>
                          </a:highlight>
                        </a:rPr>
                        <a:t>45.52192592</a:t>
                      </a:r>
                      <a:r>
                        <a:rPr lang="en-US" sz="1200" u="none" strike="noStrike" dirty="0">
                          <a:effectLst/>
                        </a:rPr>
                        <a:t> to </a:t>
                      </a: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CFF2A0"/>
                          </a:highlight>
                        </a:rPr>
                        <a:t>46.92607408</a:t>
                      </a:r>
                    </a:p>
                    <a:p>
                      <a:pPr algn="just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4" marR="4814" marT="4814" marB="0" anchor="b"/>
                </a:tc>
                <a:extLst>
                  <a:ext uri="{0D108BD9-81ED-4DB2-BD59-A6C34878D82A}">
                    <a16:rowId xmlns:a16="http://schemas.microsoft.com/office/drawing/2014/main" val="867307943"/>
                  </a:ext>
                </a:extLst>
              </a:tr>
              <a:tr h="461825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200" u="none" strike="noStrike" dirty="0">
                          <a:effectLst/>
                        </a:rPr>
                        <a:t>We are 95% confident that the mean of annual salary falls in the interval from </a:t>
                      </a: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CFF2A0"/>
                          </a:highlight>
                        </a:rPr>
                        <a:t>61098.91796</a:t>
                      </a:r>
                      <a:r>
                        <a:rPr lang="en-US" sz="1200" u="none" strike="noStrike" dirty="0">
                          <a:effectLst/>
                        </a:rPr>
                        <a:t>  to </a:t>
                      </a: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CFF2A0"/>
                          </a:highlight>
                        </a:rPr>
                        <a:t>63155.56126</a:t>
                      </a:r>
                    </a:p>
                    <a:p>
                      <a:pPr algn="just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4" marR="4814" marT="4814" marB="0" anchor="b"/>
                </a:tc>
                <a:extLst>
                  <a:ext uri="{0D108BD9-81ED-4DB2-BD59-A6C34878D82A}">
                    <a16:rowId xmlns:a16="http://schemas.microsoft.com/office/drawing/2014/main" val="3640971251"/>
                  </a:ext>
                </a:extLst>
              </a:tr>
              <a:tr h="441762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200" u="none" strike="noStrike" dirty="0">
                          <a:effectLst/>
                        </a:rPr>
                        <a:t>We are 95% confident that the mean of credit card falls in the interval from </a:t>
                      </a: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CFF2A0"/>
                          </a:highlight>
                        </a:rPr>
                        <a:t>9301.066258</a:t>
                      </a:r>
                      <a:r>
                        <a:rPr lang="en-US" sz="1200" u="none" strike="noStrike" dirty="0">
                          <a:effectLst/>
                        </a:rPr>
                        <a:t>  to </a:t>
                      </a: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CFF2A0"/>
                          </a:highlight>
                        </a:rPr>
                        <a:t>9914.223839</a:t>
                      </a:r>
                    </a:p>
                    <a:p>
                      <a:pPr algn="just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4" marR="4814" marT="4814" marB="0" anchor="b"/>
                </a:tc>
                <a:extLst>
                  <a:ext uri="{0D108BD9-81ED-4DB2-BD59-A6C34878D82A}">
                    <a16:rowId xmlns:a16="http://schemas.microsoft.com/office/drawing/2014/main" val="833914160"/>
                  </a:ext>
                </a:extLst>
              </a:tr>
              <a:tr h="235383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200" u="none" strike="noStrike" dirty="0">
                          <a:effectLst/>
                        </a:rPr>
                        <a:t>We are 95% confident that the mean of net worth falls in the interval from </a:t>
                      </a: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CFF2A0"/>
                          </a:highlight>
                        </a:rPr>
                        <a:t>416227.8424</a:t>
                      </a:r>
                      <a:r>
                        <a:rPr lang="en-US" sz="1200" u="none" strike="noStrike" dirty="0">
                          <a:effectLst/>
                        </a:rPr>
                        <a:t>  to </a:t>
                      </a: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CFF2A0"/>
                          </a:highlight>
                        </a:rPr>
                        <a:t>446723.5848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4" marR="4814" marT="4814" marB="0" anchor="b"/>
                </a:tc>
                <a:extLst>
                  <a:ext uri="{0D108BD9-81ED-4DB2-BD59-A6C34878D82A}">
                    <a16:rowId xmlns:a16="http://schemas.microsoft.com/office/drawing/2014/main" val="4228937848"/>
                  </a:ext>
                </a:extLst>
              </a:tr>
              <a:tr h="590713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200" u="none" strike="noStrike" dirty="0">
                          <a:effectLst/>
                        </a:rPr>
                        <a:t>We are 95% confident that the mean of car purchase amount falls in the interval from </a:t>
                      </a: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CFF2A0"/>
                          </a:highlight>
                        </a:rPr>
                        <a:t>43263.20989</a:t>
                      </a:r>
                      <a:r>
                        <a:rPr lang="en-US" sz="1200" u="none" strike="noStrike" dirty="0">
                          <a:effectLst/>
                        </a:rPr>
                        <a:t> to </a:t>
                      </a: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CFF2A0"/>
                          </a:highlight>
                        </a:rPr>
                        <a:t>45156.38855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4" marR="4814" marT="4814" marB="0" anchor="b"/>
                </a:tc>
                <a:extLst>
                  <a:ext uri="{0D108BD9-81ED-4DB2-BD59-A6C34878D82A}">
                    <a16:rowId xmlns:a16="http://schemas.microsoft.com/office/drawing/2014/main" val="275088319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udy Guide to Middle School Students by Slidesgo">
  <a:themeElements>
    <a:clrScheme name="Simple Light">
      <a:dk1>
        <a:srgbClr val="646B96"/>
      </a:dk1>
      <a:lt1>
        <a:srgbClr val="FAFAFA"/>
      </a:lt1>
      <a:dk2>
        <a:srgbClr val="D5D9EE"/>
      </a:dk2>
      <a:lt2>
        <a:srgbClr val="FBDC77"/>
      </a:lt2>
      <a:accent1>
        <a:srgbClr val="F172AC"/>
      </a:accent1>
      <a:accent2>
        <a:srgbClr val="FBBEE6"/>
      </a:accent2>
      <a:accent3>
        <a:srgbClr val="DADADA"/>
      </a:accent3>
      <a:accent4>
        <a:srgbClr val="F3F3F3"/>
      </a:accent4>
      <a:accent5>
        <a:srgbClr val="FFFFFF"/>
      </a:accent5>
      <a:accent6>
        <a:srgbClr val="FFFFFF"/>
      </a:accent6>
      <a:hlink>
        <a:srgbClr val="434D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1008</Words>
  <Application>Microsoft Office PowerPoint</Application>
  <PresentationFormat>On-screen Show (16:9)</PresentationFormat>
  <Paragraphs>370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PT Sans</vt:lpstr>
      <vt:lpstr>Barlow Medium</vt:lpstr>
      <vt:lpstr>DM Sans</vt:lpstr>
      <vt:lpstr>Century Gothic</vt:lpstr>
      <vt:lpstr>Bebas Neue</vt:lpstr>
      <vt:lpstr>Calibri</vt:lpstr>
      <vt:lpstr>Anaheim</vt:lpstr>
      <vt:lpstr>Varela Round</vt:lpstr>
      <vt:lpstr>Nunito Light</vt:lpstr>
      <vt:lpstr>Calibri </vt:lpstr>
      <vt:lpstr>Arial</vt:lpstr>
      <vt:lpstr>Patrick Hand</vt:lpstr>
      <vt:lpstr>Study Guide to Middle School Students by Slidesgo</vt:lpstr>
      <vt:lpstr>MAS291 Computer Project</vt:lpstr>
      <vt:lpstr>PowerPoint Presentation</vt:lpstr>
      <vt:lpstr>2/ Data Collection And Analysis</vt:lpstr>
      <vt:lpstr>PowerPoint Presentation</vt:lpstr>
      <vt:lpstr>PowerPoint Presentation</vt:lpstr>
      <vt:lpstr>PowerPoint Presentation</vt:lpstr>
      <vt:lpstr>PowerPoint Presentation</vt:lpstr>
      <vt:lpstr>Construct a two-sided 95% confidence interval for mean of Age, Annual Salary, Credit Card Debt, Net Worth, Car Purchase Amount for The Shop</vt:lpstr>
      <vt:lpstr>PowerPoint Presentation</vt:lpstr>
      <vt:lpstr>PowerPoint Presentation</vt:lpstr>
      <vt:lpstr>PowerPoint Presentation</vt:lpstr>
      <vt:lpstr>PowerPoint Presentation</vt:lpstr>
      <vt:lpstr>6/ TEST 1 SAMPLE P</vt:lpstr>
      <vt:lpstr>7/ TEST 2 SAMPLE TWO TAIL u</vt:lpstr>
      <vt:lpstr>PowerPoint Presentation</vt:lpstr>
      <vt:lpstr>8/ TEST 2 SAMPLE ONE TAIL u </vt:lpstr>
      <vt:lpstr>PowerPoint Presentation</vt:lpstr>
      <vt:lpstr>PowerPoint Presentation</vt:lpstr>
      <vt:lpstr>PowerPoint Presentation</vt:lpstr>
      <vt:lpstr>PowerPoint Presentation</vt:lpstr>
      <vt:lpstr>9/ TEST 2 SAMPLE 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MAS291 Computer Project</dc:title>
  <cp:lastModifiedBy>Nguyên Đặng</cp:lastModifiedBy>
  <cp:revision>12</cp:revision>
  <dcterms:modified xsi:type="dcterms:W3CDTF">2023-04-09T19:57:46Z</dcterms:modified>
</cp:coreProperties>
</file>