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71" r:id="rId7"/>
    <p:sldId id="268" r:id="rId8"/>
    <p:sldId id="273" r:id="rId9"/>
    <p:sldId id="269" r:id="rId10"/>
    <p:sldId id="270" r:id="rId11"/>
    <p:sldId id="265" r:id="rId12"/>
    <p:sldId id="272" r:id="rId13"/>
    <p:sldId id="275" r:id="rId14"/>
    <p:sldId id="274" r:id="rId15"/>
    <p:sldId id="294" r:id="rId16"/>
    <p:sldId id="259" r:id="rId17"/>
    <p:sldId id="277" r:id="rId18"/>
    <p:sldId id="278" r:id="rId19"/>
    <p:sldId id="279" r:id="rId20"/>
    <p:sldId id="280" r:id="rId21"/>
    <p:sldId id="290" r:id="rId22"/>
    <p:sldId id="281" r:id="rId23"/>
    <p:sldId id="286" r:id="rId24"/>
    <p:sldId id="291" r:id="rId25"/>
    <p:sldId id="292" r:id="rId26"/>
    <p:sldId id="287" r:id="rId27"/>
    <p:sldId id="289" r:id="rId28"/>
    <p:sldId id="288" r:id="rId29"/>
    <p:sldId id="297" r:id="rId30"/>
    <p:sldId id="298" r:id="rId31"/>
    <p:sldId id="299" r:id="rId32"/>
    <p:sldId id="300" r:id="rId33"/>
    <p:sldId id="301" r:id="rId34"/>
    <p:sldId id="260" r:id="rId35"/>
    <p:sldId id="262" r:id="rId36"/>
    <p:sldId id="283" r:id="rId37"/>
    <p:sldId id="284" r:id="rId38"/>
    <p:sldId id="285" r:id="rId39"/>
    <p:sldId id="261" r:id="rId40"/>
    <p:sldId id="295" r:id="rId41"/>
    <p:sldId id="296" r:id="rId42"/>
    <p:sldId id="263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0:26:19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13070 10769 0,'27'0'141,"-27"26"-125,0 0-16,0 1 0,0-1 15,0 1 1,0-1-16,0 1 0,26-1 16,-26 1-16,0-1 0,0 1 15,0-1-15,0 1 16,0-1-16,0 0 0,27 1 15,-27-1 1,0 1 0,26-1-1,-26 1-15,0-1 16,0 1-16,0-1 0,0 1 16,0-1-16,0 0 15,0 1 1,0-1-1,0 1-15,0-1 16,0 1 0,0-1-16,0 1 0,0-1 15,0 27 1,0-26-16,0-1 16,0 0-16,0 1 15,0-1-15,0 1 16,0-1-16,0 1 0,0-1 15,0 1 1,0-1 0,0 1-16,0-1 0,0 0 15,0 1-15,0-1 16,0 1-16,0-1 16,0 1-16,0-1 0,0 1 15,0-1-15,0 1 16,0-1-1,-26 1-15,26-1 16,0 0-16,0 1 16,0-1-16,0 1 15,0-1-15,0 1 16,0-1-16,0 1 0,0-1 16,0 1-16,0-1 0,0 27 15,0-27-15,-27 1 16,27 26-16,0 0 15,0-27-15,-26-26 16,26 27-16,0-1 0,0 1 16,0-1-16,0 0 15,0 1-15,0-1 16,0 1-16,-27-1 16,27 1-1,0-1 1,0 1-16,0-1 15,0 27 1,0-27 0,0 1-16,0-1 15,0 1-15,0-1 16,27 1 171,-1-27-171,1 0 15,-1 0-31,1 26 0,-1-26 16,27 0 0,-26 0-16,25 0 15,1 0-15,-26 0 0,52 0 0,-52 0 16,26 0-16,26 0 0,0 0 15,1 0-15,-1 0 0,-26 0 0,0 0 16,26 0-16,-26 0 0,27 0 0,-54 0 16,27 0-16,0 0 0,-27 0 0,1 0 15,-1 0-15,1 0 16,-1 0 78,1 0-94,26 0 0,-27 0 15,27 0-15,0 0 0,-27 0 0,27 0 16,27 0-16,-54 0 0,27 0 0,26 0 16,-52 0-16,52 0 0,-26 0 0,-26 0 15,25 0-15,-25 0 0,-1 0 0,1 0 16,-1 0-16,1 0 0,-1-26 15,1 26-15,-1 0 0,1 0 16,-1 0 0,1 0-1,-1 0-15,0 0 0,1 0 16,26 0-16,-27 0 0,1 0 16,-1 0-16,1 0 0,-1 0 0,1 0 15,-1-27-15,0 27 0,1 0 0,-1 0 16,1 0-16,-1 0 0,1 0 0,26 0 15,-27 0-15,1 0 0,26 0 16,-27 0-16,0 0 16,1 0-16,26 0 0,-27 0 15,1 0-15,-1 0 0,1 0 0,-1 0 16,1 0-16,25 0 0,-25 0 16,-1 0-16,1 0 0,-1 0 15,1-26-15,-1 26 0,1 0 16,-1 0-16,1 0 15,-1 0-15,1 0 0,25 0 16,-25 0-16,-1 0 16,1 0-16,-1 0 0,1 0 31</inkml:trace>
  <inkml:trace contextRef="#ctx0" brushRef="#br0" timeOffset="3427.91">13097 10689 0,'26'0'0,"1"0"0,-1 27 0,1-27 16,-1 26-16,27-26 0,0 0 0,-27 0 15,1 0-15,52 27 0,-52-27 0,-1 26 16,1-26-16,26 0 0,-27 0 0,1 0 16,-1 0-16,27 26 0,-27-26 15,1 27-15,-1-27 0,27 0 16,-26 0-16,-1 0 0,1 0 15,25 0-15,-25 0 0,-1 0 0,1 0 16,-1 0-16,1 0 0,-1 0 0,1 0 16,-1 0-16,1 0 0,-1 0 15,1 0-15,-1 0 0,0 0 16,1 26-16,-1-26 16,1 0-16,26 0 0,0 27 15,-27-27-15,1 0 0,52 0 0,-26 0 16,-27 0-16,27 0 0,-26 0 0,52 0 15,-52 0-15,25 0 0,1 0 0,0 0 16,0 0-16,0 0 0,0 0 0,-27 0 16,27 0-16,-26 0 0,26 0 15,-27 0-15,1 0 0,26 0 0,-27 0 16,-26-27-16,53 27 0,-27 0 0,1 0 16,-1 0-16,1 0 0,-27-26 15,26 26 16,1 0-15,-1 0-16,27 0 0,-26 0 16,25 0-16,-25 0 0,26 0 0,0 0 15,-27 0-15,1 0 0,26 0 0,0 0 16,-27 0-16,0 0 0,1 0 0,-1 0 16,1 0-16,-1 0 62,1 0-62,-1 0 16,1 0-16,-1 0 0,27 0 15,0 0-15,-27 0 0,1 0 0,26 0 16,-27 0-16,1 0 0,26 0 0,-27 0 16,1 0-16,-1 0 0,0 0 0,1 0 15,-1 0 16,1 0 157,-1-27-172,1 27-1,-1-26 157,1 26-172,-27-26 16,0 52 156,26 0-172,1 27 15,-27-26-15,0 26 16,0-27-16,0 1 0,0-1 15,0 1-15,0-1 0,26 1 16,-26-1-16,0 0 16,0 1-16,0-1 15,0 1 1,0-1-16,0 1 16,0-1-16,0 1 15,0-1 1,0 1-16,0-1 15,0 0-15,0 1 0,0-1 16,0 1 0,0-1-1,0 1-15,0-1 16,0 1 0,0-1-16,0 1 0,0-1 15,0 1-15,0-1 16,0 0-16,0 1 0,0-1 15,0 1-15,0-1 16,0 1 0,0-1-16,0 1 0,0-1 15,0 27 1,0-27-16,0 1 16,0 26-16,0-27 15,0 1 1,0-1-16,0 1 15,0-1-15,0 1 16,0-1-16,-26-26 16,26 27-16,0-1 0,0 0 15,0 1-15,0-1 0,0 1 16,0-1-16,0 1 0,0-1 16,0 1-16,0-1 15,-27 1-15,27-1 16,0 0-16,0 1 15,-26-1 1,26 27 0,0-26-16,0-1 15,-27 1 1,27-1 0,-26 1-1,26-1-15,0 1 16,-27-27-16,27 26 15,0 0-15,0 1 0,0-1 16,0 27-16,0-26 16,0-1-16,0 1 15,0-1 1,0 1 0,-26-1-1,26 0-15,0 1 141,26-27 124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1:00:03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13864 3493 0,'0'26'109,"0"27"-109,-26-27 16,-1 1-16,27-1 0,0 1 16,-26 26-16,-1-53 0,27 26 15,0 1-15,-26-1 0,26 0 0,0 1 16,-53-1-16,53 27 0,-26-26 15,26-1-15,0 1 16,-27-1-16,1 27 16,-1-26-16,1-1 0,-1 0 15,27 1 1,-26-27-16,26 26 0,0 1 156,0-1-140,26-26-1,-26 27 1,27-27-16,-1 0 16,1 0-16,26 0 0,-27 0 15,27 0-15,-27 0 0,1 0 0,26 0 16,-27 0-16,1 0 0,26 0 0,-1 0 16,-25 0-16,-1 0 0,27-27 0,0 27 15,-26 0-15,-1 0 0,27-26 0,0 26 16,-53-27-16,26 27 0,1 0 15,-1 0-15</inkml:trace>
  <inkml:trace contextRef="#ctx0" brushRef="#br0" timeOffset="1289.56">13864 3545 0,'27'-26'31,"26"26"0,-27 26-15,0-26-1,-26 27-15,27-27 0,-27 26 16,26 1-16,1-27 16,-27 26-16,26-26 0,-26 53 15,27-26-15,-1-27 16,-26 26-16,27 1 31,-27-1-15,0 0-16,26-26 15,-26 27-15,0-1 16,27 1 0,-27-1-16,26 1 15,-26-1 1,0 1-1,0-1 1,27 1 0,-27-1 15,0 1-15,26-27-1,-26 26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1-06-09T02:29:19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22013 8996 0,'0'26'125,"0"1"-109,0 26-16,0-27 31,27-26 16,-27 53-32,0-26-15,0 25 16,26-25-16,-26-1 16,0 54-1,0-1 1,0-52-16,0 25 16,0 1-1,0 0 16,0-26-15,0 26 0,0 0-1,0 0 1,0 26 0,-26-26-1,26-27 1,0 27-1,-27 27 1,27-28 0,0 1-1,0-26 1,0 26 0,0-27-1,0 1 1,0-1 15,0 1-15,0 26-1,0-27 1,0 0 125,27-26-110,-1 27-16,1-27 1,-1 26 0,80-26-1,-53 27-15,53-27 16,-27 0 0,-26 0-1,0 0 16,0 0-15,0 0 0,0 0-1,-27 0 1,27 0 0,26 0-1,-52 0 1,-1 0 15,1 0 0,-1 0-15,1 26 0,26-26-1,-27 27 1,1-27-1,-1 0 32,1 0 16,-1 0-48,0 0-15,1 0 16,-1 0 62,1 0-78,-1-53 16,27 0-16,-26 26 15,-27 1-15,53-27 16,-53 27 0,0-1-16,0 1 15,0-1 79,0 1-78,0-1-16,0 1 15,0-1 1,0 1 0,0-1-1,0 1 1,0 0-1,0-1 1,0 1 0,0-1-1,0 1 1,0-54 0,0 54-1,0-27 1,26 27-1,-26-1 17,0 1-17,0-1 1,0 1-16,0-27 16,0 26-1,0 1 1,26-27-1,-26 26 1,0 1 0,0 0 46,0-1-62,0 1 16,0-1-1,0-26 1,0-26 0,0 26-1,0 27 1,0-1 140,-26 1-156,0 26 78,26-27-78,-27 1 16,1 26 0,26-27-1,-27 27 1,1 0-1,26-26 17,-27 26 30,1 0-46,26-27-16,-27 27 15,1 0 17,26-26 30,-27 26-46,1 0 15,0 0-31,-1 0 16,-26 0-16,0 0 15,27 0 1,-1 0-16,1 0 16,-80 0 77,80 0-77,-54 0-16,27 0 16,-53 0-1,80 0 1,-27 0 93,-26 0-109,26 0 16,26 0-16,-26 0 15,27 0-15,-1 0 32,1 0 77,0 0-78,-1 0-15,1 0 156,-27-27-32,26 27-124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1-06-09T06:15:24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23151 10636 0,'27'0'31,"52"27"-15,-26-1 0,0 27-1,0-26-15,52 52 16,28-26-1,-1 0 1,-79-27 0,26 27-1,1-53 1,52 53 0,80 26-1,-27-52 1,0 26-1,53 0 1,-105-53 15,25 0-15,-25 0 0,-81 0-1,-78 0 204</inkml:trace>
  <inkml:trace contextRef="#ctx0" brushRef="#br0" timeOffset="1599.56">25030 11113 0,'26'0'15,"1"0"16,25 52-15,-25-52 0,52 27 15,-26-1-15,-26-26 30,-27 27-14,26-27-1,1 26-15,-1-26-1,0 0 126,1 27-141,26-1 15,-27-26-15,-26 27 32,-26-27 218,-27 26-235,26 1-15,-25-1 16,-1-26-16,53 26 16,-27 1-1,1-27 95,-1 0-95,1 0-15,26 26 16,-27 1-16,27-1 15,-26 1-15,-1-27 32</inkml:trace>
  <inkml:trace contextRef="#ctx0" brushRef="#br0" timeOffset="3076.84">26141 10478 0,'26'52'63,"-26"1"-63,0-26 15,0 26-15,0-27 16,0 1 0,0 78-1,0 28 1,0-107-1,0 1 1,0-1 0,0 1 31,0 26-47,0 79 31,0-26-16,0-53 1,27 26 0,-1-53 15,1 1-15,-1-1-1,1 1-15,-1 26 16,1-27-1,-1 1 1,0-1 0,1-26-1,-27 27 63,26-80 16,54-106-94,-54 106 16,1 26-16,-1 1 15,-26 0 1,0-1-16</inkml:trace>
  <inkml:trace contextRef="#ctx0" brushRef="#br0" timeOffset="4363.96">25770 10927 0,'27'0'31,"-1"0"-15,27 0-16,-26 0 15,26 0 1,0 27 0,-1-27 15,-25 0-15,-1 0-16,27 26 15,0-26 1,-26 0-1,52 0 1,-52 0 0,-1 0 124,0 0-46,1 0-78,52-26-16,54-27 15,-54 53 1,-53 0-16,1-27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1:19:22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24289 8493 0,'0'27'31,"0"-1"-31,0 1 15,0-1-15,0 0 16,0 1-16,0-1 0,0 27 16,0-26-16,0 26 15,0-27-15,0 1 0,0-1 16,-27 0-16,27 1 0,0-1 16,0 27-16,0-26 0,0-1 15,-26 1-15,-1-27 0,27 26 16,0 1-16,0-1 15,0 1 1,0-1-16,0 0 16,0 1-1,0 26-15,0-27 16,0 1-16,0-1 16,0 1-16,0-1 15,0 1-15,0-1 0,0 0 16,0 1-16,0-1 0,0 1 15,0-1-15,0 1 16,0-1-16,0 1 0,0-1 16,0 1-16,0-1 0,0 1 15,27-1 1,-27 0-16,0 1 16,0-1-1,26-26 141,1 0-156,-1 0 0,54 0 16,-54-26-16,1 26 0,52 0 16,-26 0-16,-27 0 0,27 0 0,0 0 15,0 0-15,0 0 0,0 0 0,0 0 16,-27 0-16,27 0 0,0 0 0,-26-27 16,25 27-16,1 0 0,-26 0 15,26 0-15,0 0 0,-27 0 16,1 0-16,25 0 0,1-26 0,-26 26 15,-1 0-15,27 0 0,-26 0 0,-1 0 16,1 0-16,26 0 0,-27 0 0,27 0 16,-27 0-16,27 0 0,-26 0 0,-1 0 15,27 0-15,-26 0 0,-1 0 0,0 0 16,1 0-16,-1 0 0,1 0 16,-1 0-16,27 0 15,-26 0-15,-1-26 16,1 26-16,-1 0 0,1 0 15,-1 0-15,0 0 0,1 0 16,-1 0-16,1 0 0,-1 0 16,1 0-16,-1 0 125,1 0-110,-1 0 1,1 0 0,-1 0-16,0 0 15,1 0 1,-1 0 46,27-27-46,-26 27 0,-1 0 15,1 0-16,-1 0 17,1 0 155,-1 0-171,27 0-16,-53 27 15,26-27-15</inkml:trace>
  <inkml:trace contextRef="#ctx0" brushRef="#br0" timeOffset="2003.3">24421 8467 0,'27'0'94,"-1"0"-94,0 0 0,1 0 16,-1 0-16,27 0 0,0 0 0,27 0 15,-28 0-15,1 0 0,0 0 0,27 0 16,-1 0-16,-26 0 0,26 0 0,1 0 15,-27 0-15,52 0 0,-52 0 0,0 0 16,27 0-16,-27 0 0,0 0 0,-27 0 16,27 0-16,0 0 0,0 0 0,-27 0 15,1 0-15,-1 0 0,1 0 0,-1 0 16,0 0-16,1 0 16,-1 0-16,1 0 15,-1 0-15,27 0 0,0 0 16,-26 0-16,26 0 15,-27 0-15,27 0 0,-27 0 16,1 0-16,-1 0 0,27 0 0,0 0 16,-26 0-16,-1 0 15,27 0-15,-27 0 16,1 0-16,-1 0 0,1 0 16,-1 0-16,27 0 15,-26 0-15,-1 0 16,1 0-1,-1 0 251,-26 26-266,0 1 0,0 26 16,-26-27-16,26 0 0,0 1 0,-27-1 15,27 1-15,0 26 16,-26 0-16,26-27 0,0 1 0,0 25 16,0-25-1,0-1-15,0 1 0,0-1 16,0 1-16,0-1 15,0 1 1,0-1-16,0 1 16,0-1-1,0 1-15,0-1 0,0 0 16,0 27-16,0-26 16,0-1-16,0 1 15,0-1-15,0 1 0,0-1 16,0 1-1,0-1-15,0 0 16,0 27-16,0-26 16,0-1-16,0 1 15,0-1-15,0 1 16,0-1 0,0 1-16,0-1 15,0 1-15,26 25 16,-26-25 15</inkml:trace>
  <inkml:trace contextRef="#ctx0" brushRef="#br0" timeOffset="15035.1">4895 13944 0,'26'0'62,"1"0"-62,-1 0 0,27 0 0,0 0 16,-27-27-16,1 27 0,26 0 0,0 0 16,0 0-16,0 0 0,0 0 15,-1 0-15,1 0 0,27-26 0,-1 26 16,0 0-16,-26 0 0,0 0 15,27 0-15,-1-27 0,-26 27 0,26 0 16,1 0-16,-1 0 0,0-26 0,1 26 16,-27 0-16,26 0 0,-26 0 0,26 0 15,-26 0-15,27 0 0,-54 0 0,1 0 16,-1 0-16,53 0 0,-52 0 16,-1 0-16,27-27 0,0 27 15,-26-26-15,-1 26 0,27 0 0,0-27 16,-27 27-16,1-26 0,52 26 0,1 0 15,-1 0-15,-53-27 0,27 27 0,0-26 16,0 26-16,27-26 0,-27 26 0,26 0 16,-26 0-16,-27 0 0,27-27 15,0 1-15,0 26 0,-27 0 16,27 0-16,-26 0 0,-1 0 16,1 0-16,-1-27 15,1 27-15</inkml:trace>
  <inkml:trace contextRef="#ctx0" brushRef="#br0" timeOffset="16308.43">8070 13361 0,'26'0'47,"1"0"-47,-1 0 15,1 27 1,-1-27-16,1 0 15,-1 0-15,0 0 0,27 26 16,-26-26-16,26 0 0,0 27 16,-27-27-16,-26 26 0,53-26 15,-26 0-15,-1 0 16,0 27-16,1-27 125,-27 26 31,0 1-156,0-1 16,-27 1-16,1-1 0,26 1 0,-53-1 15,27 27-15,-1-53 0,27 26 0,-26-26 16,-1 53-16,1-53 0,26 27 0,-27-27 16,27 26-16,-26-26 0,-1 27 0,1-1 15</inkml:trace>
  <inkml:trace contextRef="#ctx0" brushRef="#br0" timeOffset="18352.16">4842 14023 0,'0'-27'15,"53"27"1,0 0-16,26 27 0,0 26 0,-26-27 15,27-26-15,-1 27 0,27 26 0,-53-53 16,26 53-16,-26 0 0,27-53 0,-1 26 16,0 27-16,-26-27 15,0 1-15,-26-27 0,-1 26 0,1-26 16,-27 27-16,52-1 0,-25-26 16,26 27-1,-27-27-15,-26 26 16,27 1-16,-1-27 0,1 26 15,-1-26-15,1 0 0,-1 26 16,0 1-16,1-27 0,-1 0 0,27 53 16,-26-53-16,26 0 0,-27 26 0,1 1 15,26-27-15,-27 26 0,27 1 0,-27-27 16,1 26-16,26 1 0,-27-27 0,1 26 16,26 1-16,-27-1 0,0-26 0,27 26 15,-26 1-15,-1-1 0,27 1 0,0-1 16,-26 1-16,-1-27 15,1 53-15,25-53 0,-25 26 16,-1-26-16,1 27 0,26-1 0,-27 0 16,27 1-16,0-1 0,-27 1 0,27-27 15,0 53-15,-26-53 0,26 26 16,-27 1-16,1-27 0,26 26 16,-27-26-16,27 27 0,-27-1 15,27 1-15,-26-27 0,-27 26 16,26-26-16,1 0 15,-27-26 282,0-1-297,0 1 0,0-1 16,0 1-16,0-1 0,0 1 16,0-27-16,0 26 15,0-26 1,0 1-16,0 25 0,0 1 15,0-1 17</inkml:trace>
  <inkml:trace contextRef="#ctx0" brushRef="#br0" timeOffset="19501.12">7726 15769 0,'0'-26'16,"26"-1"-1,1 27 32,-27-26-31,53 26-16,-27-27 16,1 27-16,-1 0 15,-26-26-15,27 26 16,-1 0-1,0 0 1,1 0-16,-1 0 16,1 0-1,-1 0 63,1 0-78,-1 0 16,1 0 15,-1 0-15,1 0-16,-1 0 78</inkml:trace>
  <inkml:trace contextRef="#ctx0" brushRef="#br0" timeOffset="22584.05">4895 13944 0,'-27'-27'78,"27"1"-63,0-1-15,0 1 0,0-1 0,0 1 16,0-1-16,0 1 0,0-1 0,0 1 16,0 0-16,0-27 0,0 26 0,0 1 15,0-27-15,0 26 0,0 1 0,0-1 16,0-26-16,0 27 0,0 0 0,0-27 16,0 26-16,0 1 0,0-1 0,0 1 15,0-1-15,0 1 0,27-1 0,-27 1 16,0 0-16,0-1 0,0 1 15,0-1-15,0 1 16,0-1-16,0 1 0,0-1 16,0 1-1,0-1-15,0 1 0,0-1 16,0 1-16,26 0 0,-26-1 16,0 1-16,0-1 0,0 1 15,0-1-15,0 1 0,0-1 0,0 1 16,0-1-16,27 27 0,-27-26 0,0 0 15,0-1-15,0 1 0,0-27 0,0 26 16,0 1-16,0-1 0,0 1 16,0-1-16,0 1 0,0-1 0,0 1 15,0 0-15,0-1 0,0 1 16,0-1-16,0 1 0,0-1 0,0 1 16,0-1-16,0 1 15,0-1-15,0 1 0,0 0 16,0-1-16,0 1 0,0-1 15,0 1 1,0-1-16,0 1 0,0-1 16,0 1-16,0-1 31,0 1-31,0-1 16,0 1-1,0 0-15,0-1 0,0 1 188,0-1-188,0 1 0,0-1 15,0 1 1,0-1-16,0 1 16,0-1-1,0 1 1,0 0 93,0-1-109,0 1 16,-27 26-16,27-27 187,0 1-187,0-1 0,0 1 16,0-27 0,0 26-16,-26 27 15,26-26-15,0-1 0,0 1 16,0 0-16,26 26 484,1 0-484,-1 26 16,-26 0-16,27-26 0,-27 27 0,26-27 15,1 26-15,-1 1 16,-26-1-16,26 1 16,-26-1-1,27-26-15,-1 27 16,-26-1-16,27-26 16,-27 27-1,53-1-15,-53 1 0,26-27 16,-26 26-16,27-26 0,-27 26 15,26-26-15,1 0 0,-27 27 16,26-1-16,1-26 16</inkml:trace>
  <inkml:trace contextRef="#ctx0" brushRef="#br0" timeOffset="23830.1">4895 10927 0,'-27'0'156,"1"27"-156,-27-1 0,0 1 16,27-27-16,-1 53 16,1-53-16,-27 53 0,26-27 15,1 0-15,-27 1 0,26-1 0,1 1 16,0-1-16,26 1 16,-27-27-16,1 26 0,-1 1 0,27-1 15,-53 1-15,53-1 0,-26-26 0,-1 26 16,1-26-16,-1 27 31</inkml:trace>
  <inkml:trace contextRef="#ctx0" brushRef="#br0" timeOffset="25337.14">4842 13256 0,'26'-27'16,"1"27"-16,-1 0 15,1 0-15,-1 0 16,1 0 0,-1 0-1,27-26 1,-27-1-16,1 27 15,-1 0-15,1 0 0,26 0 0,-27 0 16,1 0-16,26 0 0,-27 0 0,1 0 16,-1 0-16,0 0 0,1 0 15,-1 0-15,1 0 16,-1 0 0,-26 27 171,0-1-187,0 27 16,0-26-16,0-1 0,0 0 15,0 1-15,0-1 0,0 1 16,0 26-16,0-27 16,0 1-16,0-1 0,0 1 0,0-1 15,0 1-15,0-1 0,0 0 16,0 1-1,0-1 1,0 1 0</inkml:trace>
  <inkml:trace contextRef="#ctx0" brushRef="#br0" timeOffset="27610.98">4895 13256 0,'26'0'78,"1"0"-62,-1 0-1,1 26 1,-1-26-16,1 0 0,-1 27 16,0-27-1,1 26-15,-1-26 0,-26 26 0,27-26 16,-1 0-16,1 27 16,-1-27-1,1 26 1,-1-26-16,1 0 15,-27 27 1,26-27-16,1 0 313,-27 26-298,0 1 1,0 26-16,0-27 15,0 1-15,0-1 16,0 1-16,0-1 0,0 0 16,0 1-16,0-1 0,0 1 15,0 26 1,0-27 0,0 1-1,0-1 16,0 1-31,0-1 16,0 0 0,0 1 15,0-1-31,0 1 31</inkml:trace>
  <inkml:trace contextRef="#ctx0" brushRef="#br0" timeOffset="30977.31">8969 13335 0,'0'0'0,"27"0"16,-27 26-1,0 1-15,26-1 0,-26 1 16,0-1-16,27 1 16,-27-1-16,26 27 15,-26-26-15,27-1 32,-27 1-17,0-1 48,26 0-63,-26 1 15,27-27-15,-27 26 63,26-26 15,-26-26-78,0-1 16,0-25-16,0 25 15,27 1-15,-27-1 0,0 1 0,26-1 16,-26 1-16,26-1 0,-26 1 0,0-1 15,27-26-15,-1 53 0,-26-52 16,27 25-16,-27 1 16,26-1-16,1 1 15,-27-1-15,0 1 16,26-1 15</inkml:trace>
  <inkml:trace contextRef="#ctx0" brushRef="#br0" timeOffset="32032.1">9472 13785 0,'27'-27'46,"-27"1"-30,0-1-16,0 1 78,0 52 78,0 1-156,0-1 16,0 1-16,0-1 16,0 1-16,0-1 0,0 1 15,0-1-15,0 1 16,0-1 0</inkml:trace>
  <inkml:trace contextRef="#ctx0" brushRef="#br0" timeOffset="36611.42">8625 15293 0,'27'0'46,"-1"0"-30,1 0-16,-1 0 16,-26 26-16,27 1 15,-1-27-15,1 0 32,-27 26-17,26-26-15,-26 27 16,27-27-1,-27 26-15,26 1 282,0-1-282,1 1 15,-1-1 1,-26 1-16,0-1 0,27-26 109,-1 26-109,-26 1 32,27-54 124,-27 1-141,0 0 1,26-1-16,-26 1 16,0-1-16,27 1 0,-27-1 15,0 1-15,26 26 0,-26-27 0,0 1 16,0-1-16,27 27 0,-27-26 16,0-1-16,0 1 15,26 26-15,-26-26 0,0-1 16,27 1-1,-1 26 157</inkml:trace>
  <inkml:trace contextRef="#ctx0" brushRef="#br0" timeOffset="38127.11">9313 15690 0,'0'-27'0,"0"1"0,0-1 15,0 1 1,0 0 0,0-1-1,0 1 1,0-1 15,0 1 0,27-1-31,-27 1 0,26 26 157,1 0-142,-1 0 1,1 26-1,-27 1 1,26-1 0,-26 1-1,27-27-15,-27 26 16,0 1-16,0-1 16,0 0 15,0 1-31,0-1 15,0 1-15,0-1 16,-27-26 0,27 27-16,0-1 0,-26-26 15,26 27-15,-27-1 16,1 27 0,-1-27-1,1 1-15,26-1 16,-27-26-1,27 27 157,27-27-172,26 0 16,26 0 0,-52 0-16,-1 0 0,0 0 15,1 0-15,-1 0 16,1 0-16,-1 0 15,1 0-15,-1-27 32</inkml:trace>
  <inkml:trace contextRef="#ctx0" brushRef="#br0" timeOffset="41458.78">3704 10134 0,'0'-27'0,"27"27"16,-1 27 0,1-1-1,-1-26 1,0 53-16,1-27 16,-27 1-16,26-1 15,-26 1-15,0-1 0,27 1 16,-27-1-16,0 1 0,0-1 15,26 1-15,-26-1 0,27 0 0,-27 1 16,0-1-16,26 1 0,-26-1 0,27 1 16,-27 26-16,26-27 15,-26 1-15,0-1 16,27 0-16,-1-26 125,1 0-125,-27-26 16,26 26-16,-26-26 0,26-27 0,27 26 15,-53 1-15,0-1 0,27 1 0,-1-27 16,1 26-16,-1 1 0,-26 0 0,27-1 15,-27 1-15,26-27 16,1 26-16,-27 1 0</inkml:trace>
  <inkml:trace contextRef="#ctx0" brushRef="#br0" timeOffset="43205.71">4471 10821 0,'0'-26'125,"0"-27"-94,0 27-31,0-1 31,0 54 157,0-1-173,0 1 1,0-1-16,0 0 15,0 1 376,0-1-297,0 1-79,0-1 1,0 1-16,0-1 16,0 1-1,0-1 1</inkml:trace>
  <inkml:trace contextRef="#ctx0" brushRef="#br0" timeOffset="44044.45">4683 10425 0,'27'0'78,"-1"0"-78,1 0 15,-1 0-15,-26 26 16,26 1-16,27-1 0,-26 0 16,26 27-1,-27-26-15,1 26 16,-27-27-16,26-26 16,1 27-16,-27-1 15</inkml:trace>
  <inkml:trace contextRef="#ctx0" brushRef="#br0" timeOffset="44966.37">5080 10530 0,'-26'0'94,"-1"0"-79,1 0-15,-1 27 16,1-27 0,-1 26-1,1 1 16,-1-1 1,1 1-1,-1-27 47,27 26-78,-26-26 16,26 27-1,-26-1-15,-1 1 32</inkml:trace>
  <inkml:trace contextRef="#ctx0" brushRef="#br0" timeOffset="46825.09">5212 10266 0,'53'0'47,"-26"26"-32,-1 1 16,-26-1-31,0 1 0,27-1 16,-1-26-16,-26 27 0,0-1 16,0 1-16,27-27 0,-27 26 0,0 0 15,26 1-15,-26-1 0,26 1 16,-26-1-16,0 1 0,0-1 31,27-26-31,-27 27 16,0-1 46,26-26 48,1 0-95,-1-26-15,1-27 16,-27 26-16,26 1 16,1-1-16,-27 1 0,26-1 0,-26 1 15,27 0-15,-27-1 0,0 1 16,0-1-16,26 27 0,-26-26 15,0-1-15,0 1 47,26 26-15,-26-27 202,27 27-234,-27-26 62,0 52 126,0 1-172</inkml:trace>
  <inkml:trace contextRef="#ctx0" brushRef="#br0" timeOffset="48789.1">5741 10795 0,'0'26'31,"27"-26"32,-27-26-48,0 0 1,0-1 0,0 1-16,0-1 31,0 1-31,26-1 62,1 27 48,-1 0-63,1 0-32,-1 27 32,1-27-16,-27 26-15,0 1-16,0-1 31,0 1-15,0-1-16,0 0 15,0 1 1,0-1 0,-27-26-16,27 53 15,-26 0 1,26-26 0,-27-27-16,1 26 15,26 1 1,0-1-16,-27-26 0,27 27 15,-26-27 1,26 26 62,-53 0-62,27-26-1,52 0 157,0 0-156,1 0-16,-1 0 0,1 0 16,-1 0-16,-26-26 15,27 26 1,-1 0-1,1-26 1,-1-1 0,1 27-16,-1 0 31,1 0-31,-27-26 16,26 26-1,0 0 63,27 0 266,-26 0-344,26 0 0,26 0 0,-26 0 16,0 0-16,53 0 0,-27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0:29:34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22992 9948 0,'0'27'578,"0"-1"-562,0 1-16,0 26 15,27-27-15,-27 1 16,0-1-16,0 0 0,0 27 16,0-26-16,0-1 15,0 1 1,0-1 0,0 1-16,0-1 15,0 1 1,0-1 15,0 1-31,0-1 16,0 0 15,0 27-15,0-26-1,0 26 1,0-27-16,0 1 15,0-1 1,0 1-16,-27-1 16,27 0-1,0 1-15,0-1 16,0 1 0,0-1-1,0 1-15,0-1 16,0 1-1,0-1 1,0 1 0,0-1-16,0 1 15,0-1 1,0 0 0,0 1-1,0-1 1,0 1 156,27-27-157,26 0-15,0 0 16,26 0-16,0 0 0,1 0 0,-1 26 16,27-26-16,0 0 0,-27 0 0,27 0 15,26 0-15,-26 0 0,0 0 0,0 0 16,0 0-16,-53 0 0,52 0 15,-25 0-15,-1 0 0,-26 0 0,26 0 16,-26 0-16,0 0 0,-26 0 0,26 0 16,-27 0-16,1 0 0,-1 0 0,0 0 15,1 0-15,-1 0 0,1 0 0,-1 0 16,1 0-16,-1 0 0,27 0 16,-26 0-16,-1 0 15,0 0-15,1 0 0,26 0 0,-27 0 16,1 0-16,-1 0 0,1 0 15,-1 0-15,1 0 0,26 0 0,-27 27 16,27-27-16,0 0 16,-27 0-16,1 0 0,-1 0 0,54 0 15,-54 0-15,0 0 0,27 0 0,0 0 16,-26 0-16,26 0 0,-27 0 0,27 0 16,-26 0-16,-1 0 0,0 0 0,27 0 15,-26 0-15,-1 0 0,27 0 0,-26 0 16,26 0-16,-27 0 0,0 0 15,1 26-15,26-26 0,-27 0 16,1 0-16,-1 0 0,27 0 0,-26 0 16,-1 0-16,27 0 0,0 0 0,-27 0 15,27 0-15,0 0 0,-26 0 0,52 0 16,-53 0-16,27 0 0,-26 0 0,26 0 16,0 0-16,0 0 0,0 0 15,-27 0-15,0 0 0,1 0 0,-1 0 16,1 0-16,-1 0 0,1 0 0,-1 0 15,1 0-15,-1 0 16,1 0-16,25 0 0,-25 0 16,52 0-1,-52 0-15,-1 0 0,1 0 0,26 0 16,-27 0-16,1 0 16,-1 0-16,0 0 0,1 0 15,-1 0 1,1 0-1,-1 0-15,1 0 16,-1 0-16,1 0 16,-1 0-16,1 0 15,-1 0 220,0 0-220,1 0-15,-1 0 16,1 0 15,-1 0 0,1-26 79</inkml:trace>
  <inkml:trace contextRef="#ctx0" brushRef="#br0" timeOffset="4021.71">7752 11218 0,'27'0'47,"-1"27"-31,1-27-16,-1 0 0,1 26 15,-1 1 1,1-27-16,-1 0 0,0 0 16,1 26-1,-1-26 1,1 0-16,-1 0 15,1 0-15,-1 0 16,27 0-16,-26 0 0,-1 0 16,0 0-16,1 0 0,-1 0 0,1 0 15,26 0-15,-27 0 0,1 0 0,-1 0 16,27 0-16,26 0 0,-26 0 16,-26 0-16,26 0 0,-27 0 0,1 0 15,26 0-15,-27 0 0,27 0 16,-27 0-16,1 0 0,-1 0 15,1 0-15,-1 0 16,-26 27-16,27-27 0,-1 0 16,1 0-16,-1 0 15,1 0-15,-1 0 16,0 0-16,1 0 16,-1 0-16,1 0 0,-1 0 15,-26 26 235,0 1-250,0-1 0,0 0 16,0 1-16,0-1 15,0 1-15,0-1 16,0 1-16,0-1 0,0 1 16,0-1-16,0 27 0,0-26 15,0-1-15,0 27 0,0-27 16,0 1-16,0-1 0,0 1 16,0-1-16,0 1 0,0-1 0,0 27 15,27-53-15,-27 26 0,0 1 16,0-1-16,0 1 0,0-1 15,0 1 1,0-1-16,0 1 16,0-1-16,0 27 0,0-26 15,0 25 1,0-25-16,0-1 16,0 27-16,0-26 15,0-1-15,0 1 16,0-1-16,0 1 0,0 25 15,0-25-15,0-1 0,0 1 16,0-1-16,0 1 16,-27-27 171,1 0-171,-1 0-16,1 0 15,-1 0-15,1 0 16,0 0-16,-1 0 16,1-27-16,-1 27 0,-26-26 15,27 26-15,-1 0 0,1 0 0,-1-27 16,1 27-16,-1 0 0,1 0 16,0 0-16,-1 0 0,-26-26 15,27 26-15,-1 0 16,1 0-16,-1 0 15,27-27-15,-26 27 0,-1 0 16,1 0-16,0 0 0,-1 0 16,1 0-16,-1 0 0,27-26 15,-26 26-15,-1 0 0,1 0 16,-1 0-16,1 0 0,-1 0 16,1 0-16,-1-26 78,1 26-78,0 0 0,-1 0 15,-26 0-15,27 0 0,-1 0 16,1 0-16,-27 0 0,26 0 0,1 0 16,0 0-16,-27 0 0,26 0 15,1 0-15,-27 0 0,26 0 16,1 0-16,-1 0 15,1 0-15,-1 0 0,1 0 32,0 0 46,-1 0-78,1 0 0,-27 26 15,26-26-15,1 0 0,-1 0 16,1 26-16,-1-26 0,1 0 0,0 27 16,-1-27-16,-26 0 0,27 0 15,-1 0-15,1 0 16,-1 0-16,1 0 172,-1 0-141,1 0-15,-1 0-16,1 0 15,0-27-15,-1 27 0,1 0 16,-1 0-16,-26-26 0,0 0 16,0 26-16,27 0 0,-27-27 0,27 1 15,-1 26-15,1 0 0,-1 0 16,27-27-16,-26 27 0,-1 0 15,1 0 95,-1 0-95,-26 0-15,27 0 0,0 0 16,-27 27-16,0-27 0,26 0 16,1 0-16,-1 0 0,1 0 0,-1 26 15,1-26-15,0 0 16,-1 0-16,1 0 141,-1 0-126,1 0-15,-1 0 0,-26 27 0,27-1 16,-27-26-16,26 0 15,1 0-15,-27 0 0,27 0 16,-1 0-16,1 0 0,-1 26 16</inkml:trace>
  <inkml:trace contextRef="#ctx0" brushRef="#br0" timeOffset="28141.43">24580 7091 0,'-27'-27'31,"1"80"-15,-1-26 0,27-1-16,-52 27 0,-1-26 15,53-1-15,-27 27 0,1-27 0,-27 27 16,0 27-16,26-54 15,27 1-15,-53 52 0,27-53 0,26 1 16,-26-1-16,26 1 0,-27 26 0,-26 0 16,27 0-16,-1-27 0,27 27 15,-26-53-15,-1 53 0,27-27 0,-26 1 16,26-1-16,-27 1 0,1-27 16,26 26-16,0 1 0,0-1 15,-26-26-15,26 27 0,0-1 16,-27 0-16,27 1 15,-26-1-15,26 1 0,0-1 16,0 1-16,-27-1 0,27 27 16,-26-26-16,-1-1 0,27 1 15,0-1-15,-26 0 0,26 1 0,0-1 16,-27 1-16,1 26 0,26-27 16,0 1-16,-27-1 0,1 1 15,-1 25-15,27-25 16,-26-1-16,0 27 0,26-26 0,-27-1 15,27 1-15,-26-1 0,-1-26 16,27 27-16,-26-1 0,26 1 16,-27-1-16,1 0 0,26 1 15,0-1-15,-27-26 16,80 0 203,-26 0-219,52 0 15,-26 0-15,0 0 0,26 0 0,-26 0 16,27 0-16,-27 0 0,52 0 0,-52 0 16,27 0-16,-1 0 0,0 0 0,1 0 15,-1 0-15,1 0 0,-1 0 0,27 0 16,-27 0-16,0 0 0,-26 0 15,27 0-15,-27 0 0,0-26 0,0 26 16,-1 0-16,1 0 0,0 0 0,-26 0 16,-1-27-16,27 27 0,0 0 0,-27 0 15,1 0-15,-1 0 0,1 0 0,-1 0 16,27-26-16,-26 26 0,-1 0 0,1 0 16,26 0-16,-27 0 15,0 0-15,1 0 0,-1 0 0,27-26 16,0 26-16,-26 0 0,26 0 15,-27 0-15,27 0 0,0-27 0,0 27 16,0-26-16,0 26 0,0 0 0,-1-27 16,1 27-16,0-26 0,0 26 0,27-27 15,-28 27-15,1 0 0,0 0 16,0 0-16,-26-26 0,26 26 0,0 0 16,-27 0-16,0 0 0,1 0 0,-1 0 15,27 0-15,-26 0 0,-1 0 0,27 0 16,0 0-16,-27 0 0,27 0 0,-26 0 15,26-27-15,0 27 0,-27 0 16,1 0-16,26 0 0,26 0 0,-26 0 16,0 0-16,0 0 0,0 0 0,-1 0 15,-25 0-15,52 0 0,1 0 0,-1 0 16,-26 0-16,0 0 0,0 0 0,26 0 16,-26 0-16,26 0 0,1 0 0,-27 0 15,26 0-15,-26 0 0,26 0 0,1 0 16,26 0-16,-53 0 0,26 0 0,-26 0 15,26 0-15,-26 0 0,0 0 16,0 0-16,26 0 0,-26 0 0,0 0 0,27 0 16,-28 0-16,1 0 0,-26 0 0,26 0 15,0 0-15,-27 0 0,1 0 16,-1 0-16,1 0 0,-1 0 0,0 0 16,1 0-16,-1 0 0,1 0 0,-1 0 15,1 0-15,-1 0 0,1 0 16,-1 0-16,1 0 0,-1 0 15,0 0-15,1 0 0,-1 0 0,1 0 16,-1 0-16,1 0 0,-1 0 0,27 0 16,-26 0-16,26 0 0,-53 27 15,26-27-15</inkml:trace>
  <inkml:trace contextRef="#ctx0" brushRef="#br0" timeOffset="32239.33">29025 3995 0,'0'27'78,"0"-1"-78,0 1 0,0-1 16,0 27-16,0-27 15,0 1-15,0-1 0,0 1 16,0-1-16,0 1 0,0-1 16,0 27-16,0-26 15,0-1-15,0 0 0,0 1 0,0 26 16,0-27-16,0 1 15,0-1-15,-27 27 0,27-26 16,0-1-16,0 1 0,0-1 0,-26-26 16,26 53-16,0-27 15,0 1-15,0-1 16,0 1-16,0-1 0,0 1 16,0 26-16,0-27 0,0 0 15,0 1-15,-27-1 0,27 1 16,0-1-16,0 1 15,0-1-15,0 1 16,0-1-16,0 1 16,0-1-16,0 1 15,0-1-15,0 0 16,-26-26-16,26 27 0,0-1 0,0 1 16,0-1-16,0 27 0,0-26 15,0 26-15,0-1 16,0-25-16,0 26 0,0-27 15,0 27-15,0-26 0,0 26 16,0-27-16,0 1 16,0-1-16,0 27 0,0-27 15,0 1-15,0-1 0,0 1 0,0-1 16,0 27-16,0-26 0,0-1 16,0 0-16,0 27 0,0-26 15,0-1-15,-26 1 16,26-1-16,0 1 0,0-1 15,0 1-15,0-1 0,0 1 0,0-1 16,0 0-16,0 27 0,0-26 16,0 26-16,0-27 15,0 27-15,0-26 0,0-1 16,0 0-16,0 1 0,0-1 0,0 1 16,0-1-16,0 1 0,0-1 0,0 1 15,-27-1-15,27 1 0,0-1 0,0 1 16,0-1-16,0 0 0,0 1 0,0-1 15,0 1-15,0-1 16,0 1-16,0-1 16,0 1-16,0-1 15,0 1-15,0-1 16,0 0 0,0 1-16,0-1 31</inkml:trace>
  <inkml:trace contextRef="#ctx0" brushRef="#br0" timeOffset="34105.3">28945 8255 0,'0'26'187,"0"1"-171,0-1-1,0 1-15,0-1 0,0 1 16,0-1-16,-26 1 0,26-1 16,0 1-1</inkml:trace>
  <inkml:trace contextRef="#ctx0" brushRef="#br0" timeOffset="34967.37">28945 9260 0,'0'27'94,"0"-1"-94,0 1 15,0-1 1,0 1-1,0-1 1</inkml:trace>
  <inkml:trace contextRef="#ctx0" brushRef="#br0" timeOffset="36483.18">28998 9843 0,'0'26'94,"0"0"-79,0 1-15,0-1 16,0 1-16,0-1 0,0 1 15,0-1-15,0 1 0,0-1 16,0 1 0,0-1-1,0 0 1,0 1 0,0-1 15,0 1-16,0-1-15,0 1 16,0-1-16,0 1 16,0-1-16,0 1 15,0-1 1,0 1 0,0-1-16,0 0 0,0 1 15,0-1-15,0 1 16,0-1-16,0 1 15,0-1-15,0 1 16,0-1-16,0 1 16,0-1-16,0 0 15,0 1-15,0 26 0,0-27 16,0 27-16,0-26 16,0-1-16,0 1 0,0-1 0,0 1 15,0-1-15,-26 0 0,26 1 16,0-1-16,0 1 0,0 26 0,0-27 15,0 27-15,0-26 16,-27-1-16,27 27 0,0 26 0,0-52 16,0-1-16,-26 27 0,26-26 15,0 26-15,0-27 0,0 0 16,0 1-16,0-1 0,0 27 16,0-26-16,0-1 15,0 1-15,0-1 0,0 1 16,0-1-16,0 27 0,0-27 15,0 1-15</inkml:trace>
  <inkml:trace contextRef="#ctx0" brushRef="#br0" timeOffset="38758.98">28972 7488 0,'26'0'94,"1"0"-94,-1 0 0,1 0 15,-1 0 1,27 0 0,-26 26-16,-1-26 0,0 0 15,1 0-15,-1 0 16,1 0-16,-1 0 16,1 0-1,-1 0 1,1 0-1,-1 0-15,1 0 16,-1 0 31,1 0-31,-1 0-16,0 0 0,1 0 203,-27 27-203,0-1 15,0 1-15,0-1 16,0 0-16,0 1 0,0-1 16,0 1-16,26-1 0,-26 1 15,0-1-15,0 1 0,0-1 0,27 1 16,-27-1-16,0 1 15,0-1-15,0 0 16,0 1 0,0-1 15,0 1-15,0-1 30</inkml:trace>
  <inkml:trace contextRef="#ctx0" brushRef="#br0" timeOffset="40457.65">28893 4419 0,'0'-27'141,"26"27"-125,0 27-16,1-27 15,-1 26-15,-26 0 16,27-26-16,-1 0 0,1 27 15,-1-1 1,1 27 31,-27 0-31,26-53-16,1 27 15,-1-1 1,-26 1-1,0-1-15,26-26 0,1 27 16</inkml:trace>
  <inkml:trace contextRef="#ctx0" brushRef="#br0" timeOffset="41835.36">29236 4471 0,'-26'0'63,"0"0"-48,-1 0 16,1 0-15,-1 0 15,1 0 1,-1 0-17,1 27 1,-1-1-16,1 1 15,-1-1-15,1 1 16,0-27-16,-1 26 16,1-26-16,26 27 0,-27-27 15,1 0-15,26 26 0</inkml:trace>
  <inkml:trace contextRef="#ctx0" brushRef="#br0" timeOffset="43045.75">30189 3572 0,'0'26'32,"0"1"-17,0-1-15,0 1 0,0-1 16,0 1-16,0-1 15,0 1-15,0-1 0,0 0 16,0 1-16,0-1 16,0 1-16,0-1 0,0 1 15,0-1-15,0 1 16,0-1-16,-26 1 16,26-1-16,0 1 0,0-1 15,0 0-15,0 1 0,0-1 16,0 1-16,0-1 15,-27 1-15,27-1 16,-26 1 0,26-1-16,0 1 0,0-1 15,0 0-15,0 1 16,-27-1-16,27 1 16,0-1-1,0 1 126,-26-27-126,-1 0 1</inkml:trace>
  <inkml:trace contextRef="#ctx0" brushRef="#br0" timeOffset="44535.11">30189 3651 0,'26'0'15,"1"0"32,-1 0-16,1 0-15,-1 0-16,27 0 47,-26 27-31,-1-1 15,1 1-16,-1-27 1,-26 26-16,26-26 16,-26 27-1,27-27 1,-27 26 0,0 0 15,26 1-31,-26-1 15,27 1-15,-27-1 32,26 1-32,-26-1 31,0 1-31,27-1 16,-27 1 15,0-1 0,0 1-15,0-1-1,0 0 1,0 1 15,-27-1-15,1-26 31,-1 0-47,1 0 15,-1 0 1,1 0-16,0 0 0,-1 0 0,-26 0 16,27 0-16,-1 0 15,1 0-15,-1 0 16,1 27-16,-1-27 0,1 0 15,0 0 1</inkml:trace>
  <inkml:trace contextRef="#ctx0" brushRef="#br0" timeOffset="46121.1">29633 4710 0,'27'0'15,"-1"0"1,1 0 15,26 0-15,-27 0 15,1 0-15,-1 0-1,0 0-15,27-27 0,-26 27 16,26-26-16,-27 26 15,27 0-15,-26 0 0,-1 0 79,1 0-48,-1 0-16,0 0-15,1 0 16,-1 0-16,1 0 16,-1 0-1,1 0-15,-1 0 16,1 0-16,-1 0 16,1 0-16,-1 0 15,0 0 423</inkml:trace>
  <inkml:trace contextRef="#ctx0" brushRef="#br0" timeOffset="100019.25">30004 10795 0,'-27'0'125,"1"0"-125,-27 53 16,26-27-16,-25-26 0,25 27 15,-26 26-15,27-27 16,-27 1-16,0 26 0,26-53 0,1 26 15,26 1-15,-53-1 0,53 0 16,-53 1-16,53-1 0,-26 1 0,-1-1 16,27 27-16,-26-53 0,26 27 0,-27-1 15,1 1-15,-1-1 0,1 0 16,-1 1-16,1-1 16,52-26 202,1 0-202,-1 27-16,1-27 16,-1 0-16,1 0 0,-1 0 15,27 0-15,-26 0 0,-1 0 16,27 0-16,-27 0 0,27 0 0,-26 0 15,26 0-15,0 0 0,-27 0 0,1 0 16,25 0-16,1 0 0,-26 0 16,-1 0-16,1 0 0,-1 0 15,1 0-15,-1 0 32,1 0-17,-1 0 1,27 26 31,-27-26-47,1 0 15,-1 0-15,1 0 0,26 0 16,0 0-16,-27 0 0,1 0 16</inkml:trace>
  <inkml:trace contextRef="#ctx0" brushRef="#br0" timeOffset="102252.28">30030 10821 0,'27'27'31,"-1"-1"1,1-26-32,-27 27 15,26-1-15,1 1 16,-1-1-1,0-26 1,-26 53 0,27-26-1,-1-1 1,1-26-16,-27 27 16,26-1-16,1 0 31,-1 1 31,1-1-46,-1 1-16,-26-1 16,27 1-1,-27-1 1,26 1-16,-26-1 15,26-26 1,1 27-16,-1-1 313,-26 0-298,27-26-15,-27 27 16,26-27-1,1 26 173,-54-26 78,1 0-251,-1 0 1,-26 0-1,27 0 1,0 0 31,-1 0-16,1 0-15</inkml:trace>
  <inkml:trace contextRef="#ctx0" brushRef="#br0" timeOffset="113319.34">25268 5741 0,'0'27'187,"0"-1"-171,0 1-16,0-1 0,0 1 16,0-1-1,0 1-15,0-1 0,26 1 16,-26-1-16,0 27 16,27-27-16,-27 1 15,0-1 1,0 1-16,0-1 15,0 1 1,0-1 0,0 1-16,0-1 15,0 1 1,0-1-16,0 0 16,0 1-16,0-1 15,0 1-15,0-1 0,0 1 16,0-1-16,0 1 15,0-1-15,0 1 16,0-1-16,0 27 16,0-27-1,0 1 1,0-1-16,0 1 16,0-1-16,26 27 15,-26-26 1,0-1-16,0 1 0,0-1 15,0 0-15,0 1 0,0-1 16,0 1-16,0-1 0,0 1 16,0-1-16,0 1 0,0-1 0,0 1 15,0-1-15,0 1 16,0-1-16,0 0 16,0 1-16,0-1 15,0 1-15,0-1 0,0 1 16,0-1-1,0 1-15,0-1 16,0 1-16,0-1 16,0 0-16,0 1 15,0-1 1,0 1-16,0-1 16,0 1-16,0-1 15,0 1-15,0-1 16,0 1 31</inkml:trace>
  <inkml:trace contextRef="#ctx0" brushRef="#br0" timeOffset="114704.83">25321 5768 0,'0'26'46,"26"-26"-46,-26 27 16,53-27-16,-53 26 0,26-26 16,-26 27-16,27-1 15,-1-26-15,-26 27 0,27-27 16,-27 26-16,26-26 0,1 0 16,-1 27-16,-26-1 0,27-26 0,-27 27 15,26-27-15,1 26 16,-1-26-16,-26 26 15,27 1 1</inkml:trace>
  <inkml:trace contextRef="#ctx0" brushRef="#br0" timeOffset="115595.25">25294 5794 0,'-26'0'93,"-1"0"-93,27 27 0,-26-1 0,-27-26 16,53 27-16,-27-27 0,1 26 16,-27 27-16,27-26 0,-27-27 15,26 26-15</inkml:trace>
  <inkml:trace contextRef="#ctx0" brushRef="#br0" timeOffset="118053.26">25797 5927 0,'26'0'47,"1"-53"-47,-1 53 15,-26-27-15,27 27 0,-27-26 0,26 26 16,1 0-16,-1-27 16,-26 1-16,27 26 0,-27-27 15,52 27-15,1-26 16,-26 0 0,-1 26-16,1 0 140,-1 0-124,1 0 15,-27 26-15,26 0-16,1 1 15,-27-1-15,0 1 16,0-1 0,0 1-1,26-1-15,-26 1 0,0-1 16,0 1-1,0-1 1,0 1 0,0-1 109,27-26 78,-27-26-203,26-27 15,-26 26 1,26 27-16,-26-26 0,0-1 16,0 1-16,27 26 15,-27-27 1,26 27-16,1-26 16,-27-1-1,26 27 1,1 0-16,-27-26 15,26 26-15,1 0 16,-1 0 0,1 0-16,-1-27 15,0 27-15,1 0 16,-1 0 203,1 27-204,-27-1 1,0 27 0,0-26 30,0-1-46,0 1 32,26-27-32,-26 26 15,0 1 32,27-27-31,-27 26-1,0 1 79,26-27-63,1 0 94</inkml:trace>
  <inkml:trace contextRef="#ctx0" brushRef="#br0" timeOffset="119399.57">26167 5530 0,'0'26'93,"27"-26"-77,-1 0-16,1 0 16,-1 0-16,1 0 15,-1 0-15,1 0 0,-1 0 0,27 0 16,-27 0-16,1 0 0,-1 0 0,27 0 16,-26 0-16,-1 0 0,27 0 0,-27 0 15,1 0-15,-1 0 0,1 0 16,-1 0-16,1 0 0,-1 0 15,27 0-15,-26 0 16,-1 0-16,1 0 0,-1 0 109,0 0-93,1 0-16,-1 0 16</inkml:trace>
  <inkml:trace contextRef="#ctx0" brushRef="#br0" timeOffset="120961">26961 5424 0,'27'0'78,"25"0"-62,-25 26 31,-1-26-32,1 27 1,-1-1 31,1 1 250,-54-1-266,1 1 0,-1-27 47,27 26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6:06:40.9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23257 10636 0,'53'0'31,"-27"0"-31,1 0 16,26 0-16,-27 0 0,27 0 15,0 0-15,-27 0 0,27 0 0,-26 0 16,26 0-16,26 0 0,0 0 0,-26 0 15,27 0-15,-1 0 0,-26 0 0,26 0 16,-52 0-16,79 0 0,-53 0 0,0 0 16,-1 0-16,28 0 0,-1 0 0,-26 0 15,0 0-15,0 0 0,26 0 0,-26 0 16,0 0-16,0 0 0,26 0 16,-26 0-16,-26 0 0,-1 0 0,27 0 15,-26 0-15,-1 0 0,1 0 0,25 0 16,-25 0-16,-1 0 0,1 0 0,-1 0 15,1 0-15,-1 0 0,1 0 0,-1 0 16,1 0-16,-1 0 16,1 0-16,-1 0 0,0 27 15,1-27 1,26 0-16,-27 0 16,1 0-16,-1 0 0,27 0 0,0 0 15,0 0-15,0 0 0,0 0 0,26 0 16,-26 0-16,0 0 0,0 0 0,26 0 15,-26 0-15,0 0 0,0 0 0,-27 0 16,27 0-16,-26 0 0,-1 0 0,1 0 16,26 0-16,-27 0 0,1 0 15,-1 0-15,27 0 0,-27 0 16,1 0-16,-1 0 0,1 0 16,-1 0-16,1 0 0,-1 0 0,27 0 15,-26 0-15,-1 0 16,0 0-16,1 0 0,26 0 0,0 0 15,-27 0-15,1 0 0,-1 0 0,27 0 16,-26 0-16,-1 0 0,0 0 16,1 0-16,-1 0 0,1 0 15,-1 0-15,1 0 16,-1 0 0,1 0-16,-1 0 15,1 0-15,-1 0 0,0 0 16,1 0-16,-1 0 0,1 0 15,-1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6:06:42.7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23363 10557 0,'26'0'16,"1"0"-1,52 0-15,0 0 0,1 0 0,26 0 16,-27 0-16,0 0 0,27 0 16,-26 0-16,-1 0 0,-26 0 0,0 0 15,26 0-15,27 0 0,-27 0 16,27 0-16,0 0 0,-27 0 0,27 0 16,-26 0-16,-1 0 0,27 0 0,-27 0 15,-26 0-15,0 0 0,-27 0 0,27 0 16,0 0-16,-26 0 0,26 0 15,-27 0-15,1 0 16,-1 0-16,1 0 16,-1 0-16,0 0 0,27 0 15,-26 0-15,-1 0 0,27 0 16,0 0-16,0 0 0,0 0 16,0 0-16,0 0 0,0 0 0,0 0 15,0 0-15,-1 0 0,-25 0 0,-1 0 16,27 0-16,-26 0 0,-1 0 15,1 0-15,-1 0 16,1 0-16,-1 0 16,27 0-16,-27 0 15,27 0-15,-26 0 0,-1 0 0,27 0 16,0 0-16,0 0 0,0 0 16,0 0-16,-27 0 0,1 0 0,-1 0 15,1 0-15,-1 0 16,1 0-16,-1 0 15,0 0-15,1 0 0,-1 0 16,1 0-16,-1 0 16,1 0-16,-1 0 15,1 0-15,-1 0 16,1 0 0,-1 0-16,1 0 15,-1 0-15,0 0 0,27 0 0,-26 0 16,-1 0-16,27 0 0,-26 0 0,-1 0 15,1 0-15,-1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6:06:46.6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7990 11774 0,'0'-26'32,"27"26"-32,-1 0 15,27 26-15,-26-26 0,-1 0 16,27 0-16,0 0 0,-27 0 16,27 0-16,-26 0 0,26 0 0,0 0 15,0 26-15,0-26 0,-27 0 0,53 0 16,-52 0-16,-1 0 0,1 0 0,-1 0 15,27 0-15,-26 0 0,-1 0 0,0 0 16,1 0-16,26 0 0,-27 0 0,27 0 16,0 0-16,-26 0 15,-1 0-15,1 0 0,25 0 0,-25 0 0,-1 0 16,1 0-16,-1 0 0,1 0 16,-1 0-16,1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6:06:47.9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7964 12039 0,'0'26'31,"26"-26"-31,1 0 16,-1 0-16,1 0 0,-1 0 15,1 0-15,-1 0 16,1 0-16,-1 26 15,27-26-15,-27 0 16,27 0-16,-26 0 16,-1 0-16,1 0 0,26 0 0,-27 0 15,1 0-15,-1 0 0,27 0 0,-27 0 16,1 0-16,-1 0 0,27 0 16,-26 0-1,-1 0-15,1 0 0,-1 0 16,1 0-16,-1 0 0,0 0 15,1 0-15,-1 0 0,1 0 0,-1 0 16,1 0 93,26 0-109,-27 0 16,1 0-16,26 0 0,-27 0 0,27 0 16,-27 0-16,1 0 15,-1 0-15,1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6:06:49.2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7990 11483 0,'27'0'15,"-27"26"-15,26-26 16,1 0-16,-1 0 0,27 0 15,-26 27-15,-1-27 0,27 0 0,-27 0 16,27 0-16,-26 0 0,26 26 0,-27-26 16,1 0-16,-1 27 0,27-27 0,0 0 15,-27 0-15,1 0 16,-1 0-16,1 26 16,-1-26-16,1 0 0,-1 0 0,1 0 15,26 0-15,-27 0 0,0 0 16,1 0-16,-1 0 0,1 0 15,-1 0-15,1 0 0,-1 27 16,1-27 0,-1 0-1,1 0-15,-1 0 0,27 0 16,-27 0-16,1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0:41:16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 13150 0,'26'0'62,"1"26"-31,-1-26-31,-26 27 16,0-1 0,0 27-16,0 0 15,0-27-15,0 1 0,0 26 16,0-27-16,0 1 15,0-1-15,0 1 16,0-1 15,0 1 1,0-1-32,0 1 15,0-1-15,0 0 0,0 1 16,0-1-1,0 1 1,0-1-16,0 1 16,0-1-16,0 1 0,0-1 15,0 1 1,0-1-16,26-26 0,-26 26 16,0 1-16,0-1 15,0 1-15,0-1 16,0 1-16,0-1 0,27-26 15,-27 27-15,0-1 0,0 1 16,0-1 0,0 1-16,0-1 15,0 0 1,26-26 93,-26 27 16,53-27-109,-26 0 0,-1 0-16,1 0 0,52 0 15,-53 0-15,1 0 0,-1 0 0,27 0 16,0 0-16,0 0 0,0 0 0,0 0 15,-27 0-15,54 0 0,-27 0 0,-27 0 16,1 0-16,26 0 0,-27 0 0,0 0 16,1 0-16,26 0 0,-27 0 15,1 26-15,26-26 0,0 0 0,0 0 16,-27 0-16,0 0 16,1 0-16,-1 0 0,1 0 15,26 27-15,0-27 0,-27 0 16,1 0-16,-1 0 15,0 0-15,1 0 0,-27 26 0,53-26 16,-27 0-16,1 0 0,-1 0 0,27 0 16,-26 0-16,-1 0 0,27 0 15,26 0-15,-26 0 0,0 0 0,0 0 16,-26 0-16,25 0 0,1 0 0,0 0 16,0 0-16,0 0 0,-26 0 0,26 0 15,-1 0-15,1 0 0,-26 0 0,-1 0 16,27 0-16,0 0 0,-26 0 0,-1 0 15,27 0-15,-27 0 0,1 0 0,-1 0 16,27 0-16,-26 0 16,-1 0-16,27 0 0,0 0 15,-27 0-15,1 0 16,-1 0-16,27 0 0,-26 0 0,-1 0 16,1 0-16,-1 0 0,27 0 0,0 0 15,-27 0-15,27 0 16,-26 0-16,-1 0 15,1 0-15,-1-26 0,1 26 0,-1 0 16,1 0-16,-1 0 0,0 0 0,27 0 16,-26 0-16,-1 0 15,1 0-15,-1 0 0,1 0 16,-1 0-16,1 0 0,-1 0 16,0 0-16,1 0 15,-1 0-15,1 0 0,-1 0 16,1 0-16,-1 0 15,1 0 1,-1 0-16,1 0 0,-1 0 16,1 0-16,-1 0 15,0 0-15,1 0 16,-1 0-16,1 0 0,-1 0 16,1 0-1,-1 0 1,1-27-16</inkml:trace>
  <inkml:trace contextRef="#ctx0" brushRef="#br0" timeOffset="3643.84">2434 13123 0,'27'0'172,"-1"0"-172,1 0 0,78 0 0,-52 0 15,0 0-15,27 0 0,-1 0 0,0 0 16,27 0-16,-26 0 0,25 0 0,-25 0 16,-27 0-16,53 0 0,-27 0 0,-53 0 15,54 0-15,-27 0 0,-27 0 0,1 0 16,25 0-16,-25 0 0,-1 0 16,1 0-16,-1 0 78,1 0-47,26 0-31,-27 0 16,27 0-16,26 0 0,-52 0 0,26 0 15,0 0-15,0 0 0,-27 0 0,1 0 16,-1 0-16,27 0 0,-27 0 0,1 0 15,-1 0-15,1 0 0,-1 0 0,1 0 16,26 0-16,-27 0 0,1 0 0,-1 0 16,0 0-16,1 0 0,-1 0 0,1 0 15,-1 0-15,1 0 0,-27-26 16,26 26-16,1 0 0,-1 0 0,1 0 16,-1 0-16,0 0 15,1 0-15,-1 0 16,1 0-16,-1 0 0,1 0 15,-1 0-15,1 0 0,-1 0 16,1 0-16,-1 0 16,1 0-16,-1 0 0,0 0 15,1 0-15,-1 0 0,1 0 16,-1 0-16,1 0 0,-1 0 16,1 0-1,-1 0-15,1 0 16,-1 0-16,27 0 15,-27 0-15,1 0 16,-1 0-16,1 0 0,26 0 0,-27 0 16,27 0-16,0 0 0,-27 0 15,1 0-15,-1 0 0,1 0 0,-1 0 16,1 0-16,-1 0 16,1 0-16,-1 0 0,1 0 15,-1-27-15,0 27 0,1 0 16,-1 0-16,1 0 15,-1 0 1,1 0 0,-1 0-1,1 0-15,-1 0 0,27 0 16,-26-26-16,-1 26 0,0 0 16,1 0-16,-1 0 0,1 0 15,-1 0-15,1 0 156,-1 0-93,1 0 31,-1 0-47,-26 26 31,0 1-78,0-1 15,0 1 1,0-1-16,0 1 0,0-1 16,27-26-16,-27 27 15,0-1-15,0 1 16,0-1-16,0 0 0,0 1 0,0-1 15,0 1 1,0-1-16,0 1 16,0-1-16,0 1 15,0-1 1,0 1-16,0-1 0,0 1 16,0-1-1,0 0-15,0 1 16,0-1-16,-27 1 15,27-1 1,0 1-16,0-1 16,0 1 15,0-1-15,0 1-16,0-1 15,0 0 1,0 1-1,0-1-15,0 1 32,0-1-32,-26-26 0,26 27 15,0-1-15,0 1 16,0-1 0,0 1 155,0-1-155,26 1 62,-26-1-78,0-52 360,-26-1-360</inkml:trace>
  <inkml:trace contextRef="#ctx0" brushRef="#br0" timeOffset="149813.69">23151 14023 0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720" units="cm"/>
          <inkml:channel name="T" type="integer" max="2.14748E9" units="dev"/>
        </inkml:traceFormat>
        <inkml:channelProperties>
          <inkml:channelProperty channel="X" name="resolution" value="41.42395" units="1/cm"/>
          <inkml:channelProperty channel="Y" name="resolution" value="41.37931" units="1/cm"/>
          <inkml:channelProperty channel="T" name="resolution" value="1" units="1/dev"/>
        </inkml:channelProperties>
      </inkml:inkSource>
      <inkml:timestamp xml:id="ts0" timeString="2020-04-06T00:51:37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18018 5503 0,'0'27'78,"27"-1"-63,-27 1 1,0-1-16,0 1 0,0-1 16,0 1-16,0-1 15,0 0-15,26 1 16,-26-1-1,27 1-15,-27-1 0,0 1 16,0-1-16,0 1 31,0-1-31,0 1 0,0-1 0,0 1 16,0-1 0,0 0-16,0 1 15,0-1-15,0 1 16,26-27-16,-26 26 15,0 1 1,0-1 31,0 1-31,0-1-1,0 1 1,0-1-1,0 0 1,0 1-16,0-1 16,26-26-1,1 0 188,-1 0-187,27 0-16,-26 0 0,26 0 16,0 0-16,-1 0 0,1 0 0,0 0 15,27 0-15,-1 0 0,0 0 0,-26 0 16,27 0-16,-1 0 0,0 0 0,1 0 16,-1 0-16,-26 0 0,0 0 0,-26 0 15,25 0-15,-25 0 0,-1 0 0,1 0 16,-1 0-16,1 0 0,-1 0 0,1 0 15,-1 0-15,1 0 16,-1 0-16,0 0 0,1 0 16,-1 0-16,1 0 0,26-26 15,0 26-15,-27 0 0,1 0 16,-1 0-16,27 0 0,0 0 16,-27 0-16,1 0 15,26 0-15,-27 0 16,1 0-16,-1 0 0,1 0 15,-1 0-15,0 0 0,1 0 0,-1 0 16,27 0-16,-26 0 0,26 0 16,-27 0-16,1 0 0,-1 0 15,27 0-15,-27 0 0,1 0 0,26 0 16,-27 0-16,27 0 0,0 0 16,-26 0-16,-1 0 0,27 0 15,0 0-15,-27 0 0,1 0 0,26 0 16,-27 0-16,27 0 0,-26 0 0,-1 0 15,0 0-15,1 0 0,-1 0 0,27 0 16,-26 0-16,-1 0 0,1 0 16,-1 0-16,1 0 15,-1 0-15,0 0 16,1 0-16,-1 0 0,1 0 16,-1 0-16,27 0 15,-26 0-15,-1 0 0,1 0 0,26 0 0,-27 0 16,0 0-16,1 0 0,26 0 15,-27 0-15,27 0 16,-26 0-16,26 0 0,-27 0 16,0 0-16,1 0 0,-1 0 15,1 0-15,-1 0 0,1 0 16,-1 0 250,1 0-251,-1 0-15,1 0 16,-1 0-16,1 0 0,-1 26 0,0-26 15,1 27-15,-1-27 0,27 0 16,-26 26-16,-1-26 16</inkml:trace>
  <inkml:trace contextRef="#ctx0" brushRef="#br0" timeOffset="2379.08">18045 5556 0,'26'0'16,"1"0"-1,25 0 1,-25 0-16,26 0 16,-27 0-16,27 0 15,-26 0-15,-1 0 0,27 0 0,0 0 16,0 0-16,26 0 0,-26 0 0,27 0 16,-28 0-16,28 0 0,-1 0 0,1-26 15,-1 26-15,0 0 0,1-27 0,-27 27 16,52-26-16,-52 26 0,27 0 0,-54 0 15,27-27-15,0 1 0,26 26 0,-52 0 16,26-26-16,-27 26 0,1 0 0,-1 0 16,1 0-16,26 0 0,-27 0 15,0 0-15,1 0 0,-1 0 16,27 0-16,-26 0 0,-1 0 0,1 0 16,26 0-16,-27 0 0,0 0 15,27 0-15,0 0 0,-26 0 0,-1 0 16,27-27-16,-26 27 0,-1 0 0,1 0 15,25 0-15,-25 0 16,-1 0-16,1 0 0,-1 0 16,1 0-16,-1 0 0,1 0 15,-1-26-15,1 26 0,-1 0 16,0 0-16,1 0 0,-1 0 16,1 0-16,-1 0 62,1 0-46,26 0-16,-27 0 15,1 0-15,26 0 0,26 0 16,-26 0-16,-27 0 0,27 0 0,0 0 0,0 0 16,26 26-16,-26-26 0,0 0 15,27 27-15,-54-27 0,27 0 0,0 0 16,-27 0-16,27 0 0,-26 0 0,-1 0 15,1 0-15,-1 0 0,1 0 16,-1 0-16,0 0 0,1 0 47,-1 0-31,1 0-16,-1 0 0,1 0 15,-1 0-15,1 0 16,-1 0-16,1 0 0,-1 0 15,1 26 1,-1-26 31,0 0 15,1 0-46,-1 0-16,1 0 0,-1 0 16,1 0-16,-1 0 0,1 0 15,-1 53 220,-26-27-235,0 1 15,0 26-15,0-27 16,0 1-16,0-1 16,0 1-16,0-1 15,0 0-15,0 1 0,0-1 16,0 1-16,0-1 0,0 1 15,0-1 1,0 1 0,0-1 15,0 1-31,0-1 16,0 1-1,0-1 1,0 0-16,0 1 15,0-1-15,0 1 16,0-1 0,0 1-1,0-1 1,0 1 0,0-1-16,0 1 15,0-1 1,0 0-1,0 1-15,27-1 16,-27 1 0,0-1-16,0 1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3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4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0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3529"/>
            <a:ext cx="10058400" cy="1450757"/>
          </a:xfrm>
        </p:spPr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v"/>
              <a:defRPr sz="2800">
                <a:latin typeface="Ancuu" pitchFamily="2" charset="0"/>
              </a:defRPr>
            </a:lvl1pPr>
            <a:lvl2pPr>
              <a:defRPr sz="2400">
                <a:latin typeface="Ancuu" pitchFamily="2" charset="0"/>
              </a:defRPr>
            </a:lvl2pPr>
            <a:lvl3pPr>
              <a:defRPr sz="2200">
                <a:latin typeface="Ancuu" pitchFamily="2" charset="0"/>
              </a:defRPr>
            </a:lvl3pPr>
            <a:lvl4pPr>
              <a:defRPr>
                <a:latin typeface="Ancuu" pitchFamily="2" charset="0"/>
              </a:defRPr>
            </a:lvl4pPr>
            <a:lvl5pPr>
              <a:defRPr>
                <a:latin typeface="Ancuu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GEOMETRY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FEC274-9677-41E0-BE10-13DCF4C3B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8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05/10/2021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7.xml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1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8.emf"/><Relationship Id="rId4" Type="http://schemas.openxmlformats.org/officeDocument/2006/relationships/image" Target="../media/image14.emf"/><Relationship Id="rId9" Type="http://schemas.openxmlformats.org/officeDocument/2006/relationships/customXml" Target="../ink/ink5.xml"/><Relationship Id="rId1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7.png"/><Relationship Id="rId5" Type="http://schemas.openxmlformats.org/officeDocument/2006/relationships/image" Target="../media/image34.emf"/><Relationship Id="rId10" Type="http://schemas.openxmlformats.org/officeDocument/2006/relationships/customXml" Target="../ink/ink12.xml"/><Relationship Id="rId4" Type="http://schemas.openxmlformats.org/officeDocument/2006/relationships/customXml" Target="../ink/ink10.xml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1EF38-8A7D-484D-9563-B9E918843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5" r="18373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B7151-3050-4A56-86AE-34D72694C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031" y="1320564"/>
            <a:ext cx="3659246" cy="2850320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4D231-12B3-40B2-98B3-1DB64E83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Vector geometry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25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80FC-369D-47EC-8E68-E0A9F9CF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Tip-to-tail rule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A0E2E0-444F-457D-B332-00FAD47204CC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9C40AC-B339-4A82-8C96-021FFAA36C57}"/>
              </a:ext>
            </a:extLst>
          </p:cNvPr>
          <p:cNvCxnSpPr>
            <a:cxnSpLocks/>
          </p:cNvCxnSpPr>
          <p:nvPr/>
        </p:nvCxnSpPr>
        <p:spPr>
          <a:xfrm>
            <a:off x="2711308" y="27644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523756-E742-490E-8464-E653F4FDC856}"/>
              </a:ext>
            </a:extLst>
          </p:cNvPr>
          <p:cNvSpPr txBox="1"/>
          <p:nvPr/>
        </p:nvSpPr>
        <p:spPr>
          <a:xfrm>
            <a:off x="1267401" y="3759353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C87A6-8A96-45B1-AB58-22A871E5DE03}"/>
              </a:ext>
            </a:extLst>
          </p:cNvPr>
          <p:cNvSpPr txBox="1"/>
          <p:nvPr/>
        </p:nvSpPr>
        <p:spPr>
          <a:xfrm>
            <a:off x="2302383" y="2262868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4FFA2-F2E3-4638-8072-C1DE3E30093A}"/>
              </a:ext>
            </a:extLst>
          </p:cNvPr>
          <p:cNvSpPr txBox="1"/>
          <p:nvPr/>
        </p:nvSpPr>
        <p:spPr>
          <a:xfrm>
            <a:off x="5575138" y="274265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DB65DF-BD24-4316-92B8-644469038B1A}"/>
              </a:ext>
            </a:extLst>
          </p:cNvPr>
          <p:cNvCxnSpPr>
            <a:cxnSpLocks/>
            <a:endCxn id="10" idx="0"/>
          </p:cNvCxnSpPr>
          <p:nvPr/>
        </p:nvCxnSpPr>
        <p:spPr>
          <a:xfrm flipV="1">
            <a:off x="1626784" y="2742656"/>
            <a:ext cx="4164118" cy="12445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1BE54-D17A-4540-B84C-AAB90D2C8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57" y="3759353"/>
            <a:ext cx="3051543" cy="7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F1F6-7727-4122-9EB4-CFD3CC3D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two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243B5-606D-46C2-9FC2-44EDB02B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42134-684A-4693-9CB5-25E13C1A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4537"/>
            <a:ext cx="112776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35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9222-7180-46E5-B16E-01830EF5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2A990-AF3E-49AB-BF41-98960B61F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Given the point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 (with vector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) and the </a:t>
            </a:r>
            <a:r>
              <a:rPr lang="en-US" i="1" dirty="0">
                <a:solidFill>
                  <a:srgbClr val="0000FF"/>
                </a:solidFill>
              </a:rPr>
              <a:t>direction vector</a:t>
            </a:r>
            <a:r>
              <a:rPr lang="en-US" dirty="0"/>
              <a:t> d </a:t>
            </a:r>
            <a:r>
              <a:rPr lang="en-US" dirty="0">
                <a:sym typeface="Symbol" panose="05050102010706020507" pitchFamily="18" charset="2"/>
              </a:rPr>
              <a:t> 0. </a:t>
            </a:r>
          </a:p>
          <a:p>
            <a:r>
              <a:rPr lang="en-US" dirty="0">
                <a:sym typeface="Symbol" panose="05050102010706020507" pitchFamily="18" charset="2"/>
              </a:rPr>
              <a:t> Then </a:t>
            </a:r>
            <a:r>
              <a:rPr lang="en-US" i="1" dirty="0">
                <a:solidFill>
                  <a:srgbClr val="0000FF"/>
                </a:solidFill>
                <a:sym typeface="Symbol" panose="05050102010706020507" pitchFamily="18" charset="2"/>
              </a:rPr>
              <a:t>line</a:t>
            </a:r>
            <a:r>
              <a:rPr lang="en-US" dirty="0">
                <a:sym typeface="Symbol" panose="05050102010706020507" pitchFamily="18" charset="2"/>
              </a:rPr>
              <a:t> parallel to d through the point P</a:t>
            </a:r>
            <a:r>
              <a:rPr lang="en-US" baseline="-25000" dirty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 is given by: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	p = p</a:t>
            </a:r>
            <a:r>
              <a:rPr lang="en-US" sz="3600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0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 + td</a:t>
            </a:r>
            <a:r>
              <a:rPr lang="en-US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(t is any number)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B7AC8-53B3-4C30-8D7B-59C61C398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650" y="3879886"/>
            <a:ext cx="4191000" cy="1628775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6636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C3CF-CA9D-476F-8E44-E5147E91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51CF-D64C-4221-B53E-22F7C88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6442C-575A-4EE2-BCC6-026D99215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2108201"/>
            <a:ext cx="10953750" cy="3752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C55D48-76C3-40E2-BB63-9B10DA398391}"/>
                  </a:ext>
                </a:extLst>
              </p14:cNvPr>
              <p14:cNvContentPartPr/>
              <p14:nvPr/>
            </p14:nvContentPartPr>
            <p14:xfrm>
              <a:off x="4705200" y="3848040"/>
              <a:ext cx="1467360" cy="101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C55D48-76C3-40E2-BB63-9B10DA3983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5840" y="3838680"/>
                <a:ext cx="1486080" cy="10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0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BDFE-B4E8-43AC-AFA7-892C042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82E6-E949-4EAF-A48F-66189FCE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Ex. Given P</a:t>
            </a:r>
            <a:r>
              <a:rPr lang="en-US" baseline="-25000" dirty="0"/>
              <a:t>0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788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CD327-57B0-4312-9402-70CAE6D0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969770"/>
            <a:ext cx="8734425" cy="3924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B85E45-3807-4142-89BD-D176046C0C99}"/>
                  </a:ext>
                </a:extLst>
              </p14:cNvPr>
              <p14:cNvContentPartPr/>
              <p14:nvPr/>
            </p14:nvContentPartPr>
            <p14:xfrm>
              <a:off x="2000160" y="1285920"/>
              <a:ext cx="9096840" cy="334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B85E45-3807-4142-89BD-D176046C0C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0800" y="1276560"/>
                <a:ext cx="9115560" cy="33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EEA4D5-7CED-4DA1-945F-5C0D38935C41}"/>
                  </a:ext>
                </a:extLst>
              </p14:cNvPr>
              <p14:cNvContentPartPr/>
              <p14:nvPr/>
            </p14:nvContentPartPr>
            <p14:xfrm>
              <a:off x="8372520" y="3828960"/>
              <a:ext cx="1733760" cy="10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EEA4D5-7CED-4DA1-945F-5C0D38935C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6680" y="3765600"/>
                <a:ext cx="1765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F5BF6A-D022-455A-928E-89D285B330CF}"/>
                  </a:ext>
                </a:extLst>
              </p14:cNvPr>
              <p14:cNvContentPartPr/>
              <p14:nvPr/>
            </p14:nvContentPartPr>
            <p14:xfrm>
              <a:off x="8410680" y="3800520"/>
              <a:ext cx="16480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F5BF6A-D022-455A-928E-89D285B330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4840" y="3737160"/>
                <a:ext cx="16794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E8A514-905C-497B-933F-3A4B6F6DC7E2}"/>
                  </a:ext>
                </a:extLst>
              </p14:cNvPr>
              <p14:cNvContentPartPr/>
              <p14:nvPr/>
            </p14:nvContentPartPr>
            <p14:xfrm>
              <a:off x="2876400" y="4229280"/>
              <a:ext cx="524520" cy="19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E8A514-905C-497B-933F-3A4B6F6DC7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60560" y="4165920"/>
                <a:ext cx="555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E5BF12D-6F79-44FD-982C-3A9F6B80E373}"/>
                  </a:ext>
                </a:extLst>
              </p14:cNvPr>
              <p14:cNvContentPartPr/>
              <p14:nvPr/>
            </p14:nvContentPartPr>
            <p14:xfrm>
              <a:off x="2867040" y="4334040"/>
              <a:ext cx="514800" cy="1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E5BF12D-6F79-44FD-982C-3A9F6B80E3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51200" y="4270680"/>
                <a:ext cx="5461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5997F98-FEF3-41B0-95EE-2A79289BB4B2}"/>
                  </a:ext>
                </a:extLst>
              </p14:cNvPr>
              <p14:cNvContentPartPr/>
              <p14:nvPr/>
            </p14:nvContentPartPr>
            <p14:xfrm>
              <a:off x="2876400" y="4133880"/>
              <a:ext cx="467280" cy="5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5997F98-FEF3-41B0-95EE-2A79289BB4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0560" y="4070520"/>
                <a:ext cx="49860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69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B8D2-53F4-4EDF-ADF6-CD351A78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Projections and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72E2-B4F0-4BC9-8A69-EFB80C1F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7238E-8758-4D93-A284-818281DD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1" y="2931023"/>
            <a:ext cx="11986598" cy="29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19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F0A0-6B4E-4046-A953-B2F0B4BC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97D3-2767-476C-96A9-2D25E4A9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The Dot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AD1FA-0D21-45BD-AEE7-544C3E25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09321"/>
            <a:ext cx="106775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8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8A3C-A909-4F2F-B415-CA11FA3E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9A65-EE3B-4591-82A6-57C6531D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C16F2-5863-4EDA-A2ED-9F4AC8B4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4102" y="1537305"/>
            <a:ext cx="13179281" cy="5057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/>
              <p:nvPr/>
            </p:nvSpPr>
            <p:spPr>
              <a:xfrm>
                <a:off x="5429120" y="2551837"/>
                <a:ext cx="5193652" cy="1754326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>
                    <a:solidFill>
                      <a:srgbClr val="0000FF"/>
                    </a:solidFill>
                  </a:rPr>
                  <a:t>Ex.</a:t>
                </a:r>
                <a:r>
                  <a:rPr lang="en-US" sz="3600" dirty="0"/>
                  <a:t> Find (v + w)</a:t>
                </a:r>
                <a:r>
                  <a:rPr lang="en-US" dirty="0">
                    <a:sym typeface="Symbol" panose="05050102010706020507" pitchFamily="18" charset="2"/>
                  </a:rPr>
                  <a:t></a:t>
                </a:r>
                <a:r>
                  <a:rPr lang="en-US" sz="3600" dirty="0">
                    <a:sym typeface="Symbol" panose="05050102010706020507" pitchFamily="18" charset="2"/>
                  </a:rPr>
                  <a:t>(v – 2w)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=3, </m:t>
                    </m:r>
                    <m:d>
                      <m:dPr>
                        <m:begChr m:val="‖"/>
                        <m:endChr m:val="‖"/>
                        <m:ctrlPr>
                          <a:rPr lang="en-US" sz="36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=2, </m:t>
                    </m:r>
                  </m:oMath>
                </a14:m>
                <a:r>
                  <a:rPr lang="en-US" sz="3600" dirty="0">
                    <a:sym typeface="Symbol" panose="05050102010706020507" pitchFamily="18" charset="2"/>
                  </a:rPr>
                  <a:t>and </a:t>
                </a:r>
                <a:r>
                  <a:rPr lang="en-US" sz="3600" dirty="0" err="1">
                    <a:sym typeface="Symbol" panose="05050102010706020507" pitchFamily="18" charset="2"/>
                  </a:rPr>
                  <a:t>v</a:t>
                </a:r>
                <a:r>
                  <a:rPr lang="en-US" dirty="0" err="1">
                    <a:sym typeface="Symbol" panose="05050102010706020507" pitchFamily="18" charset="2"/>
                  </a:rPr>
                  <a:t></a:t>
                </a:r>
                <a:r>
                  <a:rPr lang="en-US" sz="3600" dirty="0" err="1">
                    <a:sym typeface="Symbol" panose="05050102010706020507" pitchFamily="18" charset="2"/>
                  </a:rPr>
                  <a:t>w</a:t>
                </a:r>
                <a:r>
                  <a:rPr lang="en-US" sz="3600" dirty="0">
                    <a:sym typeface="Symbol" panose="05050102010706020507" pitchFamily="18" charset="2"/>
                  </a:rPr>
                  <a:t> = -1.</a:t>
                </a:r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A00F54-274A-471F-B3AC-EE55ACE8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120" y="2551837"/>
                <a:ext cx="5193652" cy="1754326"/>
              </a:xfrm>
              <a:prstGeom prst="rect">
                <a:avLst/>
              </a:prstGeom>
              <a:blipFill>
                <a:blip r:embed="rId3"/>
                <a:stretch>
                  <a:fillRect l="-3513" t="-5190" b="-12111"/>
                </a:stretch>
              </a:blipFill>
              <a:ln>
                <a:solidFill>
                  <a:srgbClr val="FF99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769C10-C2FC-4471-A6D9-9A03FEACCC1F}"/>
                  </a:ext>
                </a:extLst>
              </p14:cNvPr>
              <p14:cNvContentPartPr/>
              <p14:nvPr/>
            </p14:nvContentPartPr>
            <p14:xfrm>
              <a:off x="781200" y="4695840"/>
              <a:ext cx="7553520" cy="50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769C10-C2FC-4471-A6D9-9A03FEACC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840" y="4686480"/>
                <a:ext cx="7572240" cy="5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0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229B-AE76-418A-9127-6670C154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Angles</a:t>
            </a:r>
            <a:r>
              <a:rPr lang="en-US" dirty="0"/>
              <a:t> between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AACB6-69FC-4F04-8500-E00E84B7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0" y="2256230"/>
            <a:ext cx="11941780" cy="169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81468-BCCB-4563-9758-C7B73EDA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06" y="4086335"/>
            <a:ext cx="3171825" cy="1704975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6DB29-715E-4502-971F-B6C1B3669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422" y="4090938"/>
            <a:ext cx="7896225" cy="147637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3BA0B-8134-4E40-8B12-CCDF037A9E91}"/>
              </a:ext>
            </a:extLst>
          </p:cNvPr>
          <p:cNvSpPr txBox="1"/>
          <p:nvPr/>
        </p:nvSpPr>
        <p:spPr>
          <a:xfrm>
            <a:off x="4114801" y="4104163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21397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5FAD-90F1-4F7E-9E2F-8780F87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7EAA-182E-46EF-B262-075BBB97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47205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7CEE-4840-4EF7-9D11-03E907F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A4CD-D6DC-4D89-AF08-11B340CB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6187"/>
            <a:ext cx="10058400" cy="3760891"/>
          </a:xfrm>
        </p:spPr>
        <p:txBody>
          <a:bodyPr/>
          <a:lstStyle/>
          <a:p>
            <a:r>
              <a:rPr lang="en-US" dirty="0"/>
              <a:t> Two vectors v and w are said to be </a:t>
            </a:r>
            <a:r>
              <a:rPr lang="en-US" b="1" i="1" dirty="0">
                <a:solidFill>
                  <a:srgbClr val="0000FF"/>
                </a:solidFill>
              </a:rPr>
              <a:t>orthogonal</a:t>
            </a:r>
            <a:r>
              <a:rPr lang="en-US" dirty="0"/>
              <a:t> if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FF"/>
                </a:solidFill>
              </a:rPr>
              <a:t>v </a:t>
            </a:r>
            <a:r>
              <a:rPr lang="en-US" sz="3600" dirty="0">
                <a:solidFill>
                  <a:srgbClr val="0000FF"/>
                </a:solidFill>
                <a:sym typeface="Symbol" panose="05050102010706020507" pitchFamily="18" charset="2"/>
              </a:rPr>
              <a:t> w = 0</a:t>
            </a:r>
            <a:endParaRPr lang="en-US" sz="36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AC868-37FF-4098-9528-8D5F02B7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089093"/>
            <a:ext cx="97155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EDBAE-5AF2-4E49-9992-9BA3AC86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308" y="3917768"/>
            <a:ext cx="9744075" cy="2390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FFDFC8-7FA4-4FE2-AFCD-DB2D3CF1CB0D}"/>
                  </a:ext>
                </a:extLst>
              </p14:cNvPr>
              <p14:cNvContentPartPr/>
              <p14:nvPr/>
            </p14:nvContentPartPr>
            <p14:xfrm>
              <a:off x="6486480" y="1924200"/>
              <a:ext cx="1734120" cy="41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FFDFC8-7FA4-4FE2-AFCD-DB2D3CF1CB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7120" y="1914840"/>
                <a:ext cx="1752840" cy="43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25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BD51-9BBA-4B8E-9331-7391D898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A7E1-671C-4180-B2B8-4355A1CB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0AA5D-3E71-4D95-86DB-05CA4B49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8201"/>
            <a:ext cx="6400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1104-14CC-4766-8DCA-E67E5A90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0388-4EDF-49DB-AFF2-3417B33A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A1DDF6-984B-49FA-8D76-BF2EDB351F13}"/>
              </a:ext>
            </a:extLst>
          </p:cNvPr>
          <p:cNvCxnSpPr>
            <a:cxnSpLocks/>
          </p:cNvCxnSpPr>
          <p:nvPr/>
        </p:nvCxnSpPr>
        <p:spPr>
          <a:xfrm flipV="1">
            <a:off x="5027339" y="1249857"/>
            <a:ext cx="3062177" cy="39585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DC8E33-23DF-4569-8B66-D05666E4F2CC}"/>
              </a:ext>
            </a:extLst>
          </p:cNvPr>
          <p:cNvSpPr txBox="1"/>
          <p:nvPr/>
        </p:nvSpPr>
        <p:spPr>
          <a:xfrm>
            <a:off x="5442009" y="1383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B99BF6-FE90-4C37-86AC-9134A960554E}"/>
              </a:ext>
            </a:extLst>
          </p:cNvPr>
          <p:cNvCxnSpPr>
            <a:cxnSpLocks/>
          </p:cNvCxnSpPr>
          <p:nvPr/>
        </p:nvCxnSpPr>
        <p:spPr>
          <a:xfrm flipV="1">
            <a:off x="5591219" y="1402257"/>
            <a:ext cx="1224871" cy="158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8C3879-3135-42D2-98F8-0AA37AC41041}"/>
              </a:ext>
            </a:extLst>
          </p:cNvPr>
          <p:cNvCxnSpPr>
            <a:cxnSpLocks/>
          </p:cNvCxnSpPr>
          <p:nvPr/>
        </p:nvCxnSpPr>
        <p:spPr>
          <a:xfrm flipV="1">
            <a:off x="5591218" y="537208"/>
            <a:ext cx="1049612" cy="101802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46529-6B03-4967-A3B0-D8E1498A97FE}"/>
              </a:ext>
            </a:extLst>
          </p:cNvPr>
          <p:cNvCxnSpPr/>
          <p:nvPr/>
        </p:nvCxnSpPr>
        <p:spPr>
          <a:xfrm flipH="1" flipV="1">
            <a:off x="6617970" y="525780"/>
            <a:ext cx="175260" cy="865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DAF1B4-9FD2-4C9B-B84B-2C3A6E11454A}"/>
              </a:ext>
            </a:extLst>
          </p:cNvPr>
          <p:cNvSpPr txBox="1"/>
          <p:nvPr/>
        </p:nvSpPr>
        <p:spPr>
          <a:xfrm>
            <a:off x="5920740" y="59436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4A073-9C3A-467C-B498-1A16D1DF2E7D}"/>
              </a:ext>
            </a:extLst>
          </p:cNvPr>
          <p:cNvSpPr txBox="1"/>
          <p:nvPr/>
        </p:nvSpPr>
        <p:spPr>
          <a:xfrm>
            <a:off x="7537712" y="1249857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D45E56-4B5A-47B8-BAF0-A660065C41A4}"/>
              </a:ext>
            </a:extLst>
          </p:cNvPr>
          <p:cNvSpPr txBox="1"/>
          <p:nvPr/>
        </p:nvSpPr>
        <p:spPr>
          <a:xfrm>
            <a:off x="6705600" y="6983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 – v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D1BC4-4FF4-45F6-98D9-9FBCF059F361}"/>
              </a:ext>
            </a:extLst>
          </p:cNvPr>
          <p:cNvSpPr txBox="1"/>
          <p:nvPr/>
        </p:nvSpPr>
        <p:spPr>
          <a:xfrm>
            <a:off x="8751609" y="691601"/>
            <a:ext cx="182293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1. </a:t>
            </a:r>
            <a:r>
              <a:rPr lang="en-US" sz="2800" dirty="0">
                <a:sym typeface="Symbol" panose="05050102010706020507" pitchFamily="18" charset="2"/>
              </a:rPr>
              <a:t>v  </a:t>
            </a:r>
            <a:r>
              <a:rPr lang="en-US" sz="2800" dirty="0">
                <a:sym typeface="Euclid Symbol" panose="05050102010706020507" pitchFamily="18" charset="2"/>
              </a:rPr>
              <a:t></a:t>
            </a:r>
            <a:r>
              <a:rPr lang="en-US" sz="2800" dirty="0"/>
              <a:t> d</a:t>
            </a:r>
            <a:endParaRPr lang="en-US" sz="2800" dirty="0">
              <a:sym typeface="Symbol" panose="05050102010706020507" pitchFamily="18" charset="2"/>
            </a:endParaRPr>
          </a:p>
          <a:p>
            <a:r>
              <a:rPr lang="en-US" sz="2800" dirty="0">
                <a:sym typeface="Symbol" panose="05050102010706020507" pitchFamily="18" charset="2"/>
              </a:rPr>
              <a:t>2. </a:t>
            </a:r>
            <a:r>
              <a:rPr lang="en-US" sz="2800" dirty="0"/>
              <a:t>u – v </a:t>
            </a:r>
            <a:r>
              <a:rPr lang="en-US" sz="2800" dirty="0">
                <a:sym typeface="Symbol" panose="05050102010706020507" pitchFamily="18" charset="2"/>
              </a:rPr>
              <a:t> d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75DBD-DB3B-49C2-8AC1-6FBB6392B45A}"/>
              </a:ext>
            </a:extLst>
          </p:cNvPr>
          <p:cNvSpPr txBox="1"/>
          <p:nvPr/>
        </p:nvSpPr>
        <p:spPr>
          <a:xfrm>
            <a:off x="6164580" y="139827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92C863-2539-4BC1-9EAB-9B765FE8C0F6}"/>
              </a:ext>
            </a:extLst>
          </p:cNvPr>
          <p:cNvGrpSpPr/>
          <p:nvPr/>
        </p:nvGrpSpPr>
        <p:grpSpPr>
          <a:xfrm>
            <a:off x="1097280" y="2118834"/>
            <a:ext cx="7829550" cy="2362200"/>
            <a:chOff x="1097280" y="2118834"/>
            <a:chExt cx="7829550" cy="236220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72C191-C7D6-40EA-8DA4-225270F2E59D}"/>
                </a:ext>
              </a:extLst>
            </p:cNvPr>
            <p:cNvGrpSpPr/>
            <p:nvPr/>
          </p:nvGrpSpPr>
          <p:grpSpPr>
            <a:xfrm>
              <a:off x="1097280" y="2118834"/>
              <a:ext cx="7829550" cy="2362200"/>
              <a:chOff x="1097280" y="2118834"/>
              <a:chExt cx="7829550" cy="2362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C9C0EF7-4AAD-4FE2-AB0A-674299F76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280" y="2118834"/>
                <a:ext cx="7829550" cy="2362200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165859D-3568-4E2A-B334-D1A3D588B593}"/>
                  </a:ext>
                </a:extLst>
              </p:cNvPr>
              <p:cNvSpPr/>
              <p:nvPr/>
            </p:nvSpPr>
            <p:spPr>
              <a:xfrm>
                <a:off x="6595110" y="3120390"/>
                <a:ext cx="2133639" cy="78867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1505D9-49AD-4C13-9976-60D00B591B8A}"/>
                </a:ext>
              </a:extLst>
            </p:cNvPr>
            <p:cNvCxnSpPr/>
            <p:nvPr/>
          </p:nvCxnSpPr>
          <p:spPr>
            <a:xfrm>
              <a:off x="2708910" y="3623310"/>
              <a:ext cx="2318429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B820B9-48D9-4C35-85C0-B2D274F151A3}"/>
              </a:ext>
            </a:extLst>
          </p:cNvPr>
          <p:cNvCxnSpPr>
            <a:cxnSpLocks/>
          </p:cNvCxnSpPr>
          <p:nvPr/>
        </p:nvCxnSpPr>
        <p:spPr>
          <a:xfrm flipH="1">
            <a:off x="8474305" y="1656341"/>
            <a:ext cx="1057173" cy="147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505A8D-158C-46FE-8B45-43AD685D239A}"/>
                  </a:ext>
                </a:extLst>
              </p14:cNvPr>
              <p14:cNvContentPartPr/>
              <p14:nvPr/>
            </p14:nvContentPartPr>
            <p14:xfrm>
              <a:off x="4857840" y="1257480"/>
              <a:ext cx="324000" cy="29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505A8D-158C-46FE-8B45-43AD685D23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8480" y="1248120"/>
                <a:ext cx="342720" cy="3142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D79AF73-6B0C-4795-8CFA-88F889D27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032525"/>
              </p:ext>
            </p:extLst>
          </p:nvPr>
        </p:nvGraphicFramePr>
        <p:xfrm>
          <a:off x="1831348" y="4630715"/>
          <a:ext cx="5799229" cy="1238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2438280" imgH="520560" progId="Equation.DSMT4">
                  <p:embed/>
                </p:oleObj>
              </mc:Choice>
              <mc:Fallback>
                <p:oleObj name="Equation" r:id="rId6" imgW="24382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1348" y="4630715"/>
                        <a:ext cx="5799229" cy="1238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DC4943-A8DA-4A65-A495-FE75EEAD819A}"/>
                  </a:ext>
                </a:extLst>
              </p14:cNvPr>
              <p14:cNvContentPartPr/>
              <p14:nvPr/>
            </p14:nvContentPartPr>
            <p14:xfrm>
              <a:off x="7924680" y="3228840"/>
              <a:ext cx="543240" cy="610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DC4943-A8DA-4A65-A495-FE75EEAD81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15320" y="3219480"/>
                <a:ext cx="56196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01CCB3-A001-4D87-A734-C2ECF3571FB6}"/>
                  </a:ext>
                </a:extLst>
              </p14:cNvPr>
              <p14:cNvContentPartPr/>
              <p14:nvPr/>
            </p14:nvContentPartPr>
            <p14:xfrm>
              <a:off x="8334360" y="3772080"/>
              <a:ext cx="1305360" cy="457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301CCB3-A001-4D87-A734-C2ECF3571F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5000" y="3762720"/>
                <a:ext cx="1324080" cy="4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72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C381-305B-438B-B588-CD8C388A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FF49-0D0A-4731-A389-FE2FE3B0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606386"/>
            <a:ext cx="11621729" cy="552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A418-DCB7-4B8A-A1EE-77E7FF6D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7AE7-D7CE-44AE-BA12-A0F1F5C9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3BD92-3D12-4D83-AD7F-8CD379C1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165860"/>
            <a:ext cx="81438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9576-28F0-4102-903C-4DAC7A14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6D6B-7A42-4FB9-8E87-A25C4D44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1D7DE-1FC0-4CCD-B05C-E9C91341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95" y="808672"/>
            <a:ext cx="61912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57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717-A054-409B-9B57-4A3D0054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30C3-AAFD-4CB1-A27E-E570EC775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48E55-3BFA-4BB0-98F2-394C50B29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08201"/>
            <a:ext cx="10423208" cy="1612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288FB3-C561-4802-B0AB-74A72380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21010"/>
            <a:ext cx="2606993" cy="2114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ACE71-ED90-46D0-82CD-B60197DA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241" y="4602812"/>
            <a:ext cx="1577259" cy="533400"/>
          </a:xfrm>
          <a:prstGeom prst="rect">
            <a:avLst/>
          </a:prstGeom>
          <a:ln>
            <a:solidFill>
              <a:srgbClr val="FF99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0D467-1E55-4E28-85E8-30CACCEF8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0" y="4581692"/>
            <a:ext cx="4457700" cy="533400"/>
          </a:xfrm>
          <a:prstGeom prst="rect">
            <a:avLst/>
          </a:prstGeom>
          <a:ln w="19050">
            <a:solidFill>
              <a:srgbClr val="FF9900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4F414D8-D185-44FF-BB0B-630E2B77B607}"/>
              </a:ext>
            </a:extLst>
          </p:cNvPr>
          <p:cNvSpPr/>
          <p:nvPr/>
        </p:nvSpPr>
        <p:spPr>
          <a:xfrm>
            <a:off x="5857399" y="4492585"/>
            <a:ext cx="477202" cy="753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565C-B53C-40BF-8C99-542B3FB1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of a Plane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F880-5E54-4444-B3E4-87B69606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705"/>
            <a:ext cx="12209832" cy="455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451F-C919-459B-BD77-A6DD209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4B98AB-C939-4519-AB41-D692AA6F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08B8D-E815-4BB6-86D4-CF9A1168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57" y="289910"/>
            <a:ext cx="6978058" cy="630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84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AB8B-611A-4EB5-8762-4D78B7E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486C-72A4-41EF-ADA9-93DC639A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FDBBD-C187-4073-8E69-34AA0E79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63886"/>
            <a:ext cx="12314903" cy="39052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3E8389-224C-4716-A7BB-B9422C6FCB1B}"/>
                  </a:ext>
                </a:extLst>
              </p14:cNvPr>
              <p14:cNvContentPartPr/>
              <p14:nvPr/>
            </p14:nvContentPartPr>
            <p14:xfrm>
              <a:off x="1333440" y="3048120"/>
              <a:ext cx="8401320" cy="270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3E8389-224C-4716-A7BB-B9422C6FCB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4080" y="3038760"/>
                <a:ext cx="842004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0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C17A3E-28DF-4B03-94AF-ED7D6439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07" y="2108201"/>
            <a:ext cx="3325723" cy="32444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857AA-FE0F-499A-9BA7-45742F39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 Vectors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3AF3-5C04-4D17-ADE4-F0AA683D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Vectors in </a:t>
            </a:r>
            <a:r>
              <a:rPr lang="en-US" b="1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="1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</a:p>
          <a:p>
            <a:r>
              <a:rPr lang="en-US" dirty="0">
                <a:sym typeface="Euclid Extra" panose="02050502000505020303" pitchFamily="18" charset="2"/>
              </a:rPr>
              <a:t> The terms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vector</a:t>
            </a:r>
            <a:r>
              <a:rPr lang="en-US" dirty="0">
                <a:sym typeface="Euclid Extra" panose="02050502000505020303" pitchFamily="18" charset="2"/>
              </a:rPr>
              <a:t> and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sym typeface="Euclid Extra" panose="02050502000505020303" pitchFamily="18" charset="2"/>
              </a:rPr>
              <a:t>point</a:t>
            </a:r>
            <a:r>
              <a:rPr lang="en-US" dirty="0">
                <a:sym typeface="Euclid Extra" panose="02050502000505020303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Euclid Extra" panose="02050502000505020303" pitchFamily="18" charset="2"/>
              </a:rPr>
              <a:t>are interchangeable.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E36ABA-0ECE-41AF-B96F-50A42B714912}"/>
              </a:ext>
            </a:extLst>
          </p:cNvPr>
          <p:cNvCxnSpPr>
            <a:cxnSpLocks/>
          </p:cNvCxnSpPr>
          <p:nvPr/>
        </p:nvCxnSpPr>
        <p:spPr>
          <a:xfrm flipV="1">
            <a:off x="8240233" y="2328671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A8CEF7-48E9-43AF-B2BF-E42DC7830EA6}"/>
              </a:ext>
            </a:extLst>
          </p:cNvPr>
          <p:cNvSpPr txBox="1"/>
          <p:nvPr/>
        </p:nvSpPr>
        <p:spPr>
          <a:xfrm>
            <a:off x="8910084" y="2044403"/>
            <a:ext cx="2065374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point P(x, y, z)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E92BED-BED6-4412-9D3D-91AEC65E53EE}"/>
              </a:ext>
            </a:extLst>
          </p:cNvPr>
          <p:cNvCxnSpPr>
            <a:cxnSpLocks/>
          </p:cNvCxnSpPr>
          <p:nvPr/>
        </p:nvCxnSpPr>
        <p:spPr>
          <a:xfrm flipV="1">
            <a:off x="8860479" y="3235984"/>
            <a:ext cx="669851" cy="148862"/>
          </a:xfrm>
          <a:prstGeom prst="straightConnector1">
            <a:avLst/>
          </a:prstGeom>
          <a:ln w="28575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75C26C-09DC-4E40-992E-91AB430CB35A}"/>
              </a:ext>
            </a:extLst>
          </p:cNvPr>
          <p:cNvSpPr txBox="1"/>
          <p:nvPr/>
        </p:nvSpPr>
        <p:spPr>
          <a:xfrm>
            <a:off x="9530330" y="2951716"/>
            <a:ext cx="1266565" cy="492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vector </a:t>
            </a:r>
            <a:r>
              <a:rPr lang="en-US" sz="26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47466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834A-4899-4973-B3DD-A6A840AD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E443-3D3F-49D0-B8CD-428B8C85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1E401-BDD0-4637-BF98-9CD7E82D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988907"/>
            <a:ext cx="10595610" cy="3315241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212F25F-D84E-47C2-9D19-7720117AD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825360"/>
              </p:ext>
            </p:extLst>
          </p:nvPr>
        </p:nvGraphicFramePr>
        <p:xfrm>
          <a:off x="1076642" y="4426276"/>
          <a:ext cx="100790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4775040" imgH="571320" progId="Equation.DSMT4">
                  <p:embed/>
                </p:oleObj>
              </mc:Choice>
              <mc:Fallback>
                <p:oleObj name="Equation" r:id="rId4" imgW="477504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6642" y="4426276"/>
                        <a:ext cx="10079038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53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E999-C1DF-4625-A13D-ED3D6855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2192A-0D86-43F5-827A-3C1E95C8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29E6D-5DF8-4C45-ADE2-9DA510526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093" y="1932423"/>
            <a:ext cx="14255790" cy="26365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FAD333-8B4B-499D-AAE7-4E0BC8C6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67" y="4643701"/>
            <a:ext cx="13390377" cy="122539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1668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2B14-3132-48EA-91AE-E2A2F537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27C4-787C-450F-9741-86459BED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4909E-6FA6-4DBF-A651-7150073C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63529"/>
            <a:ext cx="108870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68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2E62-9336-40A3-8A9A-54AC1338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equations of planes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E3AF-4F33-41C2-8D13-6BD4D0F9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78F60-0776-4A69-942B-4C3E8237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39992"/>
            <a:ext cx="6409649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46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D1D3-36EE-4143-A578-4E2F1D8C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More on 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600B-BFA4-4E21-9527-96139895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 yourself pages</a:t>
            </a:r>
          </a:p>
        </p:txBody>
      </p:sp>
    </p:spTree>
    <p:extLst>
      <p:ext uri="{BB962C8B-B14F-4D97-AF65-F5344CB8AC3E}">
        <p14:creationId xmlns:p14="http://schemas.microsoft.com/office/powerpoint/2010/main" val="992354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2D44-2B0E-4AEC-9B59-20867E9D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0875"/>
            <a:ext cx="10058400" cy="1450757"/>
          </a:xfrm>
        </p:spPr>
        <p:txBody>
          <a:bodyPr/>
          <a:lstStyle/>
          <a:p>
            <a:r>
              <a:rPr lang="en-US" dirty="0"/>
              <a:t>4.5 An application in Computer Graphics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D4DDBC-C355-4941-858E-987CF8A45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7441" y="3035943"/>
            <a:ext cx="3689666" cy="145075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61088-3A91-4172-9BB6-2ABE3636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84" y="2209382"/>
            <a:ext cx="2498991" cy="3103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72CC2-1AE0-4014-8006-A982B9A6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95" y="2209382"/>
            <a:ext cx="2799579" cy="310388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617CF6C-0522-4127-9514-C8C4107AD08D}"/>
              </a:ext>
            </a:extLst>
          </p:cNvPr>
          <p:cNvSpPr/>
          <p:nvPr/>
        </p:nvSpPr>
        <p:spPr>
          <a:xfrm>
            <a:off x="349807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3F0668A-2A08-4C5D-96CA-FFCCB8ABCFC4}"/>
              </a:ext>
            </a:extLst>
          </p:cNvPr>
          <p:cNvSpPr/>
          <p:nvPr/>
        </p:nvSpPr>
        <p:spPr>
          <a:xfrm>
            <a:off x="6756755" y="3245696"/>
            <a:ext cx="731520" cy="800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23B8D-BBAA-4CEE-9DE2-057398722ADD}"/>
              </a:ext>
            </a:extLst>
          </p:cNvPr>
          <p:cNvSpPr txBox="1"/>
          <p:nvPr/>
        </p:nvSpPr>
        <p:spPr>
          <a:xfrm>
            <a:off x="7587441" y="4687037"/>
            <a:ext cx="1471237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 D</a:t>
            </a:r>
          </a:p>
        </p:txBody>
      </p:sp>
    </p:spTree>
    <p:extLst>
      <p:ext uri="{BB962C8B-B14F-4D97-AF65-F5344CB8AC3E}">
        <p14:creationId xmlns:p14="http://schemas.microsoft.com/office/powerpoint/2010/main" val="391959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B450-0F04-42B8-AE5F-ECDED324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change image?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6AE2D-9E88-4B1C-B495-87DA2B3F5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4" y="2008505"/>
            <a:ext cx="2614007" cy="28981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2981DA-9A48-402F-9948-48B47C41025D}"/>
              </a:ext>
            </a:extLst>
          </p:cNvPr>
          <p:cNvCxnSpPr>
            <a:cxnSpLocks/>
          </p:cNvCxnSpPr>
          <p:nvPr/>
        </p:nvCxnSpPr>
        <p:spPr>
          <a:xfrm>
            <a:off x="3363566" y="3472211"/>
            <a:ext cx="1257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5C17D8B-5AA1-45D7-B303-05156A2D5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26" y="2042048"/>
            <a:ext cx="2390460" cy="2886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789700-ADE6-4A21-9F53-EFFB09F4D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025" y="2026349"/>
            <a:ext cx="2398818" cy="2891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AFC4A8-C43B-4244-A543-51D6C0F6E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406" y="5020944"/>
            <a:ext cx="2283281" cy="675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BE2B70-78D1-4551-B15C-266CFD397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235" y="5004548"/>
            <a:ext cx="2283281" cy="7083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1545F4-5FE5-495B-94B5-F776A9F5F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834" y="4978614"/>
            <a:ext cx="3646166" cy="65110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86B9B-3F20-4D23-A8F4-26481686A386}"/>
              </a:ext>
            </a:extLst>
          </p:cNvPr>
          <p:cNvCxnSpPr>
            <a:cxnSpLocks/>
          </p:cNvCxnSpPr>
          <p:nvPr/>
        </p:nvCxnSpPr>
        <p:spPr>
          <a:xfrm>
            <a:off x="7170246" y="3485452"/>
            <a:ext cx="11772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9492BC-BF69-43BC-B3BC-A6F0D5E42745}"/>
              </a:ext>
            </a:extLst>
          </p:cNvPr>
          <p:cNvGrpSpPr/>
          <p:nvPr/>
        </p:nvGrpSpPr>
        <p:grpSpPr>
          <a:xfrm>
            <a:off x="3349749" y="4536378"/>
            <a:ext cx="1431389" cy="684488"/>
            <a:chOff x="3363906" y="4116112"/>
            <a:chExt cx="1431389" cy="68448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525CE19-F8B6-45D4-BBB2-EEC3E64A7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63906" y="4116112"/>
              <a:ext cx="1104013" cy="68448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317FFA-E44C-481B-9947-F3D5796D8DD6}"/>
                </a:ext>
              </a:extLst>
            </p:cNvPr>
            <p:cNvSpPr txBox="1"/>
            <p:nvPr/>
          </p:nvSpPr>
          <p:spPr>
            <a:xfrm>
              <a:off x="4388480" y="4193680"/>
              <a:ext cx="4068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D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C596A-2327-45ED-BD2A-44231BF39D7C}"/>
              </a:ext>
            </a:extLst>
          </p:cNvPr>
          <p:cNvCxnSpPr/>
          <p:nvPr/>
        </p:nvCxnSpPr>
        <p:spPr>
          <a:xfrm>
            <a:off x="3324496" y="5358707"/>
            <a:ext cx="13359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1A895C-86F7-4925-8F34-5DC446CABA46}"/>
              </a:ext>
            </a:extLst>
          </p:cNvPr>
          <p:cNvCxnSpPr>
            <a:cxnSpLocks/>
          </p:cNvCxnSpPr>
          <p:nvPr/>
        </p:nvCxnSpPr>
        <p:spPr>
          <a:xfrm flipV="1">
            <a:off x="7033086" y="5304164"/>
            <a:ext cx="1314367" cy="2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EA5ECD16-8B67-47F8-9711-ECE0CDF61B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4661" y="4379934"/>
            <a:ext cx="1487371" cy="6120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C96ABAE-7049-445C-A772-D16A27DBBA31}"/>
              </a:ext>
            </a:extLst>
          </p:cNvPr>
          <p:cNvSpPr txBox="1"/>
          <p:nvPr/>
        </p:nvSpPr>
        <p:spPr>
          <a:xfrm>
            <a:off x="8391621" y="4398502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80037F-FFEF-41BD-BDB9-00C16840E158}"/>
              </a:ext>
            </a:extLst>
          </p:cNvPr>
          <p:cNvSpPr txBox="1"/>
          <p:nvPr/>
        </p:nvSpPr>
        <p:spPr>
          <a:xfrm>
            <a:off x="5689185" y="5509961"/>
            <a:ext cx="406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07615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4646-7FBA-4FE1-BFBA-4178B8D6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graphics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8C7F-1716-4099-9A58-487D6957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Image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matrix D</a:t>
            </a:r>
          </a:p>
          <a:p>
            <a:r>
              <a:rPr lang="en-US" dirty="0"/>
              <a:t> Matrices of transformations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</a:p>
          <a:p>
            <a:r>
              <a:rPr lang="en-US" dirty="0"/>
              <a:t> Compute </a:t>
            </a:r>
            <a:r>
              <a:rPr lang="en-US" sz="4000" dirty="0"/>
              <a:t>A</a:t>
            </a:r>
            <a:r>
              <a:rPr lang="en-US" sz="4000" baseline="-25000" dirty="0"/>
              <a:t>n</a:t>
            </a:r>
            <a:r>
              <a:rPr lang="en-US" sz="4000" dirty="0"/>
              <a:t>...A</a:t>
            </a:r>
            <a:r>
              <a:rPr lang="en-US" sz="4000" baseline="-25000" dirty="0"/>
              <a:t>3</a:t>
            </a:r>
            <a:r>
              <a:rPr lang="en-US" sz="4000" dirty="0"/>
              <a:t>A</a:t>
            </a:r>
            <a:r>
              <a:rPr lang="en-US" sz="4000" baseline="-25000" dirty="0"/>
              <a:t>2</a:t>
            </a:r>
            <a:r>
              <a:rPr lang="en-US" sz="4000" dirty="0"/>
              <a:t>A</a:t>
            </a:r>
            <a:r>
              <a:rPr lang="en-US" sz="4000" baseline="-25000" dirty="0"/>
              <a:t>1</a:t>
            </a:r>
            <a:r>
              <a:rPr lang="en-US" sz="4000" dirty="0"/>
              <a:t>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FE39E5-B127-401B-BC74-35B329668E66}"/>
              </a:ext>
            </a:extLst>
          </p:cNvPr>
          <p:cNvCxnSpPr>
            <a:cxnSpLocks/>
          </p:cNvCxnSpPr>
          <p:nvPr/>
        </p:nvCxnSpPr>
        <p:spPr>
          <a:xfrm flipH="1" flipV="1">
            <a:off x="6343650" y="3931920"/>
            <a:ext cx="754380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4BC176-9597-446F-9367-1F133D42D7AE}"/>
              </a:ext>
            </a:extLst>
          </p:cNvPr>
          <p:cNvSpPr txBox="1"/>
          <p:nvPr/>
        </p:nvSpPr>
        <p:spPr>
          <a:xfrm>
            <a:off x="6823710" y="4495436"/>
            <a:ext cx="127567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matrix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D65B7B-6EA2-4724-ACB2-FD415C5CD5DE}"/>
              </a:ext>
            </a:extLst>
          </p:cNvPr>
          <p:cNvCxnSpPr>
            <a:cxnSpLocks/>
          </p:cNvCxnSpPr>
          <p:nvPr/>
        </p:nvCxnSpPr>
        <p:spPr>
          <a:xfrm flipH="1" flipV="1">
            <a:off x="5737860" y="3931920"/>
            <a:ext cx="110491" cy="5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81D24F-7960-44DD-95D8-9620223E8DCB}"/>
              </a:ext>
            </a:extLst>
          </p:cNvPr>
          <p:cNvSpPr txBox="1"/>
          <p:nvPr/>
        </p:nvSpPr>
        <p:spPr>
          <a:xfrm>
            <a:off x="4775289" y="4493713"/>
            <a:ext cx="192514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transformation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095565-B152-4A6A-878F-36080464E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252244" y="3931921"/>
            <a:ext cx="838461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50DC36-0B0E-47CE-A21A-C467A4C7D859}"/>
              </a:ext>
            </a:extLst>
          </p:cNvPr>
          <p:cNvSpPr txBox="1"/>
          <p:nvPr/>
        </p:nvSpPr>
        <p:spPr>
          <a:xfrm>
            <a:off x="3293199" y="497758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transformation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EFF022-C608-4998-BA24-0323CB529BF4}"/>
              </a:ext>
            </a:extLst>
          </p:cNvPr>
          <p:cNvCxnSpPr>
            <a:cxnSpLocks/>
          </p:cNvCxnSpPr>
          <p:nvPr/>
        </p:nvCxnSpPr>
        <p:spPr>
          <a:xfrm flipV="1">
            <a:off x="3328332" y="3921232"/>
            <a:ext cx="1240131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AFA2E4-CF27-44F3-9A47-3AB8679A2F93}"/>
              </a:ext>
            </a:extLst>
          </p:cNvPr>
          <p:cNvSpPr txBox="1"/>
          <p:nvPr/>
        </p:nvSpPr>
        <p:spPr>
          <a:xfrm>
            <a:off x="2348319" y="4501333"/>
            <a:ext cx="1918089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transformation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0B3A23-4BA0-4CC7-A032-FA842DADD554}"/>
              </a:ext>
            </a:extLst>
          </p:cNvPr>
          <p:cNvCxnSpPr>
            <a:cxnSpLocks/>
          </p:cNvCxnSpPr>
          <p:nvPr/>
        </p:nvCxnSpPr>
        <p:spPr>
          <a:xfrm flipV="1">
            <a:off x="1302338" y="3931920"/>
            <a:ext cx="2118230" cy="104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1394DB-12DD-4F02-8861-9C367D55DB1D}"/>
              </a:ext>
            </a:extLst>
          </p:cNvPr>
          <p:cNvSpPr txBox="1"/>
          <p:nvPr/>
        </p:nvSpPr>
        <p:spPr>
          <a:xfrm>
            <a:off x="942429" y="4981393"/>
            <a:ext cx="187750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30000" dirty="0"/>
              <a:t>th </a:t>
            </a:r>
            <a:r>
              <a:rPr lang="en-US" dirty="0"/>
              <a:t>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54357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F058-B8C1-4784-8554-1EFA73CE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transformations and their matrices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4AE1E-B183-400D-89B4-062F795E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</a:t>
            </a:r>
          </a:p>
          <a:p>
            <a:r>
              <a:rPr lang="en-US" dirty="0"/>
              <a:t> Rotations </a:t>
            </a:r>
          </a:p>
          <a:p>
            <a:r>
              <a:rPr lang="en-US" dirty="0"/>
              <a:t> Translations </a:t>
            </a:r>
          </a:p>
        </p:txBody>
      </p:sp>
    </p:spTree>
    <p:extLst>
      <p:ext uri="{BB962C8B-B14F-4D97-AF65-F5344CB8AC3E}">
        <p14:creationId xmlns:p14="http://schemas.microsoft.com/office/powerpoint/2010/main" val="2596607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644C-9F45-4296-9F00-95542AB9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 of Reﬂections and Projections 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F08B-6DC3-4B1B-8184-D9D8611D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Reﬂections and Projections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CB6F3-2730-4D59-B990-A6664AAC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016761"/>
            <a:ext cx="10668000" cy="41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641A-1A73-417F-8057-398DCCDA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Vectors in </a:t>
            </a:r>
            <a:r>
              <a:rPr lang="en-US" dirty="0">
                <a:solidFill>
                  <a:srgbClr val="0000FF"/>
                </a:solidFill>
                <a:sym typeface="Euclid Extra" panose="02050502000505020303" pitchFamily="18" charset="2"/>
              </a:rPr>
              <a:t></a:t>
            </a:r>
            <a:r>
              <a:rPr lang="en-US" baseline="30000" dirty="0">
                <a:solidFill>
                  <a:srgbClr val="0000FF"/>
                </a:solidFill>
                <a:sym typeface="Euclid Extra" panose="02050502000505020303" pitchFamily="18" charset="2"/>
              </a:rPr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6043-FAB3-4E99-969D-229DF0F3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Length.</a:t>
            </a:r>
          </a:p>
          <a:p>
            <a:pPr marL="0" indent="0">
              <a:buNone/>
            </a:pPr>
            <a:r>
              <a:rPr lang="en-US" dirty="0"/>
              <a:t>	If	          then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sym typeface="Symbol" panose="05050102010706020507" pitchFamily="18" charset="2"/>
              </a:rPr>
              <a:t>Ex.  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C6433-A472-4384-9A97-2FB5373F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22" y="2034289"/>
            <a:ext cx="1362837" cy="1877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B7C03F-B5E2-41FC-A47C-FF580071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186" y="2591099"/>
            <a:ext cx="3066499" cy="763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4D4028-0041-4281-9AED-B4BC8CD8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693" y="3985316"/>
            <a:ext cx="6601048" cy="13492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419219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0D025-DBD8-4B9B-873C-0D47C5BB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27" y="2152650"/>
            <a:ext cx="4086225" cy="1866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38E0C-4814-4490-ACFC-03DA5B27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Rotations </a:t>
            </a:r>
          </a:p>
        </p:txBody>
      </p:sp>
    </p:spTree>
    <p:extLst>
      <p:ext uri="{BB962C8B-B14F-4D97-AF65-F5344CB8AC3E}">
        <p14:creationId xmlns:p14="http://schemas.microsoft.com/office/powerpoint/2010/main" val="1602091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7DF5-FAA5-4287-9D7D-62C94DE6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Translations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E16B-6DD5-46ED-961C-FAAFAF56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Need a clever way to give these matrices (Read yourself in the text book)</a:t>
            </a:r>
          </a:p>
        </p:txBody>
      </p:sp>
    </p:spTree>
    <p:extLst>
      <p:ext uri="{BB962C8B-B14F-4D97-AF65-F5344CB8AC3E}">
        <p14:creationId xmlns:p14="http://schemas.microsoft.com/office/powerpoint/2010/main" val="1780838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98F0-4B18-4CB4-B8FF-47C04C85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3BAB-BE3D-4046-9F7E-2AACFF0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4.1. Vectors and Lines</a:t>
            </a:r>
          </a:p>
          <a:p>
            <a:r>
              <a:rPr lang="en-US" dirty="0"/>
              <a:t> 4.2. Projections and Planes</a:t>
            </a:r>
          </a:p>
          <a:p>
            <a:r>
              <a:rPr lang="en-US" dirty="0"/>
              <a:t> 4.3. More on the Cross Product</a:t>
            </a:r>
          </a:p>
          <a:p>
            <a:r>
              <a:rPr lang="en-US" dirty="0"/>
              <a:t> 4.4. Linear Operations on </a:t>
            </a:r>
            <a:r>
              <a:rPr lang="en-US" dirty="0">
                <a:latin typeface="Euclid" panose="02020503060505020303" pitchFamily="18" charset="0"/>
                <a:sym typeface="Euclid Extra" panose="02050502000505020303" pitchFamily="18" charset="2"/>
              </a:rPr>
              <a:t></a:t>
            </a:r>
            <a:r>
              <a:rPr lang="en-US" baseline="30000" dirty="0"/>
              <a:t>3</a:t>
            </a:r>
          </a:p>
          <a:p>
            <a:r>
              <a:rPr lang="en-US" dirty="0"/>
              <a:t> 4.5. An application to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2751024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6F86-956A-4D3D-814D-6319E7F3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BAF5-2BA9-4143-9A94-73ECA0ED0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441F-D93C-4D3E-8A2A-3122C066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True or false?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3, then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-6. </a:t>
                </a:r>
              </a:p>
              <a:p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= 0,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zero vector.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5EEE2-F99B-446D-BD00-3C33F2211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1B9A093-52C8-44CC-8A19-FDBF411A8B0A}"/>
              </a:ext>
            </a:extLst>
          </p:cNvPr>
          <p:cNvGrpSpPr/>
          <p:nvPr/>
        </p:nvGrpSpPr>
        <p:grpSpPr>
          <a:xfrm>
            <a:off x="7165279" y="2780402"/>
            <a:ext cx="830403" cy="586360"/>
            <a:chOff x="8345494" y="2844200"/>
            <a:chExt cx="830403" cy="5863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4F21237-673A-4FD9-9EAD-CC272932690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345494" y="3019646"/>
              <a:ext cx="830403" cy="4109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4A6AB5-7B0A-4CB2-AF73-C5EEF778AB98}"/>
                </a:ext>
              </a:extLst>
            </p:cNvPr>
            <p:cNvSpPr txBox="1"/>
            <p:nvPr/>
          </p:nvSpPr>
          <p:spPr>
            <a:xfrm>
              <a:off x="8463513" y="2844200"/>
              <a:ext cx="3353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v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C82364-90FB-4953-902A-C3100595B045}"/>
              </a:ext>
            </a:extLst>
          </p:cNvPr>
          <p:cNvGrpSpPr/>
          <p:nvPr/>
        </p:nvGrpSpPr>
        <p:grpSpPr>
          <a:xfrm>
            <a:off x="7995682" y="2134021"/>
            <a:ext cx="1660806" cy="821827"/>
            <a:chOff x="9175897" y="2197819"/>
            <a:chExt cx="1660806" cy="82182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67FA94C-3E4C-4C35-966E-020410F82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897" y="2197819"/>
              <a:ext cx="1660806" cy="821827"/>
            </a:xfrm>
            <a:prstGeom prst="straightConnector1">
              <a:avLst/>
            </a:prstGeom>
            <a:ln w="3810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ADA1AB-6181-4737-80E3-85BB461EC191}"/>
                </a:ext>
              </a:extLst>
            </p:cNvPr>
            <p:cNvSpPr txBox="1"/>
            <p:nvPr/>
          </p:nvSpPr>
          <p:spPr>
            <a:xfrm>
              <a:off x="10230447" y="2400344"/>
              <a:ext cx="60625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>
                  <a:solidFill>
                    <a:srgbClr val="0000FF"/>
                  </a:solidFill>
                </a:rPr>
                <a:t>-2v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09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6ACB-C57A-4080-BB8F-F33797E1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Multiple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4F2C-3435-4860-AA87-C4B0E9BA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49379-2C08-4CF0-AC07-8C621297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08201"/>
            <a:ext cx="7713912" cy="2196396"/>
          </a:xfrm>
          <a:prstGeom prst="rect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D1A06-7A1D-4165-AF5C-75B614DD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09" y="1714286"/>
            <a:ext cx="3871175" cy="1632098"/>
          </a:xfrm>
          <a:prstGeom prst="rect">
            <a:avLst/>
          </a:prstGeom>
          <a:ln>
            <a:solidFill>
              <a:srgbClr val="FF9900"/>
            </a:solidFill>
          </a:ln>
        </p:spPr>
      </p:pic>
    </p:spTree>
    <p:extLst>
      <p:ext uri="{BB962C8B-B14F-4D97-AF65-F5344CB8AC3E}">
        <p14:creationId xmlns:p14="http://schemas.microsoft.com/office/powerpoint/2010/main" val="1383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503B-600C-4614-95D2-4799DE3A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6A70-01FD-4D23-A9AD-9E70BD354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v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and w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0 be vectors in R</a:t>
            </a:r>
            <a:r>
              <a:rPr lang="en-US" baseline="30000" dirty="0"/>
              <a:t>3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dirty="0">
                <a:solidFill>
                  <a:srgbClr val="0000FF"/>
                </a:solidFill>
              </a:rPr>
              <a:t>v = w </a:t>
            </a:r>
            <a:r>
              <a:rPr lang="en-US" dirty="0"/>
              <a:t>if and only if v and w have </a:t>
            </a:r>
            <a:r>
              <a:rPr lang="en-US" dirty="0">
                <a:solidFill>
                  <a:srgbClr val="0000FF"/>
                </a:solidFill>
              </a:rPr>
              <a:t>the same direction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the same length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The same geometric vector can be positioned anywhere in space. 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535311-A0DF-4907-9B4B-A997122CCE2C}"/>
              </a:ext>
            </a:extLst>
          </p:cNvPr>
          <p:cNvGrpSpPr/>
          <p:nvPr/>
        </p:nvGrpSpPr>
        <p:grpSpPr>
          <a:xfrm>
            <a:off x="6730408" y="3343939"/>
            <a:ext cx="3235845" cy="851338"/>
            <a:chOff x="4316818" y="4011280"/>
            <a:chExt cx="3235845" cy="8513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AA7135-613C-4940-A06C-14952E880A07}"/>
                </a:ext>
              </a:extLst>
            </p:cNvPr>
            <p:cNvCxnSpPr/>
            <p:nvPr/>
          </p:nvCxnSpPr>
          <p:spPr>
            <a:xfrm flipV="1">
              <a:off x="4316818" y="411479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3D4F25-9FFD-4912-823A-A35491759223}"/>
                </a:ext>
              </a:extLst>
            </p:cNvPr>
            <p:cNvCxnSpPr/>
            <p:nvPr/>
          </p:nvCxnSpPr>
          <p:spPr>
            <a:xfrm flipV="1">
              <a:off x="6223593" y="4160869"/>
              <a:ext cx="1329070" cy="701749"/>
            </a:xfrm>
            <a:prstGeom prst="straightConnector1">
              <a:avLst/>
            </a:prstGeom>
            <a:ln w="57150">
              <a:solidFill>
                <a:srgbClr val="FF99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FB6C54-7928-444F-92C4-3603A7323830}"/>
                </a:ext>
              </a:extLst>
            </p:cNvPr>
            <p:cNvSpPr txBox="1"/>
            <p:nvPr/>
          </p:nvSpPr>
          <p:spPr>
            <a:xfrm>
              <a:off x="4666798" y="4011280"/>
              <a:ext cx="3465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816DED-8BE5-4AB4-915C-48622556EB09}"/>
                </a:ext>
              </a:extLst>
            </p:cNvPr>
            <p:cNvSpPr txBox="1"/>
            <p:nvPr/>
          </p:nvSpPr>
          <p:spPr>
            <a:xfrm>
              <a:off x="6573575" y="4067983"/>
              <a:ext cx="4411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w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2D08BA-9136-48D9-91BC-D34FE15F99AA}"/>
              </a:ext>
            </a:extLst>
          </p:cNvPr>
          <p:cNvGrpSpPr/>
          <p:nvPr/>
        </p:nvGrpSpPr>
        <p:grpSpPr>
          <a:xfrm>
            <a:off x="6558299" y="3170636"/>
            <a:ext cx="1682385" cy="1221430"/>
            <a:chOff x="6558299" y="3170636"/>
            <a:chExt cx="1682385" cy="12214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F0C14-0CC3-4221-8C81-BD7F7D82075A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BB1E4-CB58-4EBD-8C01-253643AE90A1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8FC484-5084-458B-B2D6-3F09DA7189DC}"/>
              </a:ext>
            </a:extLst>
          </p:cNvPr>
          <p:cNvGrpSpPr/>
          <p:nvPr/>
        </p:nvGrpSpPr>
        <p:grpSpPr>
          <a:xfrm>
            <a:off x="8454443" y="3227339"/>
            <a:ext cx="1682385" cy="1221430"/>
            <a:chOff x="6558299" y="3170636"/>
            <a:chExt cx="1682385" cy="1221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B78525-C51E-4E77-8E5D-83A40F961821}"/>
                </a:ext>
              </a:extLst>
            </p:cNvPr>
            <p:cNvSpPr txBox="1"/>
            <p:nvPr/>
          </p:nvSpPr>
          <p:spPr>
            <a:xfrm>
              <a:off x="6558299" y="386884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F9C9CD-80BE-4F7B-BB2B-F639C04D9506}"/>
                </a:ext>
              </a:extLst>
            </p:cNvPr>
            <p:cNvSpPr txBox="1"/>
            <p:nvPr/>
          </p:nvSpPr>
          <p:spPr>
            <a:xfrm>
              <a:off x="7890908" y="3170636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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65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CDE1-23F6-428C-A4F7-0CA002AD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4324-BE2A-4859-AA0D-5995978D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Two nonzero vectors are called </a:t>
            </a:r>
            <a:r>
              <a:rPr lang="en-US" b="1" i="1" dirty="0">
                <a:solidFill>
                  <a:srgbClr val="0000FF"/>
                </a:solidFill>
              </a:rPr>
              <a:t>para</a:t>
            </a:r>
            <a:r>
              <a:rPr lang="en-US" sz="5000" b="1" i="1" dirty="0">
                <a:solidFill>
                  <a:srgbClr val="FF0000"/>
                </a:solidFill>
              </a:rPr>
              <a:t>ll</a:t>
            </a:r>
            <a:r>
              <a:rPr lang="en-US" b="1" i="1" dirty="0">
                <a:solidFill>
                  <a:srgbClr val="0000FF"/>
                </a:solidFill>
              </a:rPr>
              <a:t>el</a:t>
            </a:r>
            <a:r>
              <a:rPr lang="en-US" dirty="0"/>
              <a:t> if they have the same or opposite direction.</a:t>
            </a:r>
          </a:p>
          <a:p>
            <a:r>
              <a:rPr lang="en-US" dirty="0"/>
              <a:t> v and w are parallel </a:t>
            </a:r>
            <a:r>
              <a:rPr lang="en-US" dirty="0">
                <a:sym typeface="Symbol" panose="05050102010706020507" pitchFamily="18" charset="2"/>
              </a:rPr>
              <a:t> </a:t>
            </a:r>
            <a:r>
              <a:rPr lang="en-US" dirty="0">
                <a:solidFill>
                  <a:srgbClr val="0000FF"/>
                </a:solidFill>
                <a:sym typeface="Symbol" panose="05050102010706020507" pitchFamily="18" charset="2"/>
              </a:rPr>
              <a:t>v = kw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for some scalar 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D547C2-48F1-4085-9173-16B2316BE11C}"/>
              </a:ext>
            </a:extLst>
          </p:cNvPr>
          <p:cNvGrpSpPr/>
          <p:nvPr/>
        </p:nvGrpSpPr>
        <p:grpSpPr>
          <a:xfrm>
            <a:off x="4868647" y="4412614"/>
            <a:ext cx="2515665" cy="821827"/>
            <a:chOff x="5293947" y="4593367"/>
            <a:chExt cx="2515665" cy="8218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6BA184-8376-40FA-9EC2-AF5255A2C5D9}"/>
                </a:ext>
              </a:extLst>
            </p:cNvPr>
            <p:cNvGrpSpPr/>
            <p:nvPr/>
          </p:nvGrpSpPr>
          <p:grpSpPr>
            <a:xfrm>
              <a:off x="5293947" y="4758060"/>
              <a:ext cx="830403" cy="586360"/>
              <a:chOff x="8345494" y="2844200"/>
              <a:chExt cx="830403" cy="58636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36C62C8-3ED9-425A-897E-DDA8FCF6E74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345494" y="3019646"/>
                <a:ext cx="830403" cy="41091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9C292-0FFC-4FC2-8692-6D989F94AABE}"/>
                  </a:ext>
                </a:extLst>
              </p:cNvPr>
              <p:cNvSpPr txBox="1"/>
              <p:nvPr/>
            </p:nvSpPr>
            <p:spPr>
              <a:xfrm>
                <a:off x="8463513" y="2844200"/>
                <a:ext cx="3353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v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8F9BD1-9333-4848-A48A-9E9F2D90263B}"/>
                </a:ext>
              </a:extLst>
            </p:cNvPr>
            <p:cNvGrpSpPr/>
            <p:nvPr/>
          </p:nvGrpSpPr>
          <p:grpSpPr>
            <a:xfrm>
              <a:off x="6148806" y="4593367"/>
              <a:ext cx="1660806" cy="821827"/>
              <a:chOff x="9175897" y="2197819"/>
              <a:chExt cx="1660806" cy="82182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0E641D9-1A0E-4EF8-BB66-4F1928F727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5897" y="2197819"/>
                <a:ext cx="1660806" cy="821827"/>
              </a:xfrm>
              <a:prstGeom prst="straightConnector1">
                <a:avLst/>
              </a:prstGeom>
              <a:ln w="38100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B437BA-979F-4751-BDA9-56BDA2FC1F13}"/>
                  </a:ext>
                </a:extLst>
              </p:cNvPr>
              <p:cNvSpPr txBox="1"/>
              <p:nvPr/>
            </p:nvSpPr>
            <p:spPr>
              <a:xfrm>
                <a:off x="10230447" y="2400344"/>
                <a:ext cx="60625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</a:rPr>
                  <a:t>-2v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927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08E9-36BA-409E-98E7-65BB2F77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Parallelogram Law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131B76-3B7B-4AE7-B572-5106E8571945}"/>
              </a:ext>
            </a:extLst>
          </p:cNvPr>
          <p:cNvCxnSpPr>
            <a:cxnSpLocks/>
          </p:cNvCxnSpPr>
          <p:nvPr/>
        </p:nvCxnSpPr>
        <p:spPr>
          <a:xfrm flipV="1">
            <a:off x="1626784" y="2732555"/>
            <a:ext cx="1111263" cy="12546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EDCF15-CCAC-4546-A6D5-9DCC767D3949}"/>
              </a:ext>
            </a:extLst>
          </p:cNvPr>
          <p:cNvCxnSpPr>
            <a:cxnSpLocks/>
          </p:cNvCxnSpPr>
          <p:nvPr/>
        </p:nvCxnSpPr>
        <p:spPr>
          <a:xfrm>
            <a:off x="1616151" y="3976563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FF7AD2-9788-41B9-91A7-ABF244F323A7}"/>
              </a:ext>
            </a:extLst>
          </p:cNvPr>
          <p:cNvSpPr txBox="1"/>
          <p:nvPr/>
        </p:nvSpPr>
        <p:spPr>
          <a:xfrm>
            <a:off x="1690572" y="305153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60B6D-4276-48BF-A30A-2C8278B56798}"/>
              </a:ext>
            </a:extLst>
          </p:cNvPr>
          <p:cNvSpPr txBox="1"/>
          <p:nvPr/>
        </p:nvSpPr>
        <p:spPr>
          <a:xfrm>
            <a:off x="2738047" y="3852524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F0B36-C81B-4C0A-8C58-358A9BBA92EB}"/>
              </a:ext>
            </a:extLst>
          </p:cNvPr>
          <p:cNvCxnSpPr>
            <a:cxnSpLocks/>
          </p:cNvCxnSpPr>
          <p:nvPr/>
        </p:nvCxnSpPr>
        <p:spPr>
          <a:xfrm>
            <a:off x="2714852" y="2757354"/>
            <a:ext cx="3051542" cy="0"/>
          </a:xfrm>
          <a:prstGeom prst="straightConnector1">
            <a:avLst/>
          </a:prstGeom>
          <a:ln w="57150">
            <a:solidFill>
              <a:srgbClr val="FF99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5A37FC-070A-45EE-8997-1CE92BAFE711}"/>
              </a:ext>
            </a:extLst>
          </p:cNvPr>
          <p:cNvCxnSpPr/>
          <p:nvPr/>
        </p:nvCxnSpPr>
        <p:spPr>
          <a:xfrm flipV="1">
            <a:off x="1626784" y="2757354"/>
            <a:ext cx="4139610" cy="1219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8D8B08-5BC0-417F-AD83-F272F8A8FCF4}"/>
              </a:ext>
            </a:extLst>
          </p:cNvPr>
          <p:cNvSpPr txBox="1"/>
          <p:nvPr/>
        </p:nvSpPr>
        <p:spPr>
          <a:xfrm>
            <a:off x="4522179" y="2997873"/>
            <a:ext cx="5069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v + w 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first v then 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93CD0-A09F-4FB8-87AF-017C20AEA55F}"/>
              </a:ext>
            </a:extLst>
          </p:cNvPr>
          <p:cNvSpPr txBox="1"/>
          <p:nvPr/>
        </p:nvSpPr>
        <p:spPr>
          <a:xfrm>
            <a:off x="5690595" y="3943518"/>
            <a:ext cx="3164649" cy="8002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FF0000"/>
                </a:solidFill>
                <a:latin typeface="Wide Latin" panose="020A0A07050505020404" pitchFamily="18" charset="0"/>
                <a:sym typeface="Webdings" panose="05030102010509060703" pitchFamily="18" charset="2"/>
              </a:rPr>
              <a:t></a:t>
            </a:r>
            <a:r>
              <a:rPr lang="en-US" sz="3600" dirty="0">
                <a:solidFill>
                  <a:srgbClr val="0000FF"/>
                </a:solidFill>
              </a:rPr>
              <a:t>v + w = w + v</a:t>
            </a:r>
          </a:p>
        </p:txBody>
      </p:sp>
    </p:spTree>
    <p:extLst>
      <p:ext uri="{BB962C8B-B14F-4D97-AF65-F5344CB8AC3E}">
        <p14:creationId xmlns:p14="http://schemas.microsoft.com/office/powerpoint/2010/main" val="74885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241"/>
      </a:dk2>
      <a:lt2>
        <a:srgbClr val="E8E3E2"/>
      </a:lt2>
      <a:accent1>
        <a:srgbClr val="4AB0BC"/>
      </a:accent1>
      <a:accent2>
        <a:srgbClr val="3B73B1"/>
      </a:accent2>
      <a:accent3>
        <a:srgbClr val="4D54C3"/>
      </a:accent3>
      <a:accent4>
        <a:srgbClr val="7048B7"/>
      </a:accent4>
      <a:accent5>
        <a:srgbClr val="A84DC3"/>
      </a:accent5>
      <a:accent6>
        <a:srgbClr val="B13B9B"/>
      </a:accent6>
      <a:hlink>
        <a:srgbClr val="C45A4E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544</Words>
  <Application>Microsoft Office PowerPoint</Application>
  <PresentationFormat>Widescreen</PresentationFormat>
  <Paragraphs>119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Ancuu</vt:lpstr>
      <vt:lpstr>Calibri</vt:lpstr>
      <vt:lpstr>Calibri Light</vt:lpstr>
      <vt:lpstr>Cambria Math</vt:lpstr>
      <vt:lpstr>Consolas</vt:lpstr>
      <vt:lpstr>Euclid</vt:lpstr>
      <vt:lpstr>Wide Latin</vt:lpstr>
      <vt:lpstr>Wingdings</vt:lpstr>
      <vt:lpstr>RetrospectVTI</vt:lpstr>
      <vt:lpstr>Equation</vt:lpstr>
      <vt:lpstr>4</vt:lpstr>
      <vt:lpstr>Chapter Outline</vt:lpstr>
      <vt:lpstr>4.1. Vectors and Lines</vt:lpstr>
      <vt:lpstr>Vectors in 3</vt:lpstr>
      <vt:lpstr>True or false?</vt:lpstr>
      <vt:lpstr>Scalar Multiple Law</vt:lpstr>
      <vt:lpstr>Equality </vt:lpstr>
      <vt:lpstr>Parallel vectors</vt:lpstr>
      <vt:lpstr>The Parallelogram Law  </vt:lpstr>
      <vt:lpstr>Tip-to-tail rule </vt:lpstr>
      <vt:lpstr>Distance between two points</vt:lpstr>
      <vt:lpstr>Lines in Space</vt:lpstr>
      <vt:lpstr>Lines in Space</vt:lpstr>
      <vt:lpstr>Lines in Space</vt:lpstr>
      <vt:lpstr>PowerPoint Presentation</vt:lpstr>
      <vt:lpstr>4.2 Projections and Planes</vt:lpstr>
      <vt:lpstr>PowerPoint Presentation</vt:lpstr>
      <vt:lpstr>Properties of dot product</vt:lpstr>
      <vt:lpstr>Angles between vectors</vt:lpstr>
      <vt:lpstr>Orthogonality</vt:lpstr>
      <vt:lpstr>PowerPoint Presentation</vt:lpstr>
      <vt:lpstr>Projection </vt:lpstr>
      <vt:lpstr>Projection </vt:lpstr>
      <vt:lpstr>PowerPoint Presentation</vt:lpstr>
      <vt:lpstr>PowerPoint Presentation</vt:lpstr>
      <vt:lpstr>Planes </vt:lpstr>
      <vt:lpstr>Equation of a Plane </vt:lpstr>
      <vt:lpstr>PowerPoint Presentation</vt:lpstr>
      <vt:lpstr>The Cross Product</vt:lpstr>
      <vt:lpstr>PowerPoint Presentation</vt:lpstr>
      <vt:lpstr>Properties of cross product</vt:lpstr>
      <vt:lpstr>PowerPoint Presentation</vt:lpstr>
      <vt:lpstr>Exercises – equations of planes</vt:lpstr>
      <vt:lpstr>4.3 More on Cross Product</vt:lpstr>
      <vt:lpstr>4.5 An application in Computer Graphics</vt:lpstr>
      <vt:lpstr>How to change image?</vt:lpstr>
      <vt:lpstr>Computer graphics </vt:lpstr>
      <vt:lpstr>Some common transformations and their matrices </vt:lpstr>
      <vt:lpstr>Matrices of Reﬂections and Projections </vt:lpstr>
      <vt:lpstr>Matrices of Rotations </vt:lpstr>
      <vt:lpstr>Matrices of Translations 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</dc:title>
  <dc:creator>Lenovo</dc:creator>
  <cp:lastModifiedBy>HOA MINH LUAN</cp:lastModifiedBy>
  <cp:revision>72</cp:revision>
  <dcterms:created xsi:type="dcterms:W3CDTF">2019-08-22T06:50:47Z</dcterms:created>
  <dcterms:modified xsi:type="dcterms:W3CDTF">2021-10-05T05:03:31Z</dcterms:modified>
</cp:coreProperties>
</file>