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Chakra Petch Medium"/>
      <p:regular r:id="rId47"/>
      <p:bold r:id="rId48"/>
      <p:italic r:id="rId49"/>
      <p:boldItalic r:id="rId50"/>
    </p:embeddedFont>
    <p:embeddedFont>
      <p:font typeface="Bebas Neue"/>
      <p:regular r:id="rId51"/>
    </p:embeddedFont>
    <p:embeddedFont>
      <p:font typeface="Fira Code"/>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iX9ET3Le6TxBuV2LgRjKaHYISw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hakraPetchMedium-bold.fntdata"/><Relationship Id="rId47" Type="http://schemas.openxmlformats.org/officeDocument/2006/relationships/font" Target="fonts/ChakraPetchMedium-regular.fntdata"/><Relationship Id="rId49" Type="http://schemas.openxmlformats.org/officeDocument/2006/relationships/font" Target="fonts/ChakraPetch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BebasNeue-regular.fntdata"/><Relationship Id="rId50" Type="http://schemas.openxmlformats.org/officeDocument/2006/relationships/font" Target="fonts/ChakraPetchMedium-boldItalic.fntdata"/><Relationship Id="rId53" Type="http://schemas.openxmlformats.org/officeDocument/2006/relationships/font" Target="fonts/FiraCode-bold.fntdata"/><Relationship Id="rId52" Type="http://schemas.openxmlformats.org/officeDocument/2006/relationships/font" Target="fonts/FiraCode-regular.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uddy_memory_allocat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6" name="Google Shape;10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solidFill>
                  <a:srgbClr val="003366"/>
                </a:solidFill>
                <a:latin typeface="Times New Roman"/>
                <a:ea typeface="Times New Roman"/>
                <a:cs typeface="Times New Roman"/>
                <a:sym typeface="Times New Roman"/>
              </a:rPr>
              <a:t>Kernel</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The part of an OS where the real work is done</a:t>
            </a:r>
            <a:endParaRPr sz="1300">
              <a:solidFill>
                <a:srgbClr val="0033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System call interface</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Comprise a set of functions (often known as API) that can be used by the applications and library routines to use the services provided by the kernel</a:t>
            </a:r>
            <a:endParaRPr sz="1300">
              <a:solidFill>
                <a:srgbClr val="0033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Application User’s Interface</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Interface between the kernel and user</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Allow user to make commands to the system</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Divided into text based and graphical based</a:t>
            </a:r>
            <a:endParaRPr sz="1300">
              <a:solidFill>
                <a:srgbClr val="0033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File Management</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Control the creation, removal of files and provide directory maintenance</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For a </a:t>
            </a:r>
            <a:r>
              <a:rPr lang="en-US" sz="1300">
                <a:solidFill>
                  <a:srgbClr val="FF3300"/>
                </a:solidFill>
                <a:latin typeface="Times New Roman"/>
                <a:ea typeface="Times New Roman"/>
                <a:cs typeface="Times New Roman"/>
                <a:sym typeface="Times New Roman"/>
              </a:rPr>
              <a:t>multiuser system</a:t>
            </a:r>
            <a:r>
              <a:rPr lang="en-US" sz="1300">
                <a:solidFill>
                  <a:srgbClr val="003366"/>
                </a:solidFill>
                <a:latin typeface="Times New Roman"/>
                <a:ea typeface="Times New Roman"/>
                <a:cs typeface="Times New Roman"/>
                <a:sym typeface="Times New Roman"/>
              </a:rPr>
              <a:t>, every user should have its own right to access files and directories</a:t>
            </a:r>
            <a:endParaRPr sz="1300">
              <a:solidFill>
                <a:srgbClr val="0033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Process Management</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300">
                <a:solidFill>
                  <a:srgbClr val="003366"/>
                </a:solidFill>
                <a:latin typeface="Times New Roman"/>
                <a:ea typeface="Times New Roman"/>
                <a:cs typeface="Times New Roman"/>
                <a:sym typeface="Times New Roman"/>
              </a:rPr>
              <a:t>Đối với hệ thống đa nhiệm, nhiều chương trình có thể được thực thi đồng thời trong hệ thống Khi một chương trình bắt đầu thực thi, nó sẽ trở thành một quá trình Cùng một chương trình thực thi tại hai thời điểm khác nhau sẽ trở thành hai quy trình khác nhau Kernel quản lý các quy trình về mặt tạo, tạm ngừng và chấm dứt chúng Một quy trình được bảo vệ khỏi các quy trình khác và có thể giao tiếp với những quy trình khác</a:t>
            </a:r>
            <a:endParaRPr sz="1300">
              <a:solidFill>
                <a:srgbClr val="00336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rgbClr val="003366"/>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300">
              <a:solidFill>
                <a:srgbClr val="003366"/>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sp>
        <p:nvSpPr>
          <p:cNvPr id="1048" name="Google Shape;104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Shell thông dịch lệnh và yêu cầu dịch vụ từ kernel</a:t>
            </a:r>
            <a:endParaRPr/>
          </a:p>
          <a:p>
            <a:pPr indent="0" lvl="0" marL="0" rtl="0" algn="l">
              <a:spcBef>
                <a:spcPts val="0"/>
              </a:spcBef>
              <a:spcAft>
                <a:spcPts val="0"/>
              </a:spcAft>
              <a:buClr>
                <a:schemeClr val="dk1"/>
              </a:buClr>
              <a:buSzPts val="1100"/>
              <a:buFont typeface="Arial"/>
              <a:buNone/>
            </a:pPr>
            <a:r>
              <a:rPr lang="en-US"/>
              <a:t>Tương tự như DOS nhưng DOS chỉ có một bộ giao diện trong khi Linux có thể chọn các shell khác nhau</a:t>
            </a:r>
            <a:endParaRPr/>
          </a:p>
          <a:p>
            <a:pPr indent="0" lvl="0" marL="0" rtl="0" algn="l">
              <a:spcBef>
                <a:spcPts val="0"/>
              </a:spcBef>
              <a:spcAft>
                <a:spcPts val="0"/>
              </a:spcAft>
              <a:buNone/>
            </a:pPr>
            <a:r>
              <a:rPr lang="en-US"/>
              <a:t>Bourne Again shell (Bash), TC shell (Tcsh), Z shell (Zsh)</a:t>
            </a:r>
            <a:endParaRPr/>
          </a:p>
          <a:p>
            <a:pPr indent="0" lvl="0" marL="0" rtl="0" algn="l">
              <a:spcBef>
                <a:spcPts val="0"/>
              </a:spcBef>
              <a:spcAft>
                <a:spcPts val="0"/>
              </a:spcAft>
              <a:buClr>
                <a:schemeClr val="dk1"/>
              </a:buClr>
              <a:buSzPts val="1100"/>
              <a:buFont typeface="Arial"/>
              <a:buNone/>
            </a:pPr>
            <a:r>
              <a:rPr lang="en-US"/>
              <a:t>Shell khác nhau có chức năng tương tự nhưng khác nhau</a:t>
            </a:r>
            <a:endParaRPr/>
          </a:p>
          <a:p>
            <a:pPr indent="0" lvl="0" marL="0" rtl="0" algn="l">
              <a:spcBef>
                <a:spcPts val="0"/>
              </a:spcBef>
              <a:spcAft>
                <a:spcPts val="0"/>
              </a:spcAft>
              <a:buNone/>
            </a:pPr>
            <a:r>
              <a:rPr lang="en-US"/>
              <a:t>Bash là shell cho Linux</a:t>
            </a:r>
            <a:endParaRPr/>
          </a:p>
          <a:p>
            <a:pPr indent="0" lvl="0" marL="0" rtl="0" algn="l">
              <a:spcBef>
                <a:spcPts val="0"/>
              </a:spcBef>
              <a:spcAft>
                <a:spcPts val="0"/>
              </a:spcAft>
              <a:buClr>
                <a:schemeClr val="dk1"/>
              </a:buClr>
              <a:buSzPts val="1100"/>
              <a:buFont typeface="Arial"/>
              <a:buNone/>
            </a:pPr>
            <a:r>
              <a:rPr lang="en-US"/>
              <a:t>CLI </a:t>
            </a:r>
            <a:r>
              <a:rPr lang="en-US">
                <a:solidFill>
                  <a:schemeClr val="dk1"/>
                </a:solidFill>
              </a:rPr>
              <a:t>Một chương trình đặc biệt có tên </a:t>
            </a:r>
            <a:r>
              <a:rPr b="1" lang="en-US">
                <a:solidFill>
                  <a:schemeClr val="dk1"/>
                </a:solidFill>
              </a:rPr>
              <a:t>Terminal</a:t>
            </a:r>
            <a:r>
              <a:rPr lang="en-US">
                <a:solidFill>
                  <a:schemeClr val="dk1"/>
                </a:solidFill>
              </a:rPr>
              <a:t> trong linux/ macOS hoặc </a:t>
            </a:r>
            <a:r>
              <a:rPr b="1" lang="en-US">
                <a:solidFill>
                  <a:schemeClr val="dk1"/>
                </a:solidFill>
              </a:rPr>
              <a:t>Command Prompt</a:t>
            </a:r>
            <a:r>
              <a:rPr lang="en-US">
                <a:solidFill>
                  <a:schemeClr val="dk1"/>
                </a:solidFill>
              </a:rPr>
              <a:t> </a:t>
            </a:r>
            <a:endParaRPr/>
          </a:p>
          <a:p>
            <a:pPr indent="0" lvl="0" marL="0" rtl="0" algn="l">
              <a:spcBef>
                <a:spcPts val="0"/>
              </a:spcBef>
              <a:spcAft>
                <a:spcPts val="0"/>
              </a:spcAft>
              <a:buNone/>
            </a:pPr>
            <a:r>
              <a:rPr lang="en-US"/>
              <a:t>Giao diện người dùng đồ họa của Linux thực chất là một chương trình ứng dụng hoạt động trên shell</a:t>
            </a:r>
            <a:endParaRPr/>
          </a:p>
          <a:p>
            <a:pPr indent="0" lvl="0" marL="0" rtl="0" algn="l">
              <a:spcBef>
                <a:spcPts val="0"/>
              </a:spcBef>
              <a:spcAft>
                <a:spcPts val="0"/>
              </a:spcAft>
              <a:buNone/>
            </a:pPr>
            <a:r>
              <a:rPr b="1" lang="en-US">
                <a:solidFill>
                  <a:schemeClr val="dk1"/>
                </a:solidFill>
              </a:rPr>
              <a:t>Graphical Shells</a:t>
            </a:r>
            <a:r>
              <a:rPr lang="en-US">
                <a:solidFill>
                  <a:schemeClr val="dk1"/>
                </a:solidFill>
              </a:rPr>
              <a:t> cung cấp phương tiện để thao tác với các chương trình dựa trên graphical user interface (GUI), bằng cách cho phép các hoạt động như </a:t>
            </a:r>
            <a:r>
              <a:rPr b="1" lang="en-US">
                <a:solidFill>
                  <a:schemeClr val="dk1"/>
                </a:solidFill>
              </a:rPr>
              <a:t>open, close, move and resize window</a:t>
            </a:r>
            <a:r>
              <a:rPr lang="en-US">
                <a:solidFill>
                  <a:schemeClr val="dk1"/>
                </a:solidFill>
              </a:rPr>
              <a:t>, cũng như chuyển trọng tâm giữa các cửa sổ.</a:t>
            </a:r>
            <a:endParaRPr/>
          </a:p>
        </p:txBody>
      </p:sp>
      <p:sp>
        <p:nvSpPr>
          <p:cNvPr id="1054" name="Google Shape;105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5" name="Google Shape;10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Figure 10-14. Some system calls relating to memory management. The return code </a:t>
            </a:r>
            <a:r>
              <a:rPr i="1" lang="en-US"/>
              <a:t>s</a:t>
            </a:r>
            <a:r>
              <a:rPr lang="en-US"/>
              <a:t> is −1 if an error has occurred; </a:t>
            </a:r>
            <a:r>
              <a:rPr i="1" lang="en-US"/>
              <a:t>a</a:t>
            </a:r>
            <a:r>
              <a:rPr lang="en-US"/>
              <a:t> and </a:t>
            </a:r>
            <a:r>
              <a:rPr i="1" lang="en-US"/>
              <a:t>addr</a:t>
            </a:r>
            <a:r>
              <a:rPr lang="en-US"/>
              <a:t> are memory addresses, </a:t>
            </a:r>
            <a:r>
              <a:rPr i="1" lang="en-US"/>
              <a:t>len</a:t>
            </a:r>
            <a:r>
              <a:rPr lang="en-US"/>
              <a:t> is a length, </a:t>
            </a:r>
            <a:r>
              <a:rPr i="1" lang="en-US"/>
              <a:t>prot</a:t>
            </a:r>
            <a:r>
              <a:rPr lang="en-US"/>
              <a:t> controls protection, </a:t>
            </a:r>
            <a:r>
              <a:rPr i="1" lang="en-US"/>
              <a:t>flags</a:t>
            </a:r>
            <a:r>
              <a:rPr lang="en-US"/>
              <a:t> are miscellaneous bits, </a:t>
            </a:r>
            <a:r>
              <a:rPr i="1" lang="en-US"/>
              <a:t>fd</a:t>
            </a:r>
            <a:r>
              <a:rPr lang="en-US"/>
              <a:t> is a file descriptor, and </a:t>
            </a:r>
            <a:r>
              <a:rPr i="1" lang="en-US"/>
              <a:t>offset</a:t>
            </a:r>
            <a:r>
              <a:rPr lang="en-US"/>
              <a:t> is a file offset.</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b="1" lang="en-US"/>
              <a:t>zone DMA: zone này chừng dưới 16M, là vùng bộ nhớ dành riêng cho DMA - Direct Memory Access. DMA có nghĩa là các device ngoại vi có thể truy cập trực tiếp vào memory qua một chip nhớ riêng mà không cần qua CPU. Tuy vậy CPU vẫn cần biết khu vực nào dành cho DMA để quy hoạch không chạm vào.</a:t>
            </a:r>
            <a:endParaRPr b="1"/>
          </a:p>
          <a:p>
            <a:pPr indent="-228600" lvl="0" marL="457200" rtl="0" algn="l">
              <a:lnSpc>
                <a:spcPct val="100000"/>
              </a:lnSpc>
              <a:spcBef>
                <a:spcPts val="0"/>
              </a:spcBef>
              <a:spcAft>
                <a:spcPts val="0"/>
              </a:spcAft>
              <a:buSzPts val="1100"/>
              <a:buNone/>
            </a:pPr>
            <a:r>
              <a:rPr b="1" lang="en-US"/>
              <a:t>zone DMA32: zone này chừng nhỏ hơn 4G, là vùng bộ nhớ cũng cho DMA nhưng dành cho các 32 bits device. </a:t>
            </a:r>
            <a:endParaRPr b="1"/>
          </a:p>
          <a:p>
            <a:pPr indent="-228600" lvl="0" marL="457200" rtl="0" algn="l">
              <a:lnSpc>
                <a:spcPct val="100000"/>
              </a:lnSpc>
              <a:spcBef>
                <a:spcPts val="0"/>
              </a:spcBef>
              <a:spcAft>
                <a:spcPts val="0"/>
              </a:spcAft>
              <a:buClr>
                <a:schemeClr val="dk1"/>
              </a:buClr>
              <a:buSzPts val="1100"/>
              <a:buFont typeface="Arial"/>
              <a:buNone/>
            </a:pPr>
            <a:r>
              <a:rPr b="1" lang="en-US"/>
              <a:t>Trên kiến trúc x86_64 có cả hai loại zone DMA và DMA32</a:t>
            </a:r>
            <a:endParaRPr b="1"/>
          </a:p>
          <a:p>
            <a:pPr indent="-228600" lvl="0" marL="457200" rtl="0" algn="l">
              <a:lnSpc>
                <a:spcPct val="100000"/>
              </a:lnSpc>
              <a:spcBef>
                <a:spcPts val="0"/>
              </a:spcBef>
              <a:spcAft>
                <a:spcPts val="0"/>
              </a:spcAft>
              <a:buClr>
                <a:schemeClr val="dk1"/>
              </a:buClr>
              <a:buSzPts val="1100"/>
              <a:buFont typeface="Arial"/>
              <a:buNone/>
            </a:pPr>
            <a:r>
              <a:rPr b="1" lang="en-US"/>
              <a:t>zone NORMAL: Đây là vùng bộ nhớ thông thường.</a:t>
            </a:r>
            <a:endParaRPr b="1"/>
          </a:p>
          <a:p>
            <a:pPr indent="-228600" lvl="0" marL="457200" rtl="0" algn="l">
              <a:lnSpc>
                <a:spcPct val="100000"/>
              </a:lnSpc>
              <a:spcBef>
                <a:spcPts val="0"/>
              </a:spcBef>
              <a:spcAft>
                <a:spcPts val="0"/>
              </a:spcAft>
              <a:buSzPts val="1100"/>
              <a:buNone/>
            </a:pPr>
            <a:r>
              <a:rPr b="1" lang="en-US"/>
              <a:t>zone HIGHMEM: Không rõ nó để làm gì.</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8" name="Google Shape;11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Linux sử dụng </a:t>
            </a:r>
            <a:r>
              <a:rPr lang="en-US" u="sng">
                <a:solidFill>
                  <a:schemeClr val="hlink"/>
                </a:solidFill>
                <a:hlinkClick r:id="rId2"/>
              </a:rPr>
              <a:t>thuật toán buddy</a:t>
            </a:r>
            <a:r>
              <a:rPr lang="en-US"/>
              <a:t> như một trình phân bổ trang, rất đơn giản và hiệu quả. Linux đã tạo một số phần mở rộng cho thuật toán cổ điển:</a:t>
            </a:r>
            <a:endParaRPr/>
          </a:p>
          <a:p>
            <a:pPr indent="-298450" lvl="0" marL="457200" rtl="0" algn="l">
              <a:lnSpc>
                <a:spcPct val="100000"/>
              </a:lnSpc>
              <a:spcBef>
                <a:spcPts val="0"/>
              </a:spcBef>
              <a:spcAft>
                <a:spcPts val="0"/>
              </a:spcAft>
              <a:buSzPts val="1100"/>
              <a:buChar char="●"/>
            </a:pPr>
            <a:r>
              <a:rPr lang="en-US"/>
              <a:t>Thuận lợi</a:t>
            </a:r>
            <a:endParaRPr/>
          </a:p>
          <a:p>
            <a:pPr indent="-298450" lvl="0" marL="457200" rtl="0" algn="l">
              <a:lnSpc>
                <a:spcPct val="100000"/>
              </a:lnSpc>
              <a:spcBef>
                <a:spcPts val="0"/>
              </a:spcBef>
              <a:spcAft>
                <a:spcPts val="0"/>
              </a:spcAft>
              <a:buSzPts val="1100"/>
              <a:buChar char="●"/>
            </a:pPr>
            <a:r>
              <a:rPr lang="en-US"/>
              <a:t> -     Dễ dàng triển khai hệ thống buddy  </a:t>
            </a:r>
            <a:endParaRPr/>
          </a:p>
          <a:p>
            <a:pPr indent="-298450" lvl="0" marL="457200" rtl="0" algn="l">
              <a:lnSpc>
                <a:spcPct val="100000"/>
              </a:lnSpc>
              <a:spcBef>
                <a:spcPts val="0"/>
              </a:spcBef>
              <a:spcAft>
                <a:spcPts val="0"/>
              </a:spcAft>
              <a:buSzPts val="1100"/>
              <a:buChar char="●"/>
            </a:pPr>
            <a:r>
              <a:rPr lang="en-US"/>
              <a:t>Phân bổ block khối có kích thước chính xác     </a:t>
            </a:r>
            <a:endParaRPr/>
          </a:p>
          <a:p>
            <a:pPr indent="-298450" lvl="0" marL="457200" rtl="0" algn="l">
              <a:lnSpc>
                <a:spcPct val="100000"/>
              </a:lnSpc>
              <a:spcBef>
                <a:spcPts val="0"/>
              </a:spcBef>
              <a:spcAft>
                <a:spcPts val="0"/>
              </a:spcAft>
              <a:buSzPts val="1100"/>
              <a:buChar char="●"/>
            </a:pPr>
            <a:r>
              <a:rPr lang="en-US"/>
              <a:t>Nó rất dễ dàng để hợp nhất các lỗ liền kề     </a:t>
            </a:r>
            <a:endParaRPr/>
          </a:p>
          <a:p>
            <a:pPr indent="-298450" lvl="0" marL="457200" rtl="0" algn="l">
              <a:lnSpc>
                <a:spcPct val="100000"/>
              </a:lnSpc>
              <a:spcBef>
                <a:spcPts val="0"/>
              </a:spcBef>
              <a:spcAft>
                <a:spcPts val="0"/>
              </a:spcAft>
              <a:buSzPts val="1100"/>
              <a:buChar char="●"/>
            </a:pPr>
            <a:r>
              <a:rPr lang="en-US"/>
              <a:t>Cấp phát bộ nhớ nhanh chóng và khử cấp phát bộ nhớ</a:t>
            </a:r>
            <a:endParaRPr/>
          </a:p>
          <a:p>
            <a:pPr indent="-298450" lvl="0" marL="457200" rtl="0" algn="l">
              <a:lnSpc>
                <a:spcPct val="100000"/>
              </a:lnSpc>
              <a:spcBef>
                <a:spcPts val="0"/>
              </a:spcBef>
              <a:spcAft>
                <a:spcPts val="0"/>
              </a:spcAft>
              <a:buSzPts val="1100"/>
              <a:buChar char="●"/>
            </a:pPr>
            <a:r>
              <a:rPr lang="en-US"/>
              <a:t>Bất lợi -     Nó dẫn đến sự phân mảnh nội bộ</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0" name="Google Shape;112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Một device có chức năng tương tự các file và có cả character device driver. Mỗi character device driver bao gồm các system call cơ bản như open close read write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7" name="Google Shape;11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8" name="Google Shape;11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6" name="Google Shape;11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US"/>
              <a:t>Symbolic Link</a:t>
            </a:r>
            <a:r>
              <a:rPr lang="en-US"/>
              <a:t> (liên kết tượng trưng) trong ngành máy tính là thuật ngữ chỉ một file tham chiếu đến file khác hoặc thư mục khác dưới dạng đường dẫn tương đối hoặc tuyệt đối. Nó cũng hay được gọi tắt là Symlink hay softlink.</a:t>
            </a:r>
            <a:endParaRPr/>
          </a:p>
          <a:p>
            <a:pPr indent="-298450" lvl="0" marL="457200" rtl="0" algn="l">
              <a:lnSpc>
                <a:spcPct val="100000"/>
              </a:lnSpc>
              <a:spcBef>
                <a:spcPts val="0"/>
              </a:spcBef>
              <a:spcAft>
                <a:spcPts val="0"/>
              </a:spcAft>
              <a:buSzPts val="1100"/>
              <a:buChar char="●"/>
            </a:pPr>
            <a:r>
              <a:rPr lang="en-US"/>
              <a:t>Có thể hiểu Symbolic Link đơn giản là đường dẫn trỏ đến vị trí của file nào đó trong hệ thống máy tính. Bạn có thể tạo nhiều symbolic links đặt ở nhiều nơi khác nhau nhưng vẫn trỏ về đúng 1 file gốc. Vì vậy, gia tăng tính tiện lợi cho việc tìm kiếm file trong một dòng lệnh.</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1" name="Google Shape;11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Mount là hành động liên kết thiết bị lưu trữ tới một vị trí cụ thể trong cây thư mục</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1422467dbef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7" name="Google Shape;1187;g1422467dbef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Mount là hành động liên kết thiết bị lưu trữ tới một vị trí cụ thể trong cây thư mục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422467dbef_9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g1422467dbef_9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Mount là hành động liên kết thiết bị lưu trữ tới một vị trí cụ thể trong cây thư mục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422467dbef_9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422467dbef_9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422467dbef_9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422467dbef_9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422467dbef_9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422467dbef_9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422467dbef_9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1422467dbef_9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422467dbef_9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422467dbef_9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422467dbef_9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422467dbef_9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422467dbef_9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422467dbef_9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1422467dbef_9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g1422467dbef_9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1422467dbef_9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1422467dbef_9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1422467dbef_9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1422467dbef_9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1422467dbef_9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1422467dbef_9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422467dbef_9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422467dbef_9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422467dbef_9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1422467dbef_9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7" name="Google Shape;141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●Before Linux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○In 80’s, Microsoft’s DOS was the dominated OS for PC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○Apple MAC is better, but expensive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○UNIX is much better, but much much expensive. Only for minicomputer for commercial applications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○People was looking for a UNIX based system, which is cheaper and can run on PC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○Both DOS, MAC and UNIX are </a:t>
            </a:r>
            <a:r>
              <a:rPr lang="en-US">
                <a:solidFill>
                  <a:srgbClr val="FF3300"/>
                </a:solidFill>
              </a:rPr>
              <a:t>proprietary</a:t>
            </a:r>
            <a:r>
              <a:rPr lang="en-US">
                <a:solidFill>
                  <a:schemeClr val="dk1"/>
                </a:solidFill>
              </a:rPr>
              <a:t>, i.e., the source code of </a:t>
            </a:r>
            <a:r>
              <a:rPr lang="en-US">
                <a:solidFill>
                  <a:srgbClr val="FF3300"/>
                </a:solidFill>
              </a:rPr>
              <a:t>their kernel is protected</a:t>
            </a:r>
            <a:endParaRPr>
              <a:solidFill>
                <a:srgbClr val="FF3300"/>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lang="en-US" sz="2400">
                <a:solidFill>
                  <a:schemeClr val="dk1"/>
                </a:solidFill>
              </a:rPr>
              <a:t>No modification is possible without paying high license fees</a:t>
            </a:r>
            <a:endParaRPr sz="2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Được thành lập vào năm 1984 bởi Richard Stallman, người tin rằng phần mềm phải không có giới hạn chống sao chép hoặc sửa đổi để tạo ra các chương trình máy tính tốt hơn và hiệu quả hơn</a:t>
            </a:r>
            <a:endParaRPr/>
          </a:p>
          <a:p>
            <a:pPr indent="0" lvl="0" marL="0" rtl="0" algn="l">
              <a:lnSpc>
                <a:spcPct val="115000"/>
              </a:lnSpc>
              <a:spcBef>
                <a:spcPts val="0"/>
              </a:spcBef>
              <a:spcAft>
                <a:spcPts val="0"/>
              </a:spcAft>
              <a:buClr>
                <a:schemeClr val="dk1"/>
              </a:buClr>
              <a:buSzPts val="1100"/>
              <a:buFont typeface="Arial"/>
              <a:buNone/>
            </a:pPr>
            <a:r>
              <a:rPr lang="en-US"/>
              <a:t>Stallman đã xây dựng Trình biên dịch GNU C miễn phí đầu tiên vào năm 1991. Tuy nhiên, một hệ điều hành vẫn chưa được phát triển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7" name="Google Shape;8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Một giáo sư nổi tiếng Andrew Tanenbaum đã phát triển Minix, một phiên bản đơn giản của UNIX chạy trên PC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Minix chỉ dành cho giảng dạy trên lớp. Không có ý định sử dụng thương mạiVào tháng 9 năm 1991, Linus Torvalds, sinh viên năm thứ hai ngành Khoa học Máy tính tại Đại học Helsinki, đã phát triển hạt nhân sơ bộ của Linux, được gọi là phiên bản Linux 0.0.1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By December came version 0.10. Still Linux was little more than in skeletal form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Linux đã được sử dụng cho nhiều nền tảng máy tínhPC, PDA, Siêu máy tính,…Phiên bản hạt nhân hiện tại 5.0Không chỉ giao diện người dùng ký tự mà còn giao diện người dùng đồ họa, nhờ công nghệ X-WindowCác nhà cung cấp thương mại đã chuyển đến Linix để cung cấp mã được phân phối tự do. Họ kiếm tiền bằng cách biên soạn nhiều phần mềm khác nhau và thu thập chúng ở định dạng có thể phân phốiRed Hat, Slackware, v.v.Bản phân phối Linux của Trung Quốc cũng xuất hiện ở Đài Loan và Trung Quốc - CLE, Red Flag Linux</a:t>
            </a:r>
            <a:endParaRPr b="1">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2" name="Google Shape;9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utm_source=Slidesgo_template&amp;utm_medium=referral-link&amp;utm_campaign=SG_Credits&amp;utm_term=Freepik"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home"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75"/>
          <p:cNvGrpSpPr/>
          <p:nvPr/>
        </p:nvGrpSpPr>
        <p:grpSpPr>
          <a:xfrm>
            <a:off x="69150" y="137187"/>
            <a:ext cx="9031450" cy="282372"/>
            <a:chOff x="69150" y="137187"/>
            <a:chExt cx="9031450" cy="282372"/>
          </a:xfrm>
        </p:grpSpPr>
        <p:cxnSp>
          <p:nvCxnSpPr>
            <p:cNvPr id="10" name="Google Shape;10;p75"/>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75"/>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75"/>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3" name="Google Shape;13;p75"/>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4" name="Google Shape;14;p75"/>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5" name="Google Shape;15;p7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75"/>
          <p:cNvGrpSpPr/>
          <p:nvPr/>
        </p:nvGrpSpPr>
        <p:grpSpPr>
          <a:xfrm>
            <a:off x="234375" y="117804"/>
            <a:ext cx="256800" cy="256800"/>
            <a:chOff x="234375" y="110636"/>
            <a:chExt cx="256800" cy="256800"/>
          </a:xfrm>
        </p:grpSpPr>
        <p:sp>
          <p:nvSpPr>
            <p:cNvPr id="17" name="Google Shape;17;p7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 name="Google Shape;19;p75"/>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0" name="Google Shape;20;p75"/>
          <p:cNvGrpSpPr/>
          <p:nvPr/>
        </p:nvGrpSpPr>
        <p:grpSpPr>
          <a:xfrm>
            <a:off x="6760300" y="117804"/>
            <a:ext cx="2161200" cy="256800"/>
            <a:chOff x="6760300" y="96350"/>
            <a:chExt cx="2161200" cy="256800"/>
          </a:xfrm>
        </p:grpSpPr>
        <p:sp>
          <p:nvSpPr>
            <p:cNvPr id="21" name="Google Shape;21;p7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75"/>
            <p:cNvGrpSpPr/>
            <p:nvPr/>
          </p:nvGrpSpPr>
          <p:grpSpPr>
            <a:xfrm>
              <a:off x="8683881" y="115948"/>
              <a:ext cx="159362" cy="217605"/>
              <a:chOff x="2025348" y="3145361"/>
              <a:chExt cx="406327" cy="554831"/>
            </a:xfrm>
          </p:grpSpPr>
          <p:sp>
            <p:nvSpPr>
              <p:cNvPr id="23" name="Google Shape;23;p7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 name="Google Shape;25;p75"/>
          <p:cNvSpPr txBox="1"/>
          <p:nvPr>
            <p:ph type="ctrTitle"/>
          </p:nvPr>
        </p:nvSpPr>
        <p:spPr>
          <a:xfrm>
            <a:off x="715150" y="941500"/>
            <a:ext cx="7713600" cy="30366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6" name="Google Shape;26;p75"/>
          <p:cNvSpPr txBox="1"/>
          <p:nvPr>
            <p:ph idx="1" type="subTitle"/>
          </p:nvPr>
        </p:nvSpPr>
        <p:spPr>
          <a:xfrm>
            <a:off x="715250" y="3952400"/>
            <a:ext cx="7713600" cy="24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 name="Google Shape;27;p75"/>
          <p:cNvSpPr/>
          <p:nvPr/>
        </p:nvSpPr>
        <p:spPr>
          <a:xfrm>
            <a:off x="0" y="-11775"/>
            <a:ext cx="0" cy="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
    <p:spTree>
      <p:nvGrpSpPr>
        <p:cNvPr id="197" name="Shape 197"/>
        <p:cNvGrpSpPr/>
        <p:nvPr/>
      </p:nvGrpSpPr>
      <p:grpSpPr>
        <a:xfrm>
          <a:off x="0" y="0"/>
          <a:ext cx="0" cy="0"/>
          <a:chOff x="0" y="0"/>
          <a:chExt cx="0" cy="0"/>
        </a:xfrm>
      </p:grpSpPr>
      <p:grpSp>
        <p:nvGrpSpPr>
          <p:cNvPr id="198" name="Google Shape;198;p84"/>
          <p:cNvGrpSpPr/>
          <p:nvPr/>
        </p:nvGrpSpPr>
        <p:grpSpPr>
          <a:xfrm>
            <a:off x="69150" y="137187"/>
            <a:ext cx="9031450" cy="282372"/>
            <a:chOff x="69150" y="137187"/>
            <a:chExt cx="9031450" cy="282372"/>
          </a:xfrm>
        </p:grpSpPr>
        <p:cxnSp>
          <p:nvCxnSpPr>
            <p:cNvPr id="199" name="Google Shape;199;p84"/>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84"/>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01" name="Google Shape;201;p84"/>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02" name="Google Shape;202;p84"/>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03" name="Google Shape;203;p84"/>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04" name="Google Shape;204;p8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84"/>
          <p:cNvGrpSpPr/>
          <p:nvPr/>
        </p:nvGrpSpPr>
        <p:grpSpPr>
          <a:xfrm>
            <a:off x="234375" y="117804"/>
            <a:ext cx="256800" cy="256800"/>
            <a:chOff x="234375" y="110636"/>
            <a:chExt cx="256800" cy="256800"/>
          </a:xfrm>
        </p:grpSpPr>
        <p:sp>
          <p:nvSpPr>
            <p:cNvPr id="206" name="Google Shape;206;p8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8" name="Google Shape;208;p84"/>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09" name="Google Shape;209;p84"/>
          <p:cNvGrpSpPr/>
          <p:nvPr/>
        </p:nvGrpSpPr>
        <p:grpSpPr>
          <a:xfrm>
            <a:off x="6760300" y="117804"/>
            <a:ext cx="2161200" cy="256800"/>
            <a:chOff x="6760300" y="96350"/>
            <a:chExt cx="2161200" cy="256800"/>
          </a:xfrm>
        </p:grpSpPr>
        <p:sp>
          <p:nvSpPr>
            <p:cNvPr id="210" name="Google Shape;210;p8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84"/>
            <p:cNvGrpSpPr/>
            <p:nvPr/>
          </p:nvGrpSpPr>
          <p:grpSpPr>
            <a:xfrm>
              <a:off x="8683881" y="115948"/>
              <a:ext cx="159362" cy="217605"/>
              <a:chOff x="2025348" y="3145361"/>
              <a:chExt cx="406327" cy="554831"/>
            </a:xfrm>
          </p:grpSpPr>
          <p:sp>
            <p:nvSpPr>
              <p:cNvPr id="212" name="Google Shape;212;p8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4" name="Google Shape;214;p84"/>
          <p:cNvSpPr txBox="1"/>
          <p:nvPr>
            <p:ph type="title"/>
          </p:nvPr>
        </p:nvSpPr>
        <p:spPr>
          <a:xfrm>
            <a:off x="1311963" y="2361963"/>
            <a:ext cx="6519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5" name="Google Shape;215;p84"/>
          <p:cNvSpPr txBox="1"/>
          <p:nvPr>
            <p:ph idx="2" type="title"/>
          </p:nvPr>
        </p:nvSpPr>
        <p:spPr>
          <a:xfrm>
            <a:off x="2996625" y="1243600"/>
            <a:ext cx="3150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16" name="Google Shape;216;p84"/>
          <p:cNvSpPr txBox="1"/>
          <p:nvPr>
            <p:ph idx="1" type="subTitle"/>
          </p:nvPr>
        </p:nvSpPr>
        <p:spPr>
          <a:xfrm>
            <a:off x="1312121" y="3590288"/>
            <a:ext cx="6519900" cy="30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7" name="Shape 217"/>
        <p:cNvGrpSpPr/>
        <p:nvPr/>
      </p:nvGrpSpPr>
      <p:grpSpPr>
        <a:xfrm>
          <a:off x="0" y="0"/>
          <a:ext cx="0" cy="0"/>
          <a:chOff x="0" y="0"/>
          <a:chExt cx="0" cy="0"/>
        </a:xfrm>
      </p:grpSpPr>
      <p:sp>
        <p:nvSpPr>
          <p:cNvPr id="218" name="Google Shape;218;p85"/>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solidFill>
                  <a:srgbClr val="FF0000"/>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19" name="Google Shape;219;p85"/>
          <p:cNvSpPr txBox="1"/>
          <p:nvPr>
            <p:ph idx="1" type="body"/>
          </p:nvPr>
        </p:nvSpPr>
        <p:spPr>
          <a:xfrm>
            <a:off x="886759" y="4135461"/>
            <a:ext cx="7759700" cy="625078"/>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400"/>
              <a:buNone/>
              <a:defRPr sz="18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0" name="Google Shape;220;p85"/>
          <p:cNvSpPr txBox="1"/>
          <p:nvPr>
            <p:ph idx="11" type="ftr"/>
          </p:nvPr>
        </p:nvSpPr>
        <p:spPr>
          <a:xfrm>
            <a:off x="215901" y="4869657"/>
            <a:ext cx="8672513"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1" name="Shape 221"/>
        <p:cNvGrpSpPr/>
        <p:nvPr/>
      </p:nvGrpSpPr>
      <p:grpSpPr>
        <a:xfrm>
          <a:off x="0" y="0"/>
          <a:ext cx="0" cy="0"/>
          <a:chOff x="0" y="0"/>
          <a:chExt cx="0" cy="0"/>
        </a:xfrm>
      </p:grpSpPr>
      <p:grpSp>
        <p:nvGrpSpPr>
          <p:cNvPr id="222" name="Google Shape;222;p86"/>
          <p:cNvGrpSpPr/>
          <p:nvPr/>
        </p:nvGrpSpPr>
        <p:grpSpPr>
          <a:xfrm>
            <a:off x="69150" y="137187"/>
            <a:ext cx="9031450" cy="282372"/>
            <a:chOff x="69150" y="137187"/>
            <a:chExt cx="9031450" cy="282372"/>
          </a:xfrm>
        </p:grpSpPr>
        <p:cxnSp>
          <p:nvCxnSpPr>
            <p:cNvPr id="223" name="Google Shape;223;p86"/>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24" name="Google Shape;224;p86"/>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86"/>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26" name="Google Shape;226;p86"/>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27" name="Google Shape;227;p86"/>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28" name="Google Shape;228;p8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86"/>
          <p:cNvGrpSpPr/>
          <p:nvPr/>
        </p:nvGrpSpPr>
        <p:grpSpPr>
          <a:xfrm>
            <a:off x="234375" y="117804"/>
            <a:ext cx="256800" cy="256800"/>
            <a:chOff x="234375" y="110636"/>
            <a:chExt cx="256800" cy="256800"/>
          </a:xfrm>
        </p:grpSpPr>
        <p:sp>
          <p:nvSpPr>
            <p:cNvPr id="230" name="Google Shape;230;p8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2" name="Google Shape;232;p86"/>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33" name="Google Shape;233;p86"/>
          <p:cNvGrpSpPr/>
          <p:nvPr/>
        </p:nvGrpSpPr>
        <p:grpSpPr>
          <a:xfrm>
            <a:off x="6760300" y="117804"/>
            <a:ext cx="2161200" cy="256800"/>
            <a:chOff x="6760300" y="96350"/>
            <a:chExt cx="2161200" cy="256800"/>
          </a:xfrm>
        </p:grpSpPr>
        <p:sp>
          <p:nvSpPr>
            <p:cNvPr id="234" name="Google Shape;234;p8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p86"/>
            <p:cNvGrpSpPr/>
            <p:nvPr/>
          </p:nvGrpSpPr>
          <p:grpSpPr>
            <a:xfrm>
              <a:off x="8683881" y="115948"/>
              <a:ext cx="159362" cy="217605"/>
              <a:chOff x="2025348" y="3145361"/>
              <a:chExt cx="406327" cy="554831"/>
            </a:xfrm>
          </p:grpSpPr>
          <p:sp>
            <p:nvSpPr>
              <p:cNvPr id="236" name="Google Shape;236;p8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8" name="Google Shape;238;p86"/>
          <p:cNvSpPr txBox="1"/>
          <p:nvPr>
            <p:ph type="title"/>
          </p:nvPr>
        </p:nvSpPr>
        <p:spPr>
          <a:xfrm>
            <a:off x="715100" y="4044450"/>
            <a:ext cx="7713900" cy="5640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9" name="Shape 239"/>
        <p:cNvGrpSpPr/>
        <p:nvPr/>
      </p:nvGrpSpPr>
      <p:grpSpPr>
        <a:xfrm>
          <a:off x="0" y="0"/>
          <a:ext cx="0" cy="0"/>
          <a:chOff x="0" y="0"/>
          <a:chExt cx="0" cy="0"/>
        </a:xfrm>
      </p:grpSpPr>
      <p:grpSp>
        <p:nvGrpSpPr>
          <p:cNvPr id="240" name="Google Shape;240;p87"/>
          <p:cNvGrpSpPr/>
          <p:nvPr/>
        </p:nvGrpSpPr>
        <p:grpSpPr>
          <a:xfrm>
            <a:off x="69150" y="137187"/>
            <a:ext cx="9031450" cy="282372"/>
            <a:chOff x="69150" y="137187"/>
            <a:chExt cx="9031450" cy="282372"/>
          </a:xfrm>
        </p:grpSpPr>
        <p:cxnSp>
          <p:nvCxnSpPr>
            <p:cNvPr id="241" name="Google Shape;241;p8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42" name="Google Shape;242;p8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8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44" name="Google Shape;244;p8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45" name="Google Shape;245;p8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46" name="Google Shape;246;p8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87"/>
          <p:cNvGrpSpPr/>
          <p:nvPr/>
        </p:nvGrpSpPr>
        <p:grpSpPr>
          <a:xfrm>
            <a:off x="234375" y="117804"/>
            <a:ext cx="256800" cy="256800"/>
            <a:chOff x="234375" y="110636"/>
            <a:chExt cx="256800" cy="256800"/>
          </a:xfrm>
        </p:grpSpPr>
        <p:sp>
          <p:nvSpPr>
            <p:cNvPr id="248" name="Google Shape;248;p8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0" name="Google Shape;250;p8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51" name="Google Shape;251;p87"/>
          <p:cNvGrpSpPr/>
          <p:nvPr/>
        </p:nvGrpSpPr>
        <p:grpSpPr>
          <a:xfrm>
            <a:off x="6760300" y="117804"/>
            <a:ext cx="2161200" cy="256800"/>
            <a:chOff x="6760300" y="96350"/>
            <a:chExt cx="2161200" cy="256800"/>
          </a:xfrm>
        </p:grpSpPr>
        <p:sp>
          <p:nvSpPr>
            <p:cNvPr id="252" name="Google Shape;252;p8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87"/>
            <p:cNvGrpSpPr/>
            <p:nvPr/>
          </p:nvGrpSpPr>
          <p:grpSpPr>
            <a:xfrm>
              <a:off x="8683881" y="115948"/>
              <a:ext cx="159362" cy="217605"/>
              <a:chOff x="2025348" y="3145361"/>
              <a:chExt cx="406327" cy="554831"/>
            </a:xfrm>
          </p:grpSpPr>
          <p:sp>
            <p:nvSpPr>
              <p:cNvPr id="254" name="Google Shape;254;p8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8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6" name="Google Shape;256;p87"/>
          <p:cNvSpPr txBox="1"/>
          <p:nvPr>
            <p:ph type="title"/>
          </p:nvPr>
        </p:nvSpPr>
        <p:spPr>
          <a:xfrm>
            <a:off x="2290050" y="3277575"/>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7" name="Google Shape;257;p87"/>
          <p:cNvSpPr txBox="1"/>
          <p:nvPr>
            <p:ph idx="1" type="subTitle"/>
          </p:nvPr>
        </p:nvSpPr>
        <p:spPr>
          <a:xfrm>
            <a:off x="715050" y="1334025"/>
            <a:ext cx="77139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58" name="Shape 258"/>
        <p:cNvGrpSpPr/>
        <p:nvPr/>
      </p:nvGrpSpPr>
      <p:grpSpPr>
        <a:xfrm>
          <a:off x="0" y="0"/>
          <a:ext cx="0" cy="0"/>
          <a:chOff x="0" y="0"/>
          <a:chExt cx="0" cy="0"/>
        </a:xfrm>
      </p:grpSpPr>
      <p:grpSp>
        <p:nvGrpSpPr>
          <p:cNvPr id="259" name="Google Shape;259;p88"/>
          <p:cNvGrpSpPr/>
          <p:nvPr/>
        </p:nvGrpSpPr>
        <p:grpSpPr>
          <a:xfrm>
            <a:off x="69150" y="137187"/>
            <a:ext cx="9031450" cy="282372"/>
            <a:chOff x="69150" y="137187"/>
            <a:chExt cx="9031450" cy="282372"/>
          </a:xfrm>
        </p:grpSpPr>
        <p:cxnSp>
          <p:nvCxnSpPr>
            <p:cNvPr id="260" name="Google Shape;260;p8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61" name="Google Shape;261;p8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62" name="Google Shape;262;p8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63" name="Google Shape;263;p8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64" name="Google Shape;264;p8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65" name="Google Shape;265;p8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88"/>
          <p:cNvGrpSpPr/>
          <p:nvPr/>
        </p:nvGrpSpPr>
        <p:grpSpPr>
          <a:xfrm>
            <a:off x="234375" y="117804"/>
            <a:ext cx="256800" cy="256800"/>
            <a:chOff x="234375" y="110636"/>
            <a:chExt cx="256800" cy="256800"/>
          </a:xfrm>
        </p:grpSpPr>
        <p:sp>
          <p:nvSpPr>
            <p:cNvPr id="267" name="Google Shape;267;p8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9" name="Google Shape;269;p8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70" name="Google Shape;270;p88"/>
          <p:cNvGrpSpPr/>
          <p:nvPr/>
        </p:nvGrpSpPr>
        <p:grpSpPr>
          <a:xfrm>
            <a:off x="6760300" y="117804"/>
            <a:ext cx="2161200" cy="256800"/>
            <a:chOff x="6760300" y="96350"/>
            <a:chExt cx="2161200" cy="256800"/>
          </a:xfrm>
        </p:grpSpPr>
        <p:sp>
          <p:nvSpPr>
            <p:cNvPr id="271" name="Google Shape;271;p8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88"/>
            <p:cNvGrpSpPr/>
            <p:nvPr/>
          </p:nvGrpSpPr>
          <p:grpSpPr>
            <a:xfrm>
              <a:off x="8683881" y="115948"/>
              <a:ext cx="159362" cy="217605"/>
              <a:chOff x="2025348" y="3145361"/>
              <a:chExt cx="406327" cy="554831"/>
            </a:xfrm>
          </p:grpSpPr>
          <p:sp>
            <p:nvSpPr>
              <p:cNvPr id="273" name="Google Shape;273;p8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8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5" name="Google Shape;275;p88"/>
          <p:cNvSpPr txBox="1"/>
          <p:nvPr>
            <p:ph type="title"/>
          </p:nvPr>
        </p:nvSpPr>
        <p:spPr>
          <a:xfrm>
            <a:off x="720000" y="16613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6" name="Google Shape;276;p88"/>
          <p:cNvSpPr txBox="1"/>
          <p:nvPr>
            <p:ph idx="1" type="subTitle"/>
          </p:nvPr>
        </p:nvSpPr>
        <p:spPr>
          <a:xfrm>
            <a:off x="720000" y="2247880"/>
            <a:ext cx="2336400" cy="6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7" name="Google Shape;277;p88"/>
          <p:cNvSpPr txBox="1"/>
          <p:nvPr>
            <p:ph idx="2" type="title"/>
          </p:nvPr>
        </p:nvSpPr>
        <p:spPr>
          <a:xfrm>
            <a:off x="3403800" y="16613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8" name="Google Shape;278;p88"/>
          <p:cNvSpPr txBox="1"/>
          <p:nvPr>
            <p:ph idx="3" type="subTitle"/>
          </p:nvPr>
        </p:nvSpPr>
        <p:spPr>
          <a:xfrm>
            <a:off x="3403800" y="2247880"/>
            <a:ext cx="2336400" cy="6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9" name="Google Shape;279;p88"/>
          <p:cNvSpPr txBox="1"/>
          <p:nvPr>
            <p:ph idx="4" type="title"/>
          </p:nvPr>
        </p:nvSpPr>
        <p:spPr>
          <a:xfrm>
            <a:off x="6087600" y="16613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80" name="Google Shape;280;p88"/>
          <p:cNvSpPr txBox="1"/>
          <p:nvPr>
            <p:ph idx="5" type="subTitle"/>
          </p:nvPr>
        </p:nvSpPr>
        <p:spPr>
          <a:xfrm>
            <a:off x="6087600" y="2247880"/>
            <a:ext cx="2336400" cy="6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1" name="Google Shape;281;p88"/>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82" name="Shape 282"/>
        <p:cNvGrpSpPr/>
        <p:nvPr/>
      </p:nvGrpSpPr>
      <p:grpSpPr>
        <a:xfrm>
          <a:off x="0" y="0"/>
          <a:ext cx="0" cy="0"/>
          <a:chOff x="0" y="0"/>
          <a:chExt cx="0" cy="0"/>
        </a:xfrm>
      </p:grpSpPr>
      <p:grpSp>
        <p:nvGrpSpPr>
          <p:cNvPr id="283" name="Google Shape;283;p89"/>
          <p:cNvGrpSpPr/>
          <p:nvPr/>
        </p:nvGrpSpPr>
        <p:grpSpPr>
          <a:xfrm>
            <a:off x="69150" y="137187"/>
            <a:ext cx="9031450" cy="282372"/>
            <a:chOff x="69150" y="137187"/>
            <a:chExt cx="9031450" cy="282372"/>
          </a:xfrm>
        </p:grpSpPr>
        <p:cxnSp>
          <p:nvCxnSpPr>
            <p:cNvPr id="284" name="Google Shape;284;p89"/>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85" name="Google Shape;285;p89"/>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86" name="Google Shape;286;p89"/>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87" name="Google Shape;287;p89"/>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88" name="Google Shape;288;p89"/>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89" name="Google Shape;289;p8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89"/>
          <p:cNvGrpSpPr/>
          <p:nvPr/>
        </p:nvGrpSpPr>
        <p:grpSpPr>
          <a:xfrm>
            <a:off x="234375" y="117804"/>
            <a:ext cx="256800" cy="256800"/>
            <a:chOff x="234375" y="110636"/>
            <a:chExt cx="256800" cy="256800"/>
          </a:xfrm>
        </p:grpSpPr>
        <p:sp>
          <p:nvSpPr>
            <p:cNvPr id="291" name="Google Shape;291;p8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3" name="Google Shape;293;p89"/>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94" name="Google Shape;294;p89"/>
          <p:cNvGrpSpPr/>
          <p:nvPr/>
        </p:nvGrpSpPr>
        <p:grpSpPr>
          <a:xfrm>
            <a:off x="6760300" y="117804"/>
            <a:ext cx="2161200" cy="256800"/>
            <a:chOff x="6760300" y="96350"/>
            <a:chExt cx="2161200" cy="256800"/>
          </a:xfrm>
        </p:grpSpPr>
        <p:sp>
          <p:nvSpPr>
            <p:cNvPr id="295" name="Google Shape;295;p8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89"/>
            <p:cNvGrpSpPr/>
            <p:nvPr/>
          </p:nvGrpSpPr>
          <p:grpSpPr>
            <a:xfrm>
              <a:off x="8683881" y="115948"/>
              <a:ext cx="159362" cy="217605"/>
              <a:chOff x="2025348" y="3145361"/>
              <a:chExt cx="406327" cy="554831"/>
            </a:xfrm>
          </p:grpSpPr>
          <p:sp>
            <p:nvSpPr>
              <p:cNvPr id="297" name="Google Shape;297;p8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9" name="Google Shape;299;p89"/>
          <p:cNvSpPr txBox="1"/>
          <p:nvPr>
            <p:ph type="title"/>
          </p:nvPr>
        </p:nvSpPr>
        <p:spPr>
          <a:xfrm>
            <a:off x="720000" y="1913963"/>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0" name="Google Shape;300;p89"/>
          <p:cNvSpPr txBox="1"/>
          <p:nvPr>
            <p:ph idx="1" type="subTitle"/>
          </p:nvPr>
        </p:nvSpPr>
        <p:spPr>
          <a:xfrm>
            <a:off x="720000" y="2424288"/>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1" name="Google Shape;301;p89"/>
          <p:cNvSpPr txBox="1"/>
          <p:nvPr>
            <p:ph idx="2" type="title"/>
          </p:nvPr>
        </p:nvSpPr>
        <p:spPr>
          <a:xfrm>
            <a:off x="4821900" y="1913963"/>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2" name="Google Shape;302;p89"/>
          <p:cNvSpPr txBox="1"/>
          <p:nvPr>
            <p:ph idx="3" type="subTitle"/>
          </p:nvPr>
        </p:nvSpPr>
        <p:spPr>
          <a:xfrm>
            <a:off x="4821900" y="2424288"/>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3" name="Google Shape;303;p89"/>
          <p:cNvSpPr txBox="1"/>
          <p:nvPr>
            <p:ph idx="4" type="title"/>
          </p:nvPr>
        </p:nvSpPr>
        <p:spPr>
          <a:xfrm>
            <a:off x="720000" y="3613375"/>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4" name="Google Shape;304;p89"/>
          <p:cNvSpPr txBox="1"/>
          <p:nvPr>
            <p:ph idx="5" type="subTitle"/>
          </p:nvPr>
        </p:nvSpPr>
        <p:spPr>
          <a:xfrm>
            <a:off x="720000" y="4123700"/>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89"/>
          <p:cNvSpPr txBox="1"/>
          <p:nvPr>
            <p:ph idx="6" type="title"/>
          </p:nvPr>
        </p:nvSpPr>
        <p:spPr>
          <a:xfrm>
            <a:off x="4821900" y="3613375"/>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6" name="Google Shape;306;p89"/>
          <p:cNvSpPr txBox="1"/>
          <p:nvPr>
            <p:ph idx="7" type="subTitle"/>
          </p:nvPr>
        </p:nvSpPr>
        <p:spPr>
          <a:xfrm>
            <a:off x="4821900" y="4123700"/>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89"/>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308" name="Shape 308"/>
        <p:cNvGrpSpPr/>
        <p:nvPr/>
      </p:nvGrpSpPr>
      <p:grpSpPr>
        <a:xfrm>
          <a:off x="0" y="0"/>
          <a:ext cx="0" cy="0"/>
          <a:chOff x="0" y="0"/>
          <a:chExt cx="0" cy="0"/>
        </a:xfrm>
      </p:grpSpPr>
      <p:sp>
        <p:nvSpPr>
          <p:cNvPr id="309" name="Google Shape;309;p90"/>
          <p:cNvSpPr txBox="1"/>
          <p:nvPr>
            <p:ph idx="1" type="subTitle"/>
          </p:nvPr>
        </p:nvSpPr>
        <p:spPr>
          <a:xfrm>
            <a:off x="717400" y="2106200"/>
            <a:ext cx="3785700" cy="21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Char char="●"/>
              <a:defRPr sz="1500"/>
            </a:lvl1pPr>
            <a:lvl2pPr lvl="1" algn="l">
              <a:lnSpc>
                <a:spcPct val="115000"/>
              </a:lnSpc>
              <a:spcBef>
                <a:spcPts val="1000"/>
              </a:spcBef>
              <a:spcAft>
                <a:spcPts val="0"/>
              </a:spcAft>
              <a:buSzPts val="1500"/>
              <a:buChar char="○"/>
              <a:defRPr sz="1500"/>
            </a:lvl2pPr>
            <a:lvl3pPr lvl="2" algn="l">
              <a:lnSpc>
                <a:spcPct val="115000"/>
              </a:lnSpc>
              <a:spcBef>
                <a:spcPts val="1600"/>
              </a:spcBef>
              <a:spcAft>
                <a:spcPts val="0"/>
              </a:spcAft>
              <a:buSzPts val="1500"/>
              <a:buChar char="■"/>
              <a:defRPr sz="1500"/>
            </a:lvl3pPr>
            <a:lvl4pPr lvl="3" algn="l">
              <a:lnSpc>
                <a:spcPct val="115000"/>
              </a:lnSpc>
              <a:spcBef>
                <a:spcPts val="1600"/>
              </a:spcBef>
              <a:spcAft>
                <a:spcPts val="0"/>
              </a:spcAft>
              <a:buSzPts val="1500"/>
              <a:buChar char="●"/>
              <a:defRPr sz="1500"/>
            </a:lvl4pPr>
            <a:lvl5pPr lvl="4" algn="l">
              <a:lnSpc>
                <a:spcPct val="115000"/>
              </a:lnSpc>
              <a:spcBef>
                <a:spcPts val="1600"/>
              </a:spcBef>
              <a:spcAft>
                <a:spcPts val="0"/>
              </a:spcAft>
              <a:buSzPts val="1500"/>
              <a:buChar char="○"/>
              <a:defRPr sz="1500"/>
            </a:lvl5pPr>
            <a:lvl6pPr lvl="5" algn="l">
              <a:lnSpc>
                <a:spcPct val="115000"/>
              </a:lnSpc>
              <a:spcBef>
                <a:spcPts val="1600"/>
              </a:spcBef>
              <a:spcAft>
                <a:spcPts val="0"/>
              </a:spcAft>
              <a:buSzPts val="1500"/>
              <a:buChar char="■"/>
              <a:defRPr sz="1500"/>
            </a:lvl6pPr>
            <a:lvl7pPr lvl="6" algn="l">
              <a:lnSpc>
                <a:spcPct val="115000"/>
              </a:lnSpc>
              <a:spcBef>
                <a:spcPts val="1600"/>
              </a:spcBef>
              <a:spcAft>
                <a:spcPts val="0"/>
              </a:spcAft>
              <a:buSzPts val="1500"/>
              <a:buChar char="●"/>
              <a:defRPr sz="1500"/>
            </a:lvl7pPr>
            <a:lvl8pPr lvl="7" algn="l">
              <a:lnSpc>
                <a:spcPct val="115000"/>
              </a:lnSpc>
              <a:spcBef>
                <a:spcPts val="1600"/>
              </a:spcBef>
              <a:spcAft>
                <a:spcPts val="0"/>
              </a:spcAft>
              <a:buSzPts val="1500"/>
              <a:buChar char="○"/>
              <a:defRPr sz="1500"/>
            </a:lvl8pPr>
            <a:lvl9pPr lvl="8" algn="l">
              <a:lnSpc>
                <a:spcPct val="115000"/>
              </a:lnSpc>
              <a:spcBef>
                <a:spcPts val="1600"/>
              </a:spcBef>
              <a:spcAft>
                <a:spcPts val="1600"/>
              </a:spcAft>
              <a:buSzPts val="1500"/>
              <a:buChar char="■"/>
              <a:defRPr sz="1500"/>
            </a:lvl9pPr>
          </a:lstStyle>
          <a:p/>
        </p:txBody>
      </p:sp>
      <p:sp>
        <p:nvSpPr>
          <p:cNvPr id="310" name="Google Shape;310;p90"/>
          <p:cNvSpPr txBox="1"/>
          <p:nvPr>
            <p:ph idx="2" type="subTitle"/>
          </p:nvPr>
        </p:nvSpPr>
        <p:spPr>
          <a:xfrm>
            <a:off x="4644900" y="2106200"/>
            <a:ext cx="3785700" cy="21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Char char="●"/>
              <a:defRPr sz="1500"/>
            </a:lvl1pPr>
            <a:lvl2pPr lvl="1" algn="l">
              <a:lnSpc>
                <a:spcPct val="115000"/>
              </a:lnSpc>
              <a:spcBef>
                <a:spcPts val="1000"/>
              </a:spcBef>
              <a:spcAft>
                <a:spcPts val="0"/>
              </a:spcAft>
              <a:buSzPts val="1500"/>
              <a:buChar char="○"/>
              <a:defRPr sz="1500"/>
            </a:lvl2pPr>
            <a:lvl3pPr lvl="2" algn="l">
              <a:lnSpc>
                <a:spcPct val="115000"/>
              </a:lnSpc>
              <a:spcBef>
                <a:spcPts val="1600"/>
              </a:spcBef>
              <a:spcAft>
                <a:spcPts val="0"/>
              </a:spcAft>
              <a:buSzPts val="1500"/>
              <a:buChar char="■"/>
              <a:defRPr sz="1500"/>
            </a:lvl3pPr>
            <a:lvl4pPr lvl="3" algn="l">
              <a:lnSpc>
                <a:spcPct val="115000"/>
              </a:lnSpc>
              <a:spcBef>
                <a:spcPts val="1600"/>
              </a:spcBef>
              <a:spcAft>
                <a:spcPts val="0"/>
              </a:spcAft>
              <a:buSzPts val="1500"/>
              <a:buChar char="●"/>
              <a:defRPr sz="1500"/>
            </a:lvl4pPr>
            <a:lvl5pPr lvl="4" algn="l">
              <a:lnSpc>
                <a:spcPct val="115000"/>
              </a:lnSpc>
              <a:spcBef>
                <a:spcPts val="1600"/>
              </a:spcBef>
              <a:spcAft>
                <a:spcPts val="0"/>
              </a:spcAft>
              <a:buSzPts val="1500"/>
              <a:buChar char="○"/>
              <a:defRPr sz="1500"/>
            </a:lvl5pPr>
            <a:lvl6pPr lvl="5" algn="l">
              <a:lnSpc>
                <a:spcPct val="115000"/>
              </a:lnSpc>
              <a:spcBef>
                <a:spcPts val="1600"/>
              </a:spcBef>
              <a:spcAft>
                <a:spcPts val="0"/>
              </a:spcAft>
              <a:buSzPts val="1500"/>
              <a:buChar char="■"/>
              <a:defRPr sz="1500"/>
            </a:lvl6pPr>
            <a:lvl7pPr lvl="6" algn="l">
              <a:lnSpc>
                <a:spcPct val="115000"/>
              </a:lnSpc>
              <a:spcBef>
                <a:spcPts val="1600"/>
              </a:spcBef>
              <a:spcAft>
                <a:spcPts val="0"/>
              </a:spcAft>
              <a:buSzPts val="1500"/>
              <a:buChar char="●"/>
              <a:defRPr sz="1500"/>
            </a:lvl7pPr>
            <a:lvl8pPr lvl="7" algn="l">
              <a:lnSpc>
                <a:spcPct val="115000"/>
              </a:lnSpc>
              <a:spcBef>
                <a:spcPts val="1600"/>
              </a:spcBef>
              <a:spcAft>
                <a:spcPts val="0"/>
              </a:spcAft>
              <a:buSzPts val="1500"/>
              <a:buChar char="○"/>
              <a:defRPr sz="1500"/>
            </a:lvl8pPr>
            <a:lvl9pPr lvl="8" algn="l">
              <a:lnSpc>
                <a:spcPct val="115000"/>
              </a:lnSpc>
              <a:spcBef>
                <a:spcPts val="1600"/>
              </a:spcBef>
              <a:spcAft>
                <a:spcPts val="1600"/>
              </a:spcAft>
              <a:buSzPts val="1500"/>
              <a:buChar char="■"/>
              <a:defRPr sz="1500"/>
            </a:lvl9pPr>
          </a:lstStyle>
          <a:p/>
        </p:txBody>
      </p:sp>
      <p:grpSp>
        <p:nvGrpSpPr>
          <p:cNvPr id="311" name="Google Shape;311;p90"/>
          <p:cNvGrpSpPr/>
          <p:nvPr/>
        </p:nvGrpSpPr>
        <p:grpSpPr>
          <a:xfrm>
            <a:off x="69150" y="137187"/>
            <a:ext cx="9031450" cy="282372"/>
            <a:chOff x="69150" y="137187"/>
            <a:chExt cx="9031450" cy="282372"/>
          </a:xfrm>
        </p:grpSpPr>
        <p:cxnSp>
          <p:nvCxnSpPr>
            <p:cNvPr id="312" name="Google Shape;312;p90"/>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13" name="Google Shape;313;p90"/>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14" name="Google Shape;314;p90"/>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15" name="Google Shape;315;p90"/>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16" name="Google Shape;316;p90"/>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17" name="Google Shape;317;p9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p90"/>
          <p:cNvGrpSpPr/>
          <p:nvPr/>
        </p:nvGrpSpPr>
        <p:grpSpPr>
          <a:xfrm>
            <a:off x="234375" y="117804"/>
            <a:ext cx="256800" cy="256800"/>
            <a:chOff x="234375" y="110636"/>
            <a:chExt cx="256800" cy="256800"/>
          </a:xfrm>
        </p:grpSpPr>
        <p:sp>
          <p:nvSpPr>
            <p:cNvPr id="319" name="Google Shape;319;p9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1" name="Google Shape;321;p90"/>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22" name="Google Shape;322;p90"/>
          <p:cNvGrpSpPr/>
          <p:nvPr/>
        </p:nvGrpSpPr>
        <p:grpSpPr>
          <a:xfrm>
            <a:off x="6760300" y="117804"/>
            <a:ext cx="2161200" cy="256800"/>
            <a:chOff x="6760300" y="96350"/>
            <a:chExt cx="2161200" cy="256800"/>
          </a:xfrm>
        </p:grpSpPr>
        <p:sp>
          <p:nvSpPr>
            <p:cNvPr id="323" name="Google Shape;323;p9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90"/>
            <p:cNvGrpSpPr/>
            <p:nvPr/>
          </p:nvGrpSpPr>
          <p:grpSpPr>
            <a:xfrm>
              <a:off x="8683881" y="115948"/>
              <a:ext cx="159362" cy="217605"/>
              <a:chOff x="2025348" y="3145361"/>
              <a:chExt cx="406327" cy="554831"/>
            </a:xfrm>
          </p:grpSpPr>
          <p:sp>
            <p:nvSpPr>
              <p:cNvPr id="325" name="Google Shape;325;p9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7" name="Google Shape;327;p9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28" name="Google Shape;328;p90"/>
          <p:cNvSpPr txBox="1"/>
          <p:nvPr>
            <p:ph idx="3" type="subTitle"/>
          </p:nvPr>
        </p:nvSpPr>
        <p:spPr>
          <a:xfrm>
            <a:off x="717400" y="1603700"/>
            <a:ext cx="3785700" cy="50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29" name="Google Shape;329;p90"/>
          <p:cNvSpPr txBox="1"/>
          <p:nvPr>
            <p:ph idx="4" type="subTitle"/>
          </p:nvPr>
        </p:nvSpPr>
        <p:spPr>
          <a:xfrm>
            <a:off x="4644900" y="1603700"/>
            <a:ext cx="3785700" cy="50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330" name="Shape 330"/>
        <p:cNvGrpSpPr/>
        <p:nvPr/>
      </p:nvGrpSpPr>
      <p:grpSpPr>
        <a:xfrm>
          <a:off x="0" y="0"/>
          <a:ext cx="0" cy="0"/>
          <a:chOff x="0" y="0"/>
          <a:chExt cx="0" cy="0"/>
        </a:xfrm>
      </p:grpSpPr>
      <p:grpSp>
        <p:nvGrpSpPr>
          <p:cNvPr id="331" name="Google Shape;331;p91"/>
          <p:cNvGrpSpPr/>
          <p:nvPr/>
        </p:nvGrpSpPr>
        <p:grpSpPr>
          <a:xfrm>
            <a:off x="69150" y="137187"/>
            <a:ext cx="9031450" cy="282372"/>
            <a:chOff x="69150" y="137187"/>
            <a:chExt cx="9031450" cy="282372"/>
          </a:xfrm>
        </p:grpSpPr>
        <p:cxnSp>
          <p:nvCxnSpPr>
            <p:cNvPr id="332" name="Google Shape;332;p91"/>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33" name="Google Shape;333;p91"/>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34" name="Google Shape;334;p91"/>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35" name="Google Shape;335;p91"/>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36" name="Google Shape;336;p91"/>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37" name="Google Shape;337;p9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91"/>
          <p:cNvGrpSpPr/>
          <p:nvPr/>
        </p:nvGrpSpPr>
        <p:grpSpPr>
          <a:xfrm>
            <a:off x="234375" y="117804"/>
            <a:ext cx="256800" cy="256800"/>
            <a:chOff x="234375" y="110636"/>
            <a:chExt cx="256800" cy="256800"/>
          </a:xfrm>
        </p:grpSpPr>
        <p:sp>
          <p:nvSpPr>
            <p:cNvPr id="339" name="Google Shape;339;p9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1" name="Google Shape;341;p91"/>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42" name="Google Shape;342;p91"/>
          <p:cNvGrpSpPr/>
          <p:nvPr/>
        </p:nvGrpSpPr>
        <p:grpSpPr>
          <a:xfrm>
            <a:off x="6760300" y="117804"/>
            <a:ext cx="2161200" cy="256800"/>
            <a:chOff x="6760300" y="96350"/>
            <a:chExt cx="2161200" cy="256800"/>
          </a:xfrm>
        </p:grpSpPr>
        <p:sp>
          <p:nvSpPr>
            <p:cNvPr id="343" name="Google Shape;343;p9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91"/>
            <p:cNvGrpSpPr/>
            <p:nvPr/>
          </p:nvGrpSpPr>
          <p:grpSpPr>
            <a:xfrm>
              <a:off x="8683881" y="115948"/>
              <a:ext cx="159362" cy="217605"/>
              <a:chOff x="2025348" y="3145361"/>
              <a:chExt cx="406327" cy="554831"/>
            </a:xfrm>
          </p:grpSpPr>
          <p:sp>
            <p:nvSpPr>
              <p:cNvPr id="345" name="Google Shape;345;p9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9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91"/>
          <p:cNvSpPr txBox="1"/>
          <p:nvPr>
            <p:ph type="title"/>
          </p:nvPr>
        </p:nvSpPr>
        <p:spPr>
          <a:xfrm>
            <a:off x="1772850" y="2364800"/>
            <a:ext cx="66561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348" name="Google Shape;348;p91"/>
          <p:cNvSpPr txBox="1"/>
          <p:nvPr>
            <p:ph idx="2" type="title"/>
          </p:nvPr>
        </p:nvSpPr>
        <p:spPr>
          <a:xfrm>
            <a:off x="5278000" y="1294388"/>
            <a:ext cx="31509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349" name="Google Shape;349;p91"/>
          <p:cNvSpPr txBox="1"/>
          <p:nvPr>
            <p:ph idx="1" type="subTitle"/>
          </p:nvPr>
        </p:nvSpPr>
        <p:spPr>
          <a:xfrm>
            <a:off x="1772775" y="3539525"/>
            <a:ext cx="6656100" cy="309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0" name="Shape 350"/>
        <p:cNvGrpSpPr/>
        <p:nvPr/>
      </p:nvGrpSpPr>
      <p:grpSpPr>
        <a:xfrm>
          <a:off x="0" y="0"/>
          <a:ext cx="0" cy="0"/>
          <a:chOff x="0" y="0"/>
          <a:chExt cx="0" cy="0"/>
        </a:xfrm>
      </p:grpSpPr>
      <p:grpSp>
        <p:nvGrpSpPr>
          <p:cNvPr id="351" name="Google Shape;351;p92"/>
          <p:cNvGrpSpPr/>
          <p:nvPr/>
        </p:nvGrpSpPr>
        <p:grpSpPr>
          <a:xfrm>
            <a:off x="69150" y="137187"/>
            <a:ext cx="9031450" cy="282372"/>
            <a:chOff x="69150" y="137187"/>
            <a:chExt cx="9031450" cy="282372"/>
          </a:xfrm>
        </p:grpSpPr>
        <p:cxnSp>
          <p:nvCxnSpPr>
            <p:cNvPr id="352" name="Google Shape;352;p9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53" name="Google Shape;353;p9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54" name="Google Shape;354;p9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55" name="Google Shape;355;p9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56" name="Google Shape;356;p9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57" name="Google Shape;357;p9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 name="Google Shape;358;p92"/>
          <p:cNvGrpSpPr/>
          <p:nvPr/>
        </p:nvGrpSpPr>
        <p:grpSpPr>
          <a:xfrm>
            <a:off x="234375" y="117804"/>
            <a:ext cx="256800" cy="256800"/>
            <a:chOff x="234375" y="110636"/>
            <a:chExt cx="256800" cy="256800"/>
          </a:xfrm>
        </p:grpSpPr>
        <p:sp>
          <p:nvSpPr>
            <p:cNvPr id="359" name="Google Shape;359;p9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1" name="Google Shape;361;p9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62" name="Google Shape;362;p92"/>
          <p:cNvGrpSpPr/>
          <p:nvPr/>
        </p:nvGrpSpPr>
        <p:grpSpPr>
          <a:xfrm>
            <a:off x="6760300" y="117804"/>
            <a:ext cx="2161200" cy="256800"/>
            <a:chOff x="6760300" y="96350"/>
            <a:chExt cx="2161200" cy="256800"/>
          </a:xfrm>
        </p:grpSpPr>
        <p:sp>
          <p:nvSpPr>
            <p:cNvPr id="363" name="Google Shape;363;p9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92"/>
            <p:cNvGrpSpPr/>
            <p:nvPr/>
          </p:nvGrpSpPr>
          <p:grpSpPr>
            <a:xfrm>
              <a:off x="8683881" y="115948"/>
              <a:ext cx="159362" cy="217605"/>
              <a:chOff x="2025348" y="3145361"/>
              <a:chExt cx="406327" cy="554831"/>
            </a:xfrm>
          </p:grpSpPr>
          <p:sp>
            <p:nvSpPr>
              <p:cNvPr id="365" name="Google Shape;365;p9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9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7" name="Google Shape;367;p92"/>
          <p:cNvSpPr txBox="1"/>
          <p:nvPr>
            <p:ph hasCustomPrompt="1" type="title"/>
          </p:nvPr>
        </p:nvSpPr>
        <p:spPr>
          <a:xfrm>
            <a:off x="1284000" y="1459475"/>
            <a:ext cx="6576000" cy="151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68" name="Google Shape;368;p92"/>
          <p:cNvSpPr txBox="1"/>
          <p:nvPr>
            <p:ph idx="1" type="subTitle"/>
          </p:nvPr>
        </p:nvSpPr>
        <p:spPr>
          <a:xfrm>
            <a:off x="1284000" y="2970625"/>
            <a:ext cx="65760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9" name="Shape 369"/>
        <p:cNvGrpSpPr/>
        <p:nvPr/>
      </p:nvGrpSpPr>
      <p:grpSpPr>
        <a:xfrm>
          <a:off x="0" y="0"/>
          <a:ext cx="0" cy="0"/>
          <a:chOff x="0" y="0"/>
          <a:chExt cx="0" cy="0"/>
        </a:xfrm>
      </p:grpSpPr>
      <p:grpSp>
        <p:nvGrpSpPr>
          <p:cNvPr id="370" name="Google Shape;370;p93"/>
          <p:cNvGrpSpPr/>
          <p:nvPr/>
        </p:nvGrpSpPr>
        <p:grpSpPr>
          <a:xfrm>
            <a:off x="69150" y="137187"/>
            <a:ext cx="9031450" cy="282372"/>
            <a:chOff x="69150" y="137187"/>
            <a:chExt cx="9031450" cy="282372"/>
          </a:xfrm>
        </p:grpSpPr>
        <p:cxnSp>
          <p:nvCxnSpPr>
            <p:cNvPr id="371" name="Google Shape;371;p93"/>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93"/>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93"/>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74" name="Google Shape;374;p93"/>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75" name="Google Shape;375;p93"/>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76" name="Google Shape;376;p9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7" name="Google Shape;377;p93"/>
          <p:cNvGrpSpPr/>
          <p:nvPr/>
        </p:nvGrpSpPr>
        <p:grpSpPr>
          <a:xfrm>
            <a:off x="234375" y="117804"/>
            <a:ext cx="256800" cy="256800"/>
            <a:chOff x="234375" y="110636"/>
            <a:chExt cx="256800" cy="256800"/>
          </a:xfrm>
        </p:grpSpPr>
        <p:sp>
          <p:nvSpPr>
            <p:cNvPr id="378" name="Google Shape;378;p9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9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0" name="Google Shape;380;p93"/>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81" name="Google Shape;381;p93"/>
          <p:cNvGrpSpPr/>
          <p:nvPr/>
        </p:nvGrpSpPr>
        <p:grpSpPr>
          <a:xfrm>
            <a:off x="6760300" y="117804"/>
            <a:ext cx="2161200" cy="256800"/>
            <a:chOff x="6760300" y="96350"/>
            <a:chExt cx="2161200" cy="256800"/>
          </a:xfrm>
        </p:grpSpPr>
        <p:sp>
          <p:nvSpPr>
            <p:cNvPr id="382" name="Google Shape;382;p9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93"/>
            <p:cNvGrpSpPr/>
            <p:nvPr/>
          </p:nvGrpSpPr>
          <p:grpSpPr>
            <a:xfrm>
              <a:off x="8683881" y="115948"/>
              <a:ext cx="159362" cy="217605"/>
              <a:chOff x="2025348" y="3145361"/>
              <a:chExt cx="406327" cy="554831"/>
            </a:xfrm>
          </p:grpSpPr>
          <p:sp>
            <p:nvSpPr>
              <p:cNvPr id="384" name="Google Shape;384;p9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9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6" name="Google Shape;386;p93"/>
          <p:cNvSpPr txBox="1"/>
          <p:nvPr>
            <p:ph type="title"/>
          </p:nvPr>
        </p:nvSpPr>
        <p:spPr>
          <a:xfrm>
            <a:off x="1284000" y="540000"/>
            <a:ext cx="6576000" cy="76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87" name="Google Shape;387;p93"/>
          <p:cNvSpPr txBox="1"/>
          <p:nvPr>
            <p:ph idx="1" type="subTitle"/>
          </p:nvPr>
        </p:nvSpPr>
        <p:spPr>
          <a:xfrm>
            <a:off x="1284000" y="1305425"/>
            <a:ext cx="6576000" cy="38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8" name="Google Shape;388;p93"/>
          <p:cNvSpPr txBox="1"/>
          <p:nvPr>
            <p:ph idx="2" type="title"/>
          </p:nvPr>
        </p:nvSpPr>
        <p:spPr>
          <a:xfrm>
            <a:off x="1284000" y="1996149"/>
            <a:ext cx="6576000" cy="76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89" name="Google Shape;389;p93"/>
          <p:cNvSpPr txBox="1"/>
          <p:nvPr>
            <p:ph idx="3" type="subTitle"/>
          </p:nvPr>
        </p:nvSpPr>
        <p:spPr>
          <a:xfrm>
            <a:off x="1284000" y="2761573"/>
            <a:ext cx="6576000" cy="38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0" name="Google Shape;390;p93"/>
          <p:cNvSpPr txBox="1"/>
          <p:nvPr>
            <p:ph idx="4" type="title"/>
          </p:nvPr>
        </p:nvSpPr>
        <p:spPr>
          <a:xfrm>
            <a:off x="1284000" y="3452300"/>
            <a:ext cx="6576000" cy="76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91" name="Google Shape;391;p93"/>
          <p:cNvSpPr txBox="1"/>
          <p:nvPr>
            <p:ph idx="5" type="subTitle"/>
          </p:nvPr>
        </p:nvSpPr>
        <p:spPr>
          <a:xfrm>
            <a:off x="1284000" y="4217598"/>
            <a:ext cx="6576000" cy="38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8" name="Shape 28"/>
        <p:cNvGrpSpPr/>
        <p:nvPr/>
      </p:nvGrpSpPr>
      <p:grpSpPr>
        <a:xfrm>
          <a:off x="0" y="0"/>
          <a:ext cx="0" cy="0"/>
          <a:chOff x="0" y="0"/>
          <a:chExt cx="0" cy="0"/>
        </a:xfrm>
      </p:grpSpPr>
      <p:grpSp>
        <p:nvGrpSpPr>
          <p:cNvPr id="29" name="Google Shape;29;p76"/>
          <p:cNvGrpSpPr/>
          <p:nvPr/>
        </p:nvGrpSpPr>
        <p:grpSpPr>
          <a:xfrm>
            <a:off x="69150" y="137187"/>
            <a:ext cx="9031450" cy="282372"/>
            <a:chOff x="69150" y="137187"/>
            <a:chExt cx="9031450" cy="282372"/>
          </a:xfrm>
        </p:grpSpPr>
        <p:cxnSp>
          <p:nvCxnSpPr>
            <p:cNvPr id="30" name="Google Shape;30;p76"/>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1" name="Google Shape;31;p76"/>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2" name="Google Shape;32;p76"/>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76"/>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4" name="Google Shape;34;p76"/>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5" name="Google Shape;35;p7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76"/>
          <p:cNvGrpSpPr/>
          <p:nvPr/>
        </p:nvGrpSpPr>
        <p:grpSpPr>
          <a:xfrm>
            <a:off x="234375" y="117804"/>
            <a:ext cx="256800" cy="256800"/>
            <a:chOff x="234375" y="110636"/>
            <a:chExt cx="256800" cy="256800"/>
          </a:xfrm>
        </p:grpSpPr>
        <p:sp>
          <p:nvSpPr>
            <p:cNvPr id="37" name="Google Shape;37;p7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 name="Google Shape;39;p76"/>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0" name="Google Shape;40;p76"/>
          <p:cNvGrpSpPr/>
          <p:nvPr/>
        </p:nvGrpSpPr>
        <p:grpSpPr>
          <a:xfrm>
            <a:off x="6760300" y="117804"/>
            <a:ext cx="2161200" cy="256800"/>
            <a:chOff x="6760300" y="96350"/>
            <a:chExt cx="2161200" cy="256800"/>
          </a:xfrm>
        </p:grpSpPr>
        <p:sp>
          <p:nvSpPr>
            <p:cNvPr id="41" name="Google Shape;41;p7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76"/>
            <p:cNvGrpSpPr/>
            <p:nvPr/>
          </p:nvGrpSpPr>
          <p:grpSpPr>
            <a:xfrm>
              <a:off x="8683881" y="115948"/>
              <a:ext cx="159362" cy="217605"/>
              <a:chOff x="2025348" y="3145361"/>
              <a:chExt cx="406327" cy="554831"/>
            </a:xfrm>
          </p:grpSpPr>
          <p:sp>
            <p:nvSpPr>
              <p:cNvPr id="43" name="Google Shape;43;p7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5" name="Google Shape;45;p76"/>
          <p:cNvSpPr txBox="1"/>
          <p:nvPr>
            <p:ph type="title"/>
          </p:nvPr>
        </p:nvSpPr>
        <p:spPr>
          <a:xfrm>
            <a:off x="1407500" y="63715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6" name="Google Shape;46;p76"/>
          <p:cNvSpPr txBox="1"/>
          <p:nvPr>
            <p:ph idx="2" type="title"/>
          </p:nvPr>
        </p:nvSpPr>
        <p:spPr>
          <a:xfrm>
            <a:off x="715100" y="63715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 name="Google Shape;47;p76"/>
          <p:cNvSpPr txBox="1"/>
          <p:nvPr>
            <p:ph idx="1" type="subTitle"/>
          </p:nvPr>
        </p:nvSpPr>
        <p:spPr>
          <a:xfrm>
            <a:off x="722600" y="101945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6"/>
          <p:cNvSpPr txBox="1"/>
          <p:nvPr>
            <p:ph idx="3" type="title"/>
          </p:nvPr>
        </p:nvSpPr>
        <p:spPr>
          <a:xfrm>
            <a:off x="1407500" y="145930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9" name="Google Shape;49;p76"/>
          <p:cNvSpPr txBox="1"/>
          <p:nvPr>
            <p:ph idx="4" type="title"/>
          </p:nvPr>
        </p:nvSpPr>
        <p:spPr>
          <a:xfrm>
            <a:off x="718850" y="145930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0" name="Google Shape;50;p76"/>
          <p:cNvSpPr txBox="1"/>
          <p:nvPr>
            <p:ph idx="5" type="subTitle"/>
          </p:nvPr>
        </p:nvSpPr>
        <p:spPr>
          <a:xfrm>
            <a:off x="725560" y="184160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6"/>
          <p:cNvSpPr txBox="1"/>
          <p:nvPr>
            <p:ph idx="6" type="title"/>
          </p:nvPr>
        </p:nvSpPr>
        <p:spPr>
          <a:xfrm>
            <a:off x="1407500" y="228145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52" name="Google Shape;52;p76"/>
          <p:cNvSpPr txBox="1"/>
          <p:nvPr>
            <p:ph idx="7" type="title"/>
          </p:nvPr>
        </p:nvSpPr>
        <p:spPr>
          <a:xfrm>
            <a:off x="718850" y="228145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3" name="Google Shape;53;p76"/>
          <p:cNvSpPr txBox="1"/>
          <p:nvPr>
            <p:ph idx="8" type="subTitle"/>
          </p:nvPr>
        </p:nvSpPr>
        <p:spPr>
          <a:xfrm>
            <a:off x="725560" y="266375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6"/>
          <p:cNvSpPr txBox="1"/>
          <p:nvPr>
            <p:ph idx="9" type="title"/>
          </p:nvPr>
        </p:nvSpPr>
        <p:spPr>
          <a:xfrm>
            <a:off x="1407500" y="317980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55" name="Google Shape;55;p76"/>
          <p:cNvSpPr txBox="1"/>
          <p:nvPr>
            <p:ph idx="13" type="title"/>
          </p:nvPr>
        </p:nvSpPr>
        <p:spPr>
          <a:xfrm>
            <a:off x="718850" y="317980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6" name="Google Shape;56;p76"/>
          <p:cNvSpPr txBox="1"/>
          <p:nvPr>
            <p:ph idx="14" type="subTitle"/>
          </p:nvPr>
        </p:nvSpPr>
        <p:spPr>
          <a:xfrm>
            <a:off x="725560" y="356210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6"/>
          <p:cNvSpPr txBox="1"/>
          <p:nvPr>
            <p:ph idx="15" type="title"/>
          </p:nvPr>
        </p:nvSpPr>
        <p:spPr>
          <a:xfrm>
            <a:off x="1407500" y="400195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58" name="Google Shape;58;p76"/>
          <p:cNvSpPr txBox="1"/>
          <p:nvPr>
            <p:ph idx="16" type="title"/>
          </p:nvPr>
        </p:nvSpPr>
        <p:spPr>
          <a:xfrm>
            <a:off x="718850" y="400195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9" name="Google Shape;59;p76"/>
          <p:cNvSpPr txBox="1"/>
          <p:nvPr>
            <p:ph idx="17" type="subTitle"/>
          </p:nvPr>
        </p:nvSpPr>
        <p:spPr>
          <a:xfrm>
            <a:off x="725560" y="438425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92" name="Shape 392"/>
        <p:cNvGrpSpPr/>
        <p:nvPr/>
      </p:nvGrpSpPr>
      <p:grpSpPr>
        <a:xfrm>
          <a:off x="0" y="0"/>
          <a:ext cx="0" cy="0"/>
          <a:chOff x="0" y="0"/>
          <a:chExt cx="0" cy="0"/>
        </a:xfrm>
      </p:grpSpPr>
      <p:grpSp>
        <p:nvGrpSpPr>
          <p:cNvPr id="393" name="Google Shape;393;p94"/>
          <p:cNvGrpSpPr/>
          <p:nvPr/>
        </p:nvGrpSpPr>
        <p:grpSpPr>
          <a:xfrm>
            <a:off x="69150" y="137187"/>
            <a:ext cx="9031450" cy="282372"/>
            <a:chOff x="69150" y="137187"/>
            <a:chExt cx="9031450" cy="282372"/>
          </a:xfrm>
        </p:grpSpPr>
        <p:cxnSp>
          <p:nvCxnSpPr>
            <p:cNvPr id="394" name="Google Shape;394;p94"/>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95" name="Google Shape;395;p94"/>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96" name="Google Shape;396;p94"/>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97" name="Google Shape;397;p94"/>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98" name="Google Shape;398;p94"/>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99" name="Google Shape;399;p9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94"/>
          <p:cNvGrpSpPr/>
          <p:nvPr/>
        </p:nvGrpSpPr>
        <p:grpSpPr>
          <a:xfrm>
            <a:off x="234375" y="117804"/>
            <a:ext cx="256800" cy="256800"/>
            <a:chOff x="234375" y="110636"/>
            <a:chExt cx="256800" cy="256800"/>
          </a:xfrm>
        </p:grpSpPr>
        <p:sp>
          <p:nvSpPr>
            <p:cNvPr id="401" name="Google Shape;401;p9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9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3" name="Google Shape;403;p94"/>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04" name="Google Shape;404;p94"/>
          <p:cNvGrpSpPr/>
          <p:nvPr/>
        </p:nvGrpSpPr>
        <p:grpSpPr>
          <a:xfrm>
            <a:off x="6760300" y="117804"/>
            <a:ext cx="2161200" cy="256800"/>
            <a:chOff x="6760300" y="96350"/>
            <a:chExt cx="2161200" cy="256800"/>
          </a:xfrm>
        </p:grpSpPr>
        <p:sp>
          <p:nvSpPr>
            <p:cNvPr id="405" name="Google Shape;405;p9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94"/>
            <p:cNvGrpSpPr/>
            <p:nvPr/>
          </p:nvGrpSpPr>
          <p:grpSpPr>
            <a:xfrm>
              <a:off x="8683881" y="115948"/>
              <a:ext cx="159362" cy="217605"/>
              <a:chOff x="2025348" y="3145361"/>
              <a:chExt cx="406327" cy="554831"/>
            </a:xfrm>
          </p:grpSpPr>
          <p:sp>
            <p:nvSpPr>
              <p:cNvPr id="407" name="Google Shape;407;p9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9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9" name="Google Shape;409;p94"/>
          <p:cNvSpPr txBox="1"/>
          <p:nvPr>
            <p:ph type="title"/>
          </p:nvPr>
        </p:nvSpPr>
        <p:spPr>
          <a:xfrm>
            <a:off x="720000" y="178442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0" name="Google Shape;410;p94"/>
          <p:cNvSpPr txBox="1"/>
          <p:nvPr>
            <p:ph idx="1" type="subTitle"/>
          </p:nvPr>
        </p:nvSpPr>
        <p:spPr>
          <a:xfrm>
            <a:off x="720000"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1" name="Google Shape;411;p94"/>
          <p:cNvSpPr txBox="1"/>
          <p:nvPr>
            <p:ph idx="2" type="title"/>
          </p:nvPr>
        </p:nvSpPr>
        <p:spPr>
          <a:xfrm>
            <a:off x="3419271" y="178442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2" name="Google Shape;412;p94"/>
          <p:cNvSpPr txBox="1"/>
          <p:nvPr>
            <p:ph idx="3" type="subTitle"/>
          </p:nvPr>
        </p:nvSpPr>
        <p:spPr>
          <a:xfrm>
            <a:off x="3419269"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3" name="Google Shape;413;p94"/>
          <p:cNvSpPr txBox="1"/>
          <p:nvPr>
            <p:ph idx="4" type="title"/>
          </p:nvPr>
        </p:nvSpPr>
        <p:spPr>
          <a:xfrm>
            <a:off x="720000" y="36387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4" name="Google Shape;414;p94"/>
          <p:cNvSpPr txBox="1"/>
          <p:nvPr>
            <p:ph idx="5" type="subTitle"/>
          </p:nvPr>
        </p:nvSpPr>
        <p:spPr>
          <a:xfrm>
            <a:off x="720000" y="41237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5" name="Google Shape;415;p94"/>
          <p:cNvSpPr txBox="1"/>
          <p:nvPr>
            <p:ph idx="6" type="title"/>
          </p:nvPr>
        </p:nvSpPr>
        <p:spPr>
          <a:xfrm>
            <a:off x="3419271" y="36387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6" name="Google Shape;416;p94"/>
          <p:cNvSpPr txBox="1"/>
          <p:nvPr>
            <p:ph idx="7" type="subTitle"/>
          </p:nvPr>
        </p:nvSpPr>
        <p:spPr>
          <a:xfrm>
            <a:off x="3419269" y="41237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7" name="Google Shape;417;p94"/>
          <p:cNvSpPr txBox="1"/>
          <p:nvPr>
            <p:ph idx="8" type="title"/>
          </p:nvPr>
        </p:nvSpPr>
        <p:spPr>
          <a:xfrm>
            <a:off x="6118549" y="178442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8" name="Google Shape;418;p94"/>
          <p:cNvSpPr txBox="1"/>
          <p:nvPr>
            <p:ph idx="9" type="subTitle"/>
          </p:nvPr>
        </p:nvSpPr>
        <p:spPr>
          <a:xfrm>
            <a:off x="6118545"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9" name="Google Shape;419;p94"/>
          <p:cNvSpPr txBox="1"/>
          <p:nvPr>
            <p:ph idx="13" type="title"/>
          </p:nvPr>
        </p:nvSpPr>
        <p:spPr>
          <a:xfrm>
            <a:off x="6118549" y="36387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0" name="Google Shape;420;p94"/>
          <p:cNvSpPr txBox="1"/>
          <p:nvPr>
            <p:ph idx="14" type="subTitle"/>
          </p:nvPr>
        </p:nvSpPr>
        <p:spPr>
          <a:xfrm>
            <a:off x="6118545" y="41237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1" name="Google Shape;421;p94"/>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
    <p:spTree>
      <p:nvGrpSpPr>
        <p:cNvPr id="422" name="Shape 422"/>
        <p:cNvGrpSpPr/>
        <p:nvPr/>
      </p:nvGrpSpPr>
      <p:grpSpPr>
        <a:xfrm>
          <a:off x="0" y="0"/>
          <a:ext cx="0" cy="0"/>
          <a:chOff x="0" y="0"/>
          <a:chExt cx="0" cy="0"/>
        </a:xfrm>
      </p:grpSpPr>
      <p:grpSp>
        <p:nvGrpSpPr>
          <p:cNvPr id="423" name="Google Shape;423;p95"/>
          <p:cNvGrpSpPr/>
          <p:nvPr/>
        </p:nvGrpSpPr>
        <p:grpSpPr>
          <a:xfrm>
            <a:off x="69150" y="137187"/>
            <a:ext cx="9031450" cy="282372"/>
            <a:chOff x="69150" y="137187"/>
            <a:chExt cx="9031450" cy="282372"/>
          </a:xfrm>
        </p:grpSpPr>
        <p:cxnSp>
          <p:nvCxnSpPr>
            <p:cNvPr id="424" name="Google Shape;424;p95"/>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25" name="Google Shape;425;p95"/>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26" name="Google Shape;426;p95"/>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27" name="Google Shape;427;p95"/>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28" name="Google Shape;428;p95"/>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29" name="Google Shape;429;p9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95"/>
          <p:cNvGrpSpPr/>
          <p:nvPr/>
        </p:nvGrpSpPr>
        <p:grpSpPr>
          <a:xfrm>
            <a:off x="234375" y="117804"/>
            <a:ext cx="256800" cy="256800"/>
            <a:chOff x="234375" y="110636"/>
            <a:chExt cx="256800" cy="256800"/>
          </a:xfrm>
        </p:grpSpPr>
        <p:sp>
          <p:nvSpPr>
            <p:cNvPr id="431" name="Google Shape;431;p9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9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3" name="Google Shape;433;p95"/>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34" name="Google Shape;434;p95"/>
          <p:cNvGrpSpPr/>
          <p:nvPr/>
        </p:nvGrpSpPr>
        <p:grpSpPr>
          <a:xfrm>
            <a:off x="6760300" y="117804"/>
            <a:ext cx="2161200" cy="256800"/>
            <a:chOff x="6760300" y="96350"/>
            <a:chExt cx="2161200" cy="256800"/>
          </a:xfrm>
        </p:grpSpPr>
        <p:sp>
          <p:nvSpPr>
            <p:cNvPr id="435" name="Google Shape;435;p9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95"/>
            <p:cNvGrpSpPr/>
            <p:nvPr/>
          </p:nvGrpSpPr>
          <p:grpSpPr>
            <a:xfrm>
              <a:off x="8683881" y="115948"/>
              <a:ext cx="159362" cy="217605"/>
              <a:chOff x="2025348" y="3145361"/>
              <a:chExt cx="406327" cy="554831"/>
            </a:xfrm>
          </p:grpSpPr>
          <p:sp>
            <p:nvSpPr>
              <p:cNvPr id="437" name="Google Shape;437;p9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9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39" name="Google Shape;439;p9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40" name="Google Shape;440;p95"/>
          <p:cNvSpPr txBox="1"/>
          <p:nvPr>
            <p:ph idx="1" type="subTitle"/>
          </p:nvPr>
        </p:nvSpPr>
        <p:spPr>
          <a:xfrm>
            <a:off x="3452813" y="3309800"/>
            <a:ext cx="22383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41" name="Google Shape;441;p95"/>
          <p:cNvSpPr txBox="1"/>
          <p:nvPr>
            <p:ph idx="2" type="subTitle"/>
          </p:nvPr>
        </p:nvSpPr>
        <p:spPr>
          <a:xfrm>
            <a:off x="3452713" y="3820050"/>
            <a:ext cx="22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1600"/>
              </a:spcBef>
              <a:spcAft>
                <a:spcPts val="0"/>
              </a:spcAft>
              <a:buSzPts val="1500"/>
              <a:buNone/>
              <a:defRPr sz="1500"/>
            </a:lvl3pPr>
            <a:lvl4pPr lvl="3" algn="ctr">
              <a:lnSpc>
                <a:spcPct val="100000"/>
              </a:lnSpc>
              <a:spcBef>
                <a:spcPts val="1600"/>
              </a:spcBef>
              <a:spcAft>
                <a:spcPts val="0"/>
              </a:spcAft>
              <a:buSzPts val="1500"/>
              <a:buNone/>
              <a:defRPr sz="1500"/>
            </a:lvl4pPr>
            <a:lvl5pPr lvl="4" algn="ctr">
              <a:lnSpc>
                <a:spcPct val="100000"/>
              </a:lnSpc>
              <a:spcBef>
                <a:spcPts val="1600"/>
              </a:spcBef>
              <a:spcAft>
                <a:spcPts val="0"/>
              </a:spcAft>
              <a:buSzPts val="1500"/>
              <a:buNone/>
              <a:defRPr sz="1500"/>
            </a:lvl5pPr>
            <a:lvl6pPr lvl="5" algn="ctr">
              <a:lnSpc>
                <a:spcPct val="100000"/>
              </a:lnSpc>
              <a:spcBef>
                <a:spcPts val="1600"/>
              </a:spcBef>
              <a:spcAft>
                <a:spcPts val="0"/>
              </a:spcAft>
              <a:buSzPts val="1500"/>
              <a:buNone/>
              <a:defRPr sz="1500"/>
            </a:lvl6pPr>
            <a:lvl7pPr lvl="6" algn="ctr">
              <a:lnSpc>
                <a:spcPct val="100000"/>
              </a:lnSpc>
              <a:spcBef>
                <a:spcPts val="1600"/>
              </a:spcBef>
              <a:spcAft>
                <a:spcPts val="0"/>
              </a:spcAft>
              <a:buSzPts val="1500"/>
              <a:buNone/>
              <a:defRPr sz="1500"/>
            </a:lvl7pPr>
            <a:lvl8pPr lvl="7" algn="ctr">
              <a:lnSpc>
                <a:spcPct val="100000"/>
              </a:lnSpc>
              <a:spcBef>
                <a:spcPts val="1600"/>
              </a:spcBef>
              <a:spcAft>
                <a:spcPts val="0"/>
              </a:spcAft>
              <a:buSzPts val="1500"/>
              <a:buNone/>
              <a:defRPr sz="1500"/>
            </a:lvl8pPr>
            <a:lvl9pPr lvl="8" algn="ctr">
              <a:lnSpc>
                <a:spcPct val="100000"/>
              </a:lnSpc>
              <a:spcBef>
                <a:spcPts val="1600"/>
              </a:spcBef>
              <a:spcAft>
                <a:spcPts val="1600"/>
              </a:spcAft>
              <a:buSzPts val="1500"/>
              <a:buNone/>
              <a:defRPr sz="1500"/>
            </a:lvl9pPr>
          </a:lstStyle>
          <a:p/>
        </p:txBody>
      </p:sp>
      <p:sp>
        <p:nvSpPr>
          <p:cNvPr id="442" name="Google Shape;442;p95"/>
          <p:cNvSpPr txBox="1"/>
          <p:nvPr>
            <p:ph idx="3" type="subTitle"/>
          </p:nvPr>
        </p:nvSpPr>
        <p:spPr>
          <a:xfrm>
            <a:off x="1034163" y="3309800"/>
            <a:ext cx="22383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43" name="Google Shape;443;p95"/>
          <p:cNvSpPr txBox="1"/>
          <p:nvPr>
            <p:ph idx="4" type="subTitle"/>
          </p:nvPr>
        </p:nvSpPr>
        <p:spPr>
          <a:xfrm>
            <a:off x="1034063" y="3820050"/>
            <a:ext cx="22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1600"/>
              </a:spcBef>
              <a:spcAft>
                <a:spcPts val="0"/>
              </a:spcAft>
              <a:buSzPts val="1500"/>
              <a:buNone/>
              <a:defRPr sz="1500"/>
            </a:lvl3pPr>
            <a:lvl4pPr lvl="3" algn="ctr">
              <a:lnSpc>
                <a:spcPct val="100000"/>
              </a:lnSpc>
              <a:spcBef>
                <a:spcPts val="1600"/>
              </a:spcBef>
              <a:spcAft>
                <a:spcPts val="0"/>
              </a:spcAft>
              <a:buSzPts val="1500"/>
              <a:buNone/>
              <a:defRPr sz="1500"/>
            </a:lvl4pPr>
            <a:lvl5pPr lvl="4" algn="ctr">
              <a:lnSpc>
                <a:spcPct val="100000"/>
              </a:lnSpc>
              <a:spcBef>
                <a:spcPts val="1600"/>
              </a:spcBef>
              <a:spcAft>
                <a:spcPts val="0"/>
              </a:spcAft>
              <a:buSzPts val="1500"/>
              <a:buNone/>
              <a:defRPr sz="1500"/>
            </a:lvl5pPr>
            <a:lvl6pPr lvl="5" algn="ctr">
              <a:lnSpc>
                <a:spcPct val="100000"/>
              </a:lnSpc>
              <a:spcBef>
                <a:spcPts val="1600"/>
              </a:spcBef>
              <a:spcAft>
                <a:spcPts val="0"/>
              </a:spcAft>
              <a:buSzPts val="1500"/>
              <a:buNone/>
              <a:defRPr sz="1500"/>
            </a:lvl6pPr>
            <a:lvl7pPr lvl="6" algn="ctr">
              <a:lnSpc>
                <a:spcPct val="100000"/>
              </a:lnSpc>
              <a:spcBef>
                <a:spcPts val="1600"/>
              </a:spcBef>
              <a:spcAft>
                <a:spcPts val="0"/>
              </a:spcAft>
              <a:buSzPts val="1500"/>
              <a:buNone/>
              <a:defRPr sz="1500"/>
            </a:lvl7pPr>
            <a:lvl8pPr lvl="7" algn="ctr">
              <a:lnSpc>
                <a:spcPct val="100000"/>
              </a:lnSpc>
              <a:spcBef>
                <a:spcPts val="1600"/>
              </a:spcBef>
              <a:spcAft>
                <a:spcPts val="0"/>
              </a:spcAft>
              <a:buSzPts val="1500"/>
              <a:buNone/>
              <a:defRPr sz="1500"/>
            </a:lvl8pPr>
            <a:lvl9pPr lvl="8" algn="ctr">
              <a:lnSpc>
                <a:spcPct val="100000"/>
              </a:lnSpc>
              <a:spcBef>
                <a:spcPts val="1600"/>
              </a:spcBef>
              <a:spcAft>
                <a:spcPts val="1600"/>
              </a:spcAft>
              <a:buSzPts val="1500"/>
              <a:buNone/>
              <a:defRPr sz="1500"/>
            </a:lvl9pPr>
          </a:lstStyle>
          <a:p/>
        </p:txBody>
      </p:sp>
      <p:sp>
        <p:nvSpPr>
          <p:cNvPr id="444" name="Google Shape;444;p95"/>
          <p:cNvSpPr txBox="1"/>
          <p:nvPr>
            <p:ph idx="5" type="subTitle"/>
          </p:nvPr>
        </p:nvSpPr>
        <p:spPr>
          <a:xfrm>
            <a:off x="5871538" y="3309800"/>
            <a:ext cx="22383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45" name="Google Shape;445;p95"/>
          <p:cNvSpPr txBox="1"/>
          <p:nvPr>
            <p:ph idx="6" type="subTitle"/>
          </p:nvPr>
        </p:nvSpPr>
        <p:spPr>
          <a:xfrm>
            <a:off x="5871438" y="3820050"/>
            <a:ext cx="22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1600"/>
              </a:spcBef>
              <a:spcAft>
                <a:spcPts val="0"/>
              </a:spcAft>
              <a:buSzPts val="1500"/>
              <a:buNone/>
              <a:defRPr sz="1500"/>
            </a:lvl3pPr>
            <a:lvl4pPr lvl="3" algn="ctr">
              <a:lnSpc>
                <a:spcPct val="100000"/>
              </a:lnSpc>
              <a:spcBef>
                <a:spcPts val="1600"/>
              </a:spcBef>
              <a:spcAft>
                <a:spcPts val="0"/>
              </a:spcAft>
              <a:buSzPts val="1500"/>
              <a:buNone/>
              <a:defRPr sz="1500"/>
            </a:lvl4pPr>
            <a:lvl5pPr lvl="4" algn="ctr">
              <a:lnSpc>
                <a:spcPct val="100000"/>
              </a:lnSpc>
              <a:spcBef>
                <a:spcPts val="1600"/>
              </a:spcBef>
              <a:spcAft>
                <a:spcPts val="0"/>
              </a:spcAft>
              <a:buSzPts val="1500"/>
              <a:buNone/>
              <a:defRPr sz="1500"/>
            </a:lvl5pPr>
            <a:lvl6pPr lvl="5" algn="ctr">
              <a:lnSpc>
                <a:spcPct val="100000"/>
              </a:lnSpc>
              <a:spcBef>
                <a:spcPts val="1600"/>
              </a:spcBef>
              <a:spcAft>
                <a:spcPts val="0"/>
              </a:spcAft>
              <a:buSzPts val="1500"/>
              <a:buNone/>
              <a:defRPr sz="1500"/>
            </a:lvl6pPr>
            <a:lvl7pPr lvl="6" algn="ctr">
              <a:lnSpc>
                <a:spcPct val="100000"/>
              </a:lnSpc>
              <a:spcBef>
                <a:spcPts val="1600"/>
              </a:spcBef>
              <a:spcAft>
                <a:spcPts val="0"/>
              </a:spcAft>
              <a:buSzPts val="1500"/>
              <a:buNone/>
              <a:defRPr sz="1500"/>
            </a:lvl7pPr>
            <a:lvl8pPr lvl="7" algn="ctr">
              <a:lnSpc>
                <a:spcPct val="100000"/>
              </a:lnSpc>
              <a:spcBef>
                <a:spcPts val="1600"/>
              </a:spcBef>
              <a:spcAft>
                <a:spcPts val="0"/>
              </a:spcAft>
              <a:buSzPts val="1500"/>
              <a:buNone/>
              <a:defRPr sz="1500"/>
            </a:lvl8pPr>
            <a:lvl9pPr lvl="8" algn="ctr">
              <a:lnSpc>
                <a:spcPct val="100000"/>
              </a:lnSpc>
              <a:spcBef>
                <a:spcPts val="1600"/>
              </a:spcBef>
              <a:spcAft>
                <a:spcPts val="1600"/>
              </a:spcAft>
              <a:buSzPts val="1500"/>
              <a:buNone/>
              <a:defRPr sz="1500"/>
            </a:lvl9pPr>
          </a:lstStyle>
          <a:p/>
        </p:txBody>
      </p:sp>
      <p:sp>
        <p:nvSpPr>
          <p:cNvPr id="446" name="Google Shape;446;p95"/>
          <p:cNvSpPr txBox="1"/>
          <p:nvPr>
            <p:ph idx="7" type="title"/>
          </p:nvPr>
        </p:nvSpPr>
        <p:spPr>
          <a:xfrm>
            <a:off x="1421325" y="1983400"/>
            <a:ext cx="1464300" cy="58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47" name="Google Shape;447;p95"/>
          <p:cNvSpPr txBox="1"/>
          <p:nvPr>
            <p:ph idx="8" type="title"/>
          </p:nvPr>
        </p:nvSpPr>
        <p:spPr>
          <a:xfrm>
            <a:off x="3839750" y="1983400"/>
            <a:ext cx="1464300" cy="58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48" name="Google Shape;448;p95"/>
          <p:cNvSpPr txBox="1"/>
          <p:nvPr>
            <p:ph idx="9" type="title"/>
          </p:nvPr>
        </p:nvSpPr>
        <p:spPr>
          <a:xfrm>
            <a:off x="6258175" y="1983400"/>
            <a:ext cx="1464600" cy="58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9" name="Shape 449"/>
        <p:cNvGrpSpPr/>
        <p:nvPr/>
      </p:nvGrpSpPr>
      <p:grpSpPr>
        <a:xfrm>
          <a:off x="0" y="0"/>
          <a:ext cx="0" cy="0"/>
          <a:chOff x="0" y="0"/>
          <a:chExt cx="0" cy="0"/>
        </a:xfrm>
      </p:grpSpPr>
      <p:grpSp>
        <p:nvGrpSpPr>
          <p:cNvPr id="450" name="Google Shape;450;p96"/>
          <p:cNvGrpSpPr/>
          <p:nvPr/>
        </p:nvGrpSpPr>
        <p:grpSpPr>
          <a:xfrm>
            <a:off x="69150" y="137187"/>
            <a:ext cx="9031450" cy="282372"/>
            <a:chOff x="69150" y="137187"/>
            <a:chExt cx="9031450" cy="282372"/>
          </a:xfrm>
        </p:grpSpPr>
        <p:cxnSp>
          <p:nvCxnSpPr>
            <p:cNvPr id="451" name="Google Shape;451;p96"/>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52" name="Google Shape;452;p96"/>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53" name="Google Shape;453;p96"/>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54" name="Google Shape;454;p96"/>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55" name="Google Shape;455;p96"/>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56" name="Google Shape;456;p9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7" name="Google Shape;457;p96"/>
          <p:cNvGrpSpPr/>
          <p:nvPr/>
        </p:nvGrpSpPr>
        <p:grpSpPr>
          <a:xfrm>
            <a:off x="234375" y="117804"/>
            <a:ext cx="256800" cy="256800"/>
            <a:chOff x="234375" y="110636"/>
            <a:chExt cx="256800" cy="256800"/>
          </a:xfrm>
        </p:grpSpPr>
        <p:sp>
          <p:nvSpPr>
            <p:cNvPr id="458" name="Google Shape;458;p9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0" name="Google Shape;460;p96"/>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61" name="Google Shape;461;p96"/>
          <p:cNvGrpSpPr/>
          <p:nvPr/>
        </p:nvGrpSpPr>
        <p:grpSpPr>
          <a:xfrm>
            <a:off x="6760300" y="117804"/>
            <a:ext cx="2161200" cy="256800"/>
            <a:chOff x="6760300" y="96350"/>
            <a:chExt cx="2161200" cy="256800"/>
          </a:xfrm>
        </p:grpSpPr>
        <p:sp>
          <p:nvSpPr>
            <p:cNvPr id="462" name="Google Shape;462;p9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3" name="Google Shape;463;p96"/>
            <p:cNvGrpSpPr/>
            <p:nvPr/>
          </p:nvGrpSpPr>
          <p:grpSpPr>
            <a:xfrm>
              <a:off x="8683881" y="115948"/>
              <a:ext cx="159362" cy="217605"/>
              <a:chOff x="2025348" y="3145361"/>
              <a:chExt cx="406327" cy="554831"/>
            </a:xfrm>
          </p:grpSpPr>
          <p:sp>
            <p:nvSpPr>
              <p:cNvPr id="464" name="Google Shape;464;p9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6" name="Google Shape;466;p96"/>
          <p:cNvSpPr txBox="1"/>
          <p:nvPr>
            <p:ph type="title"/>
          </p:nvPr>
        </p:nvSpPr>
        <p:spPr>
          <a:xfrm>
            <a:off x="715050" y="960600"/>
            <a:ext cx="7713900" cy="32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11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467" name="Shape 467"/>
        <p:cNvGrpSpPr/>
        <p:nvPr/>
      </p:nvGrpSpPr>
      <p:grpSpPr>
        <a:xfrm>
          <a:off x="0" y="0"/>
          <a:ext cx="0" cy="0"/>
          <a:chOff x="0" y="0"/>
          <a:chExt cx="0" cy="0"/>
        </a:xfrm>
      </p:grpSpPr>
      <p:grpSp>
        <p:nvGrpSpPr>
          <p:cNvPr id="468" name="Google Shape;468;p97"/>
          <p:cNvGrpSpPr/>
          <p:nvPr/>
        </p:nvGrpSpPr>
        <p:grpSpPr>
          <a:xfrm>
            <a:off x="69150" y="137187"/>
            <a:ext cx="9031450" cy="282372"/>
            <a:chOff x="69150" y="137187"/>
            <a:chExt cx="9031450" cy="282372"/>
          </a:xfrm>
        </p:grpSpPr>
        <p:cxnSp>
          <p:nvCxnSpPr>
            <p:cNvPr id="469" name="Google Shape;469;p9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9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9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72" name="Google Shape;472;p9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73" name="Google Shape;473;p9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74" name="Google Shape;474;p9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5" name="Google Shape;475;p97"/>
          <p:cNvGrpSpPr/>
          <p:nvPr/>
        </p:nvGrpSpPr>
        <p:grpSpPr>
          <a:xfrm>
            <a:off x="234375" y="117804"/>
            <a:ext cx="256800" cy="256800"/>
            <a:chOff x="234375" y="110636"/>
            <a:chExt cx="256800" cy="256800"/>
          </a:xfrm>
        </p:grpSpPr>
        <p:sp>
          <p:nvSpPr>
            <p:cNvPr id="476" name="Google Shape;476;p9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78" name="Google Shape;478;p9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79" name="Google Shape;479;p97"/>
          <p:cNvGrpSpPr/>
          <p:nvPr/>
        </p:nvGrpSpPr>
        <p:grpSpPr>
          <a:xfrm>
            <a:off x="6760300" y="117804"/>
            <a:ext cx="2161200" cy="256800"/>
            <a:chOff x="6760300" y="96350"/>
            <a:chExt cx="2161200" cy="256800"/>
          </a:xfrm>
        </p:grpSpPr>
        <p:sp>
          <p:nvSpPr>
            <p:cNvPr id="480" name="Google Shape;480;p9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1" name="Google Shape;481;p97"/>
            <p:cNvGrpSpPr/>
            <p:nvPr/>
          </p:nvGrpSpPr>
          <p:grpSpPr>
            <a:xfrm>
              <a:off x="8683881" y="115948"/>
              <a:ext cx="159362" cy="217605"/>
              <a:chOff x="2025348" y="3145361"/>
              <a:chExt cx="406327" cy="554831"/>
            </a:xfrm>
          </p:grpSpPr>
          <p:sp>
            <p:nvSpPr>
              <p:cNvPr id="482" name="Google Shape;482;p9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4" name="Google Shape;484;p97"/>
          <p:cNvSpPr txBox="1"/>
          <p:nvPr>
            <p:ph idx="1" type="subTitle"/>
          </p:nvPr>
        </p:nvSpPr>
        <p:spPr>
          <a:xfrm>
            <a:off x="715100" y="2793988"/>
            <a:ext cx="4163400" cy="118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
        <p:nvSpPr>
          <p:cNvPr id="485" name="Google Shape;485;p97"/>
          <p:cNvSpPr txBox="1"/>
          <p:nvPr>
            <p:ph type="title"/>
          </p:nvPr>
        </p:nvSpPr>
        <p:spPr>
          <a:xfrm>
            <a:off x="715100" y="1169300"/>
            <a:ext cx="4163400" cy="147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86" name="Shape 486"/>
        <p:cNvGrpSpPr/>
        <p:nvPr/>
      </p:nvGrpSpPr>
      <p:grpSpPr>
        <a:xfrm>
          <a:off x="0" y="0"/>
          <a:ext cx="0" cy="0"/>
          <a:chOff x="0" y="0"/>
          <a:chExt cx="0" cy="0"/>
        </a:xfrm>
      </p:grpSpPr>
      <p:grpSp>
        <p:nvGrpSpPr>
          <p:cNvPr id="487" name="Google Shape;487;p98"/>
          <p:cNvGrpSpPr/>
          <p:nvPr/>
        </p:nvGrpSpPr>
        <p:grpSpPr>
          <a:xfrm>
            <a:off x="69150" y="137187"/>
            <a:ext cx="9031450" cy="282372"/>
            <a:chOff x="69150" y="137187"/>
            <a:chExt cx="9031450" cy="282372"/>
          </a:xfrm>
        </p:grpSpPr>
        <p:cxnSp>
          <p:nvCxnSpPr>
            <p:cNvPr id="488" name="Google Shape;488;p9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89" name="Google Shape;489;p9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90" name="Google Shape;490;p9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91" name="Google Shape;491;p9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92" name="Google Shape;492;p9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93" name="Google Shape;493;p9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98"/>
          <p:cNvGrpSpPr/>
          <p:nvPr/>
        </p:nvGrpSpPr>
        <p:grpSpPr>
          <a:xfrm>
            <a:off x="234375" y="117804"/>
            <a:ext cx="256800" cy="256800"/>
            <a:chOff x="234375" y="110636"/>
            <a:chExt cx="256800" cy="256800"/>
          </a:xfrm>
        </p:grpSpPr>
        <p:sp>
          <p:nvSpPr>
            <p:cNvPr id="495" name="Google Shape;495;p9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97" name="Google Shape;497;p9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98" name="Google Shape;498;p98"/>
          <p:cNvGrpSpPr/>
          <p:nvPr/>
        </p:nvGrpSpPr>
        <p:grpSpPr>
          <a:xfrm>
            <a:off x="6760300" y="117804"/>
            <a:ext cx="2161200" cy="256800"/>
            <a:chOff x="6760300" y="96350"/>
            <a:chExt cx="2161200" cy="256800"/>
          </a:xfrm>
        </p:grpSpPr>
        <p:sp>
          <p:nvSpPr>
            <p:cNvPr id="499" name="Google Shape;499;p9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98"/>
            <p:cNvGrpSpPr/>
            <p:nvPr/>
          </p:nvGrpSpPr>
          <p:grpSpPr>
            <a:xfrm>
              <a:off x="8683881" y="115948"/>
              <a:ext cx="159362" cy="217605"/>
              <a:chOff x="2025348" y="3145361"/>
              <a:chExt cx="406327" cy="554831"/>
            </a:xfrm>
          </p:grpSpPr>
          <p:sp>
            <p:nvSpPr>
              <p:cNvPr id="501" name="Google Shape;501;p9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3" name="Google Shape;503;p98"/>
          <p:cNvSpPr txBox="1"/>
          <p:nvPr>
            <p:ph type="title"/>
          </p:nvPr>
        </p:nvSpPr>
        <p:spPr>
          <a:xfrm>
            <a:off x="720000" y="3103925"/>
            <a:ext cx="2514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4" name="Google Shape;504;p98"/>
          <p:cNvSpPr txBox="1"/>
          <p:nvPr>
            <p:ph idx="1" type="subTitle"/>
          </p:nvPr>
        </p:nvSpPr>
        <p:spPr>
          <a:xfrm>
            <a:off x="720000" y="3631625"/>
            <a:ext cx="25143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5" name="Google Shape;505;p98"/>
          <p:cNvSpPr txBox="1"/>
          <p:nvPr>
            <p:ph idx="2" type="title"/>
          </p:nvPr>
        </p:nvSpPr>
        <p:spPr>
          <a:xfrm>
            <a:off x="3314850" y="3103925"/>
            <a:ext cx="2514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6" name="Google Shape;506;p98"/>
          <p:cNvSpPr txBox="1"/>
          <p:nvPr>
            <p:ph idx="3" type="subTitle"/>
          </p:nvPr>
        </p:nvSpPr>
        <p:spPr>
          <a:xfrm>
            <a:off x="3314850" y="3631625"/>
            <a:ext cx="25143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7" name="Google Shape;507;p98"/>
          <p:cNvSpPr txBox="1"/>
          <p:nvPr>
            <p:ph idx="4" type="title"/>
          </p:nvPr>
        </p:nvSpPr>
        <p:spPr>
          <a:xfrm>
            <a:off x="5909700" y="3103925"/>
            <a:ext cx="2514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8" name="Google Shape;508;p98"/>
          <p:cNvSpPr txBox="1"/>
          <p:nvPr>
            <p:ph idx="5" type="subTitle"/>
          </p:nvPr>
        </p:nvSpPr>
        <p:spPr>
          <a:xfrm>
            <a:off x="5909700" y="3631625"/>
            <a:ext cx="25143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9" name="Google Shape;509;p98"/>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510" name="Shape 510"/>
        <p:cNvGrpSpPr/>
        <p:nvPr/>
      </p:nvGrpSpPr>
      <p:grpSpPr>
        <a:xfrm>
          <a:off x="0" y="0"/>
          <a:ext cx="0" cy="0"/>
          <a:chOff x="0" y="0"/>
          <a:chExt cx="0" cy="0"/>
        </a:xfrm>
      </p:grpSpPr>
      <p:grpSp>
        <p:nvGrpSpPr>
          <p:cNvPr id="511" name="Google Shape;511;p99"/>
          <p:cNvGrpSpPr/>
          <p:nvPr/>
        </p:nvGrpSpPr>
        <p:grpSpPr>
          <a:xfrm>
            <a:off x="69150" y="137187"/>
            <a:ext cx="9031450" cy="282372"/>
            <a:chOff x="69150" y="137187"/>
            <a:chExt cx="9031450" cy="282372"/>
          </a:xfrm>
        </p:grpSpPr>
        <p:cxnSp>
          <p:nvCxnSpPr>
            <p:cNvPr id="512" name="Google Shape;512;p99"/>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13" name="Google Shape;513;p99"/>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14" name="Google Shape;514;p99"/>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15" name="Google Shape;515;p99"/>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16" name="Google Shape;516;p99"/>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17" name="Google Shape;517;p9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8" name="Google Shape;518;p99"/>
          <p:cNvGrpSpPr/>
          <p:nvPr/>
        </p:nvGrpSpPr>
        <p:grpSpPr>
          <a:xfrm>
            <a:off x="234375" y="117804"/>
            <a:ext cx="256800" cy="256800"/>
            <a:chOff x="234375" y="110636"/>
            <a:chExt cx="256800" cy="256800"/>
          </a:xfrm>
        </p:grpSpPr>
        <p:sp>
          <p:nvSpPr>
            <p:cNvPr id="519" name="Google Shape;519;p9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1" name="Google Shape;521;p99"/>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sp>
        <p:nvSpPr>
          <p:cNvPr id="522" name="Google Shape;522;p99"/>
          <p:cNvSpPr txBox="1"/>
          <p:nvPr>
            <p:ph idx="1" type="subTitle"/>
          </p:nvPr>
        </p:nvSpPr>
        <p:spPr>
          <a:xfrm>
            <a:off x="721000" y="1893600"/>
            <a:ext cx="3931800" cy="135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523" name="Google Shape;523;p9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524" name="Google Shape;524;p99"/>
          <p:cNvGrpSpPr/>
          <p:nvPr/>
        </p:nvGrpSpPr>
        <p:grpSpPr>
          <a:xfrm>
            <a:off x="6760300" y="117804"/>
            <a:ext cx="2161200" cy="256800"/>
            <a:chOff x="6760300" y="96350"/>
            <a:chExt cx="2161200" cy="256800"/>
          </a:xfrm>
        </p:grpSpPr>
        <p:sp>
          <p:nvSpPr>
            <p:cNvPr id="525" name="Google Shape;525;p9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6" name="Google Shape;526;p99"/>
            <p:cNvGrpSpPr/>
            <p:nvPr/>
          </p:nvGrpSpPr>
          <p:grpSpPr>
            <a:xfrm>
              <a:off x="8683881" y="115948"/>
              <a:ext cx="159362" cy="217605"/>
              <a:chOff x="2025348" y="3145361"/>
              <a:chExt cx="406327" cy="554831"/>
            </a:xfrm>
          </p:grpSpPr>
          <p:sp>
            <p:nvSpPr>
              <p:cNvPr id="527" name="Google Shape;527;p9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9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29" name="Shape 529"/>
        <p:cNvGrpSpPr/>
        <p:nvPr/>
      </p:nvGrpSpPr>
      <p:grpSpPr>
        <a:xfrm>
          <a:off x="0" y="0"/>
          <a:ext cx="0" cy="0"/>
          <a:chOff x="0" y="0"/>
          <a:chExt cx="0" cy="0"/>
        </a:xfrm>
      </p:grpSpPr>
      <p:grpSp>
        <p:nvGrpSpPr>
          <p:cNvPr id="530" name="Google Shape;530;p100"/>
          <p:cNvGrpSpPr/>
          <p:nvPr/>
        </p:nvGrpSpPr>
        <p:grpSpPr>
          <a:xfrm>
            <a:off x="69150" y="137187"/>
            <a:ext cx="9031450" cy="282372"/>
            <a:chOff x="69150" y="137187"/>
            <a:chExt cx="9031450" cy="282372"/>
          </a:xfrm>
        </p:grpSpPr>
        <p:cxnSp>
          <p:nvCxnSpPr>
            <p:cNvPr id="531" name="Google Shape;531;p100"/>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32" name="Google Shape;532;p100"/>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33" name="Google Shape;533;p100"/>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34" name="Google Shape;534;p100"/>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35" name="Google Shape;535;p100"/>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36" name="Google Shape;536;p10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p100"/>
          <p:cNvGrpSpPr/>
          <p:nvPr/>
        </p:nvGrpSpPr>
        <p:grpSpPr>
          <a:xfrm>
            <a:off x="234375" y="117804"/>
            <a:ext cx="256800" cy="256800"/>
            <a:chOff x="234375" y="110636"/>
            <a:chExt cx="256800" cy="256800"/>
          </a:xfrm>
        </p:grpSpPr>
        <p:sp>
          <p:nvSpPr>
            <p:cNvPr id="538" name="Google Shape;538;p10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0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40" name="Google Shape;540;p100"/>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41" name="Google Shape;541;p100"/>
          <p:cNvGrpSpPr/>
          <p:nvPr/>
        </p:nvGrpSpPr>
        <p:grpSpPr>
          <a:xfrm>
            <a:off x="6760300" y="117804"/>
            <a:ext cx="2161200" cy="256800"/>
            <a:chOff x="6760300" y="96350"/>
            <a:chExt cx="2161200" cy="256800"/>
          </a:xfrm>
        </p:grpSpPr>
        <p:sp>
          <p:nvSpPr>
            <p:cNvPr id="542" name="Google Shape;542;p10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3" name="Google Shape;543;p100"/>
            <p:cNvGrpSpPr/>
            <p:nvPr/>
          </p:nvGrpSpPr>
          <p:grpSpPr>
            <a:xfrm>
              <a:off x="8683881" y="115948"/>
              <a:ext cx="159362" cy="217605"/>
              <a:chOff x="2025348" y="3145361"/>
              <a:chExt cx="406327" cy="554831"/>
            </a:xfrm>
          </p:grpSpPr>
          <p:sp>
            <p:nvSpPr>
              <p:cNvPr id="544" name="Google Shape;544;p10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0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6" name="Google Shape;546;p100"/>
          <p:cNvSpPr txBox="1"/>
          <p:nvPr>
            <p:ph idx="1" type="subTitle"/>
          </p:nvPr>
        </p:nvSpPr>
        <p:spPr>
          <a:xfrm>
            <a:off x="4723725" y="1981650"/>
            <a:ext cx="3705000" cy="118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sz="15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547" name="Google Shape;547;p10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48" name="Shape 548"/>
        <p:cNvGrpSpPr/>
        <p:nvPr/>
      </p:nvGrpSpPr>
      <p:grpSpPr>
        <a:xfrm>
          <a:off x="0" y="0"/>
          <a:ext cx="0" cy="0"/>
          <a:chOff x="0" y="0"/>
          <a:chExt cx="0" cy="0"/>
        </a:xfrm>
      </p:grpSpPr>
      <p:grpSp>
        <p:nvGrpSpPr>
          <p:cNvPr id="549" name="Google Shape;549;p101"/>
          <p:cNvGrpSpPr/>
          <p:nvPr/>
        </p:nvGrpSpPr>
        <p:grpSpPr>
          <a:xfrm>
            <a:off x="69150" y="137187"/>
            <a:ext cx="9031450" cy="282372"/>
            <a:chOff x="69150" y="137187"/>
            <a:chExt cx="9031450" cy="282372"/>
          </a:xfrm>
        </p:grpSpPr>
        <p:cxnSp>
          <p:nvCxnSpPr>
            <p:cNvPr id="550" name="Google Shape;550;p101"/>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51" name="Google Shape;551;p101"/>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52" name="Google Shape;552;p101"/>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53" name="Google Shape;553;p101"/>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54" name="Google Shape;554;p101"/>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55" name="Google Shape;555;p10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101"/>
          <p:cNvGrpSpPr/>
          <p:nvPr/>
        </p:nvGrpSpPr>
        <p:grpSpPr>
          <a:xfrm>
            <a:off x="234375" y="117804"/>
            <a:ext cx="256800" cy="256800"/>
            <a:chOff x="234375" y="110636"/>
            <a:chExt cx="256800" cy="256800"/>
          </a:xfrm>
        </p:grpSpPr>
        <p:sp>
          <p:nvSpPr>
            <p:cNvPr id="557" name="Google Shape;557;p10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0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59" name="Google Shape;559;p101"/>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60" name="Google Shape;560;p101"/>
          <p:cNvGrpSpPr/>
          <p:nvPr/>
        </p:nvGrpSpPr>
        <p:grpSpPr>
          <a:xfrm>
            <a:off x="6760300" y="117804"/>
            <a:ext cx="2161200" cy="256800"/>
            <a:chOff x="6760300" y="96350"/>
            <a:chExt cx="2161200" cy="256800"/>
          </a:xfrm>
        </p:grpSpPr>
        <p:sp>
          <p:nvSpPr>
            <p:cNvPr id="561" name="Google Shape;561;p10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p101"/>
            <p:cNvGrpSpPr/>
            <p:nvPr/>
          </p:nvGrpSpPr>
          <p:grpSpPr>
            <a:xfrm>
              <a:off x="8683881" y="115948"/>
              <a:ext cx="159362" cy="217605"/>
              <a:chOff x="2025348" y="3145361"/>
              <a:chExt cx="406327" cy="554831"/>
            </a:xfrm>
          </p:grpSpPr>
          <p:sp>
            <p:nvSpPr>
              <p:cNvPr id="563" name="Google Shape;563;p10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0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5" name="Google Shape;565;p101"/>
          <p:cNvSpPr txBox="1"/>
          <p:nvPr>
            <p:ph type="ctrTitle"/>
          </p:nvPr>
        </p:nvSpPr>
        <p:spPr>
          <a:xfrm>
            <a:off x="2425000" y="722750"/>
            <a:ext cx="4297800" cy="94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6" name="Google Shape;566;p101"/>
          <p:cNvSpPr txBox="1"/>
          <p:nvPr>
            <p:ph idx="1" type="subTitle"/>
          </p:nvPr>
        </p:nvSpPr>
        <p:spPr>
          <a:xfrm>
            <a:off x="2426950" y="1707225"/>
            <a:ext cx="4293900" cy="83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7" name="Google Shape;567;p101"/>
          <p:cNvSpPr txBox="1"/>
          <p:nvPr/>
        </p:nvSpPr>
        <p:spPr>
          <a:xfrm>
            <a:off x="1786325" y="3350375"/>
            <a:ext cx="5597100" cy="86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Fira Code"/>
                <a:ea typeface="Fira Code"/>
                <a:cs typeface="Fira Code"/>
                <a:sym typeface="Fira Code"/>
              </a:rPr>
              <a:t>CREDITS: This presentation template was created by </a:t>
            </a:r>
            <a:r>
              <a:rPr b="1" i="0" lang="en-US" sz="1200" u="none" cap="none" strike="noStrike">
                <a:solidFill>
                  <a:schemeClr val="dk1"/>
                </a:solidFill>
                <a:uFill>
                  <a:noFill/>
                </a:uFill>
                <a:latin typeface="Fira Code"/>
                <a:ea typeface="Fira Code"/>
                <a:cs typeface="Fira Code"/>
                <a:sym typeface="Fira Code"/>
                <a:hlinkClick r:id="rId2">
                  <a:extLst>
                    <a:ext uri="{A12FA001-AC4F-418D-AE19-62706E023703}">
                      <ahyp:hlinkClr val="tx"/>
                    </a:ext>
                  </a:extLst>
                </a:hlinkClick>
              </a:rPr>
              <a:t>Slidesgo</a:t>
            </a:r>
            <a:r>
              <a:rPr b="0" i="0" lang="en-US" sz="1200" u="none" cap="none" strike="noStrike">
                <a:solidFill>
                  <a:schemeClr val="dk1"/>
                </a:solidFill>
                <a:latin typeface="Fira Code"/>
                <a:ea typeface="Fira Code"/>
                <a:cs typeface="Fira Code"/>
                <a:sym typeface="Fira Code"/>
              </a:rPr>
              <a:t>, and includes icons by </a:t>
            </a:r>
            <a:r>
              <a:rPr b="1" i="0" lang="en-US" sz="1200" u="none" cap="none" strike="noStrike">
                <a:solidFill>
                  <a:schemeClr val="dk1"/>
                </a:solidFill>
                <a:uFill>
                  <a:noFill/>
                </a:uFill>
                <a:latin typeface="Fira Code"/>
                <a:ea typeface="Fira Code"/>
                <a:cs typeface="Fira Code"/>
                <a:sym typeface="Fira Code"/>
                <a:hlinkClick r:id="rId3">
                  <a:extLst>
                    <a:ext uri="{A12FA001-AC4F-418D-AE19-62706E023703}">
                      <ahyp:hlinkClr val="tx"/>
                    </a:ext>
                  </a:extLst>
                </a:hlinkClick>
              </a:rPr>
              <a:t>Flaticon</a:t>
            </a:r>
            <a:r>
              <a:rPr b="0" i="0" lang="en-US" sz="1200" u="none" cap="none" strike="noStrike">
                <a:solidFill>
                  <a:schemeClr val="dk1"/>
                </a:solidFill>
                <a:latin typeface="Fira Code"/>
                <a:ea typeface="Fira Code"/>
                <a:cs typeface="Fira Code"/>
                <a:sym typeface="Fira Code"/>
              </a:rPr>
              <a:t>, and infographics &amp; images by </a:t>
            </a:r>
            <a:r>
              <a:rPr b="1" i="0" lang="en-US" sz="1200" u="none" cap="none" strike="noStrike">
                <a:solidFill>
                  <a:schemeClr val="dk1"/>
                </a:solidFill>
                <a:uFill>
                  <a:noFill/>
                </a:uFill>
                <a:latin typeface="Fira Code"/>
                <a:ea typeface="Fira Code"/>
                <a:cs typeface="Fira Code"/>
                <a:sym typeface="Fira Code"/>
                <a:hlinkClick r:id="rId4">
                  <a:extLst>
                    <a:ext uri="{A12FA001-AC4F-418D-AE19-62706E023703}">
                      <ahyp:hlinkClr val="tx"/>
                    </a:ext>
                  </a:extLst>
                </a:hlinkClick>
              </a:rPr>
              <a:t>Freepik</a:t>
            </a:r>
            <a:endParaRPr b="1" i="0" sz="1200" u="none" cap="none" strike="noStrike">
              <a:solidFill>
                <a:schemeClr val="dk1"/>
              </a:solidFill>
              <a:latin typeface="Fira Code"/>
              <a:ea typeface="Fira Code"/>
              <a:cs typeface="Fira Code"/>
              <a:sym typeface="Fira Cod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568" name="Shape 568"/>
        <p:cNvGrpSpPr/>
        <p:nvPr/>
      </p:nvGrpSpPr>
      <p:grpSpPr>
        <a:xfrm>
          <a:off x="0" y="0"/>
          <a:ext cx="0" cy="0"/>
          <a:chOff x="0" y="0"/>
          <a:chExt cx="0" cy="0"/>
        </a:xfrm>
      </p:grpSpPr>
      <p:grpSp>
        <p:nvGrpSpPr>
          <p:cNvPr id="569" name="Google Shape;569;p102"/>
          <p:cNvGrpSpPr/>
          <p:nvPr/>
        </p:nvGrpSpPr>
        <p:grpSpPr>
          <a:xfrm>
            <a:off x="69150" y="137187"/>
            <a:ext cx="9031450" cy="282372"/>
            <a:chOff x="69150" y="137187"/>
            <a:chExt cx="9031450" cy="282372"/>
          </a:xfrm>
        </p:grpSpPr>
        <p:cxnSp>
          <p:nvCxnSpPr>
            <p:cNvPr id="570" name="Google Shape;570;p10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71" name="Google Shape;571;p10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72" name="Google Shape;572;p10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73" name="Google Shape;573;p10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74" name="Google Shape;574;p10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75" name="Google Shape;575;p10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6" name="Google Shape;576;p102"/>
          <p:cNvGrpSpPr/>
          <p:nvPr/>
        </p:nvGrpSpPr>
        <p:grpSpPr>
          <a:xfrm>
            <a:off x="234375" y="117804"/>
            <a:ext cx="256800" cy="256800"/>
            <a:chOff x="234375" y="110636"/>
            <a:chExt cx="256800" cy="256800"/>
          </a:xfrm>
        </p:grpSpPr>
        <p:sp>
          <p:nvSpPr>
            <p:cNvPr id="577" name="Google Shape;577;p10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9" name="Google Shape;579;p10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80" name="Google Shape;580;p102"/>
          <p:cNvGrpSpPr/>
          <p:nvPr/>
        </p:nvGrpSpPr>
        <p:grpSpPr>
          <a:xfrm>
            <a:off x="6760300" y="117804"/>
            <a:ext cx="2161200" cy="256800"/>
            <a:chOff x="6760300" y="96350"/>
            <a:chExt cx="2161200" cy="256800"/>
          </a:xfrm>
        </p:grpSpPr>
        <p:sp>
          <p:nvSpPr>
            <p:cNvPr id="581" name="Google Shape;581;p10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2" name="Google Shape;582;p102"/>
            <p:cNvGrpSpPr/>
            <p:nvPr/>
          </p:nvGrpSpPr>
          <p:grpSpPr>
            <a:xfrm>
              <a:off x="8683881" y="115948"/>
              <a:ext cx="159362" cy="217605"/>
              <a:chOff x="2025348" y="3145361"/>
              <a:chExt cx="406327" cy="554831"/>
            </a:xfrm>
          </p:grpSpPr>
          <p:sp>
            <p:nvSpPr>
              <p:cNvPr id="583" name="Google Shape;583;p10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0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85" name="Google Shape;585;p102"/>
          <p:cNvSpPr txBox="1"/>
          <p:nvPr>
            <p:ph idx="1" type="subTitle"/>
          </p:nvPr>
        </p:nvSpPr>
        <p:spPr>
          <a:xfrm>
            <a:off x="713100" y="1134125"/>
            <a:ext cx="3739500" cy="347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20B36"/>
              </a:buClr>
              <a:buSzPts val="1600"/>
              <a:buFont typeface="Poppins"/>
              <a:buChar char="●"/>
              <a:defRPr/>
            </a:lvl1pPr>
            <a:lvl2pPr lvl="1" algn="ctr">
              <a:lnSpc>
                <a:spcPct val="100000"/>
              </a:lnSpc>
              <a:spcBef>
                <a:spcPts val="0"/>
              </a:spcBef>
              <a:spcAft>
                <a:spcPts val="0"/>
              </a:spcAft>
              <a:buClr>
                <a:srgbClr val="142850"/>
              </a:buClr>
              <a:buSzPts val="1600"/>
              <a:buFont typeface="Red Hat Text"/>
              <a:buChar char="○"/>
              <a:defRPr/>
            </a:lvl2pPr>
            <a:lvl3pPr lvl="2" algn="ctr">
              <a:lnSpc>
                <a:spcPct val="100000"/>
              </a:lnSpc>
              <a:spcBef>
                <a:spcPts val="0"/>
              </a:spcBef>
              <a:spcAft>
                <a:spcPts val="0"/>
              </a:spcAft>
              <a:buClr>
                <a:srgbClr val="142850"/>
              </a:buClr>
              <a:buSzPts val="1600"/>
              <a:buFont typeface="Red Hat Text"/>
              <a:buChar char="■"/>
              <a:defRPr/>
            </a:lvl3pPr>
            <a:lvl4pPr lvl="3" algn="ctr">
              <a:lnSpc>
                <a:spcPct val="100000"/>
              </a:lnSpc>
              <a:spcBef>
                <a:spcPts val="0"/>
              </a:spcBef>
              <a:spcAft>
                <a:spcPts val="0"/>
              </a:spcAft>
              <a:buClr>
                <a:srgbClr val="142850"/>
              </a:buClr>
              <a:buSzPts val="1600"/>
              <a:buFont typeface="Red Hat Text"/>
              <a:buChar char="●"/>
              <a:defRPr/>
            </a:lvl4pPr>
            <a:lvl5pPr lvl="4" algn="ctr">
              <a:lnSpc>
                <a:spcPct val="100000"/>
              </a:lnSpc>
              <a:spcBef>
                <a:spcPts val="0"/>
              </a:spcBef>
              <a:spcAft>
                <a:spcPts val="0"/>
              </a:spcAft>
              <a:buClr>
                <a:srgbClr val="142850"/>
              </a:buClr>
              <a:buSzPts val="1600"/>
              <a:buFont typeface="Red Hat Text"/>
              <a:buChar char="○"/>
              <a:defRPr/>
            </a:lvl5pPr>
            <a:lvl6pPr lvl="5" algn="ctr">
              <a:lnSpc>
                <a:spcPct val="100000"/>
              </a:lnSpc>
              <a:spcBef>
                <a:spcPts val="0"/>
              </a:spcBef>
              <a:spcAft>
                <a:spcPts val="0"/>
              </a:spcAft>
              <a:buClr>
                <a:srgbClr val="142850"/>
              </a:buClr>
              <a:buSzPts val="1600"/>
              <a:buFont typeface="Red Hat Text"/>
              <a:buChar char="■"/>
              <a:defRPr/>
            </a:lvl6pPr>
            <a:lvl7pPr lvl="6" algn="ctr">
              <a:lnSpc>
                <a:spcPct val="100000"/>
              </a:lnSpc>
              <a:spcBef>
                <a:spcPts val="0"/>
              </a:spcBef>
              <a:spcAft>
                <a:spcPts val="0"/>
              </a:spcAft>
              <a:buClr>
                <a:srgbClr val="142850"/>
              </a:buClr>
              <a:buSzPts val="1600"/>
              <a:buFont typeface="Red Hat Text"/>
              <a:buChar char="●"/>
              <a:defRPr/>
            </a:lvl7pPr>
            <a:lvl8pPr lvl="7" algn="ctr">
              <a:lnSpc>
                <a:spcPct val="100000"/>
              </a:lnSpc>
              <a:spcBef>
                <a:spcPts val="0"/>
              </a:spcBef>
              <a:spcAft>
                <a:spcPts val="0"/>
              </a:spcAft>
              <a:buClr>
                <a:srgbClr val="142850"/>
              </a:buClr>
              <a:buSzPts val="1600"/>
              <a:buFont typeface="Red Hat Text"/>
              <a:buChar char="○"/>
              <a:defRPr/>
            </a:lvl8pPr>
            <a:lvl9pPr lvl="8" algn="ctr">
              <a:lnSpc>
                <a:spcPct val="100000"/>
              </a:lnSpc>
              <a:spcBef>
                <a:spcPts val="0"/>
              </a:spcBef>
              <a:spcAft>
                <a:spcPts val="0"/>
              </a:spcAft>
              <a:buClr>
                <a:srgbClr val="142850"/>
              </a:buClr>
              <a:buSzPts val="1600"/>
              <a:buFont typeface="Red Hat Text"/>
              <a:buChar char="■"/>
              <a:defRPr/>
            </a:lvl9pPr>
          </a:lstStyle>
          <a:p/>
        </p:txBody>
      </p:sp>
      <p:sp>
        <p:nvSpPr>
          <p:cNvPr id="586" name="Google Shape;586;p102"/>
          <p:cNvSpPr txBox="1"/>
          <p:nvPr>
            <p:ph idx="2" type="subTitle"/>
          </p:nvPr>
        </p:nvSpPr>
        <p:spPr>
          <a:xfrm>
            <a:off x="4689400" y="1134125"/>
            <a:ext cx="3739500" cy="347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20B36"/>
              </a:buClr>
              <a:buSzPts val="1600"/>
              <a:buFont typeface="Poppins"/>
              <a:buChar char="●"/>
              <a:defRPr/>
            </a:lvl1pPr>
            <a:lvl2pPr lvl="1" algn="ctr">
              <a:lnSpc>
                <a:spcPct val="100000"/>
              </a:lnSpc>
              <a:spcBef>
                <a:spcPts val="0"/>
              </a:spcBef>
              <a:spcAft>
                <a:spcPts val="0"/>
              </a:spcAft>
              <a:buClr>
                <a:srgbClr val="142850"/>
              </a:buClr>
              <a:buSzPts val="1600"/>
              <a:buFont typeface="Red Hat Text"/>
              <a:buChar char="○"/>
              <a:defRPr/>
            </a:lvl2pPr>
            <a:lvl3pPr lvl="2" algn="ctr">
              <a:lnSpc>
                <a:spcPct val="100000"/>
              </a:lnSpc>
              <a:spcBef>
                <a:spcPts val="0"/>
              </a:spcBef>
              <a:spcAft>
                <a:spcPts val="0"/>
              </a:spcAft>
              <a:buClr>
                <a:srgbClr val="142850"/>
              </a:buClr>
              <a:buSzPts val="1600"/>
              <a:buFont typeface="Red Hat Text"/>
              <a:buChar char="■"/>
              <a:defRPr/>
            </a:lvl3pPr>
            <a:lvl4pPr lvl="3" algn="ctr">
              <a:lnSpc>
                <a:spcPct val="100000"/>
              </a:lnSpc>
              <a:spcBef>
                <a:spcPts val="0"/>
              </a:spcBef>
              <a:spcAft>
                <a:spcPts val="0"/>
              </a:spcAft>
              <a:buClr>
                <a:srgbClr val="142850"/>
              </a:buClr>
              <a:buSzPts val="1600"/>
              <a:buFont typeface="Red Hat Text"/>
              <a:buChar char="●"/>
              <a:defRPr/>
            </a:lvl4pPr>
            <a:lvl5pPr lvl="4" algn="ctr">
              <a:lnSpc>
                <a:spcPct val="100000"/>
              </a:lnSpc>
              <a:spcBef>
                <a:spcPts val="0"/>
              </a:spcBef>
              <a:spcAft>
                <a:spcPts val="0"/>
              </a:spcAft>
              <a:buClr>
                <a:srgbClr val="142850"/>
              </a:buClr>
              <a:buSzPts val="1600"/>
              <a:buFont typeface="Red Hat Text"/>
              <a:buChar char="○"/>
              <a:defRPr/>
            </a:lvl5pPr>
            <a:lvl6pPr lvl="5" algn="ctr">
              <a:lnSpc>
                <a:spcPct val="100000"/>
              </a:lnSpc>
              <a:spcBef>
                <a:spcPts val="0"/>
              </a:spcBef>
              <a:spcAft>
                <a:spcPts val="0"/>
              </a:spcAft>
              <a:buClr>
                <a:srgbClr val="142850"/>
              </a:buClr>
              <a:buSzPts val="1600"/>
              <a:buFont typeface="Red Hat Text"/>
              <a:buChar char="■"/>
              <a:defRPr/>
            </a:lvl6pPr>
            <a:lvl7pPr lvl="6" algn="ctr">
              <a:lnSpc>
                <a:spcPct val="100000"/>
              </a:lnSpc>
              <a:spcBef>
                <a:spcPts val="0"/>
              </a:spcBef>
              <a:spcAft>
                <a:spcPts val="0"/>
              </a:spcAft>
              <a:buClr>
                <a:srgbClr val="142850"/>
              </a:buClr>
              <a:buSzPts val="1600"/>
              <a:buFont typeface="Red Hat Text"/>
              <a:buChar char="●"/>
              <a:defRPr/>
            </a:lvl7pPr>
            <a:lvl8pPr lvl="7" algn="ctr">
              <a:lnSpc>
                <a:spcPct val="100000"/>
              </a:lnSpc>
              <a:spcBef>
                <a:spcPts val="0"/>
              </a:spcBef>
              <a:spcAft>
                <a:spcPts val="0"/>
              </a:spcAft>
              <a:buClr>
                <a:srgbClr val="142850"/>
              </a:buClr>
              <a:buSzPts val="1600"/>
              <a:buFont typeface="Red Hat Text"/>
              <a:buChar char="○"/>
              <a:defRPr/>
            </a:lvl8pPr>
            <a:lvl9pPr lvl="8" algn="ctr">
              <a:lnSpc>
                <a:spcPct val="100000"/>
              </a:lnSpc>
              <a:spcBef>
                <a:spcPts val="0"/>
              </a:spcBef>
              <a:spcAft>
                <a:spcPts val="0"/>
              </a:spcAft>
              <a:buClr>
                <a:srgbClr val="142850"/>
              </a:buClr>
              <a:buSzPts val="1600"/>
              <a:buFont typeface="Red Hat Text"/>
              <a:buChar char="■"/>
              <a:defRPr/>
            </a:lvl9pPr>
          </a:lstStyle>
          <a:p/>
        </p:txBody>
      </p:sp>
      <p:sp>
        <p:nvSpPr>
          <p:cNvPr id="587" name="Google Shape;587;p10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8" name="Shape 58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grpSp>
        <p:nvGrpSpPr>
          <p:cNvPr id="61" name="Google Shape;61;p77"/>
          <p:cNvGrpSpPr/>
          <p:nvPr/>
        </p:nvGrpSpPr>
        <p:grpSpPr>
          <a:xfrm>
            <a:off x="69150" y="137187"/>
            <a:ext cx="9031450" cy="282372"/>
            <a:chOff x="69150" y="137187"/>
            <a:chExt cx="9031450" cy="282372"/>
          </a:xfrm>
        </p:grpSpPr>
        <p:cxnSp>
          <p:nvCxnSpPr>
            <p:cNvPr id="62" name="Google Shape;62;p7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63" name="Google Shape;63;p7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64" name="Google Shape;64;p7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65" name="Google Shape;65;p7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66" name="Google Shape;66;p7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67" name="Google Shape;67;p7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77"/>
          <p:cNvGrpSpPr/>
          <p:nvPr/>
        </p:nvGrpSpPr>
        <p:grpSpPr>
          <a:xfrm>
            <a:off x="234375" y="117804"/>
            <a:ext cx="256800" cy="256800"/>
            <a:chOff x="234375" y="110636"/>
            <a:chExt cx="256800" cy="256800"/>
          </a:xfrm>
        </p:grpSpPr>
        <p:sp>
          <p:nvSpPr>
            <p:cNvPr id="69" name="Google Shape;69;p7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1" name="Google Shape;71;p7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72" name="Google Shape;72;p77"/>
          <p:cNvGrpSpPr/>
          <p:nvPr/>
        </p:nvGrpSpPr>
        <p:grpSpPr>
          <a:xfrm>
            <a:off x="6760300" y="117804"/>
            <a:ext cx="2161200" cy="256800"/>
            <a:chOff x="6760300" y="96350"/>
            <a:chExt cx="2161200" cy="256800"/>
          </a:xfrm>
        </p:grpSpPr>
        <p:sp>
          <p:nvSpPr>
            <p:cNvPr id="73" name="Google Shape;73;p7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77"/>
            <p:cNvGrpSpPr/>
            <p:nvPr/>
          </p:nvGrpSpPr>
          <p:grpSpPr>
            <a:xfrm>
              <a:off x="8683881" y="115948"/>
              <a:ext cx="159362" cy="217605"/>
              <a:chOff x="2025348" y="3145361"/>
              <a:chExt cx="406327" cy="554831"/>
            </a:xfrm>
          </p:grpSpPr>
          <p:sp>
            <p:nvSpPr>
              <p:cNvPr id="75" name="Google Shape;75;p7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7" name="Google Shape;77;p77"/>
          <p:cNvSpPr txBox="1"/>
          <p:nvPr>
            <p:ph type="title"/>
          </p:nvPr>
        </p:nvSpPr>
        <p:spPr>
          <a:xfrm>
            <a:off x="715100" y="1547575"/>
            <a:ext cx="4661100" cy="64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p77"/>
          <p:cNvSpPr txBox="1"/>
          <p:nvPr>
            <p:ph idx="1" type="subTitle"/>
          </p:nvPr>
        </p:nvSpPr>
        <p:spPr>
          <a:xfrm>
            <a:off x="715100" y="2305922"/>
            <a:ext cx="4661100" cy="129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89" name="Shape 589"/>
        <p:cNvGrpSpPr/>
        <p:nvPr/>
      </p:nvGrpSpPr>
      <p:grpSpPr>
        <a:xfrm>
          <a:off x="0" y="0"/>
          <a:ext cx="0" cy="0"/>
          <a:chOff x="0" y="0"/>
          <a:chExt cx="0" cy="0"/>
        </a:xfrm>
      </p:grpSpPr>
      <p:grpSp>
        <p:nvGrpSpPr>
          <p:cNvPr id="590" name="Google Shape;590;p107"/>
          <p:cNvGrpSpPr/>
          <p:nvPr/>
        </p:nvGrpSpPr>
        <p:grpSpPr>
          <a:xfrm>
            <a:off x="69150" y="137187"/>
            <a:ext cx="9031450" cy="282372"/>
            <a:chOff x="69150" y="137187"/>
            <a:chExt cx="9031450" cy="282372"/>
          </a:xfrm>
        </p:grpSpPr>
        <p:cxnSp>
          <p:nvCxnSpPr>
            <p:cNvPr id="591" name="Google Shape;591;p10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92" name="Google Shape;592;p10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93" name="Google Shape;593;p10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94" name="Google Shape;594;p10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95" name="Google Shape;595;p10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96" name="Google Shape;596;p10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7" name="Google Shape;597;p107"/>
          <p:cNvGrpSpPr/>
          <p:nvPr/>
        </p:nvGrpSpPr>
        <p:grpSpPr>
          <a:xfrm>
            <a:off x="234375" y="117804"/>
            <a:ext cx="256800" cy="256800"/>
            <a:chOff x="234375" y="110636"/>
            <a:chExt cx="256800" cy="256800"/>
          </a:xfrm>
        </p:grpSpPr>
        <p:sp>
          <p:nvSpPr>
            <p:cNvPr id="598" name="Google Shape;598;p10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07"/>
            <p:cNvSpPr/>
            <p:nvPr/>
          </p:nvSpPr>
          <p:spPr>
            <a:xfrm>
              <a:off x="253750" y="130008"/>
              <a:ext cx="218100" cy="218100"/>
            </a:xfrm>
            <a:prstGeom prst="smileyFace">
              <a:avLst>
                <a:gd fmla="val 4653"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0" name="Google Shape;600;p10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sp>
        <p:nvSpPr>
          <p:cNvPr id="601" name="Google Shape;601;p107"/>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2" name="Google Shape;602;p107"/>
          <p:cNvGrpSpPr/>
          <p:nvPr/>
        </p:nvGrpSpPr>
        <p:grpSpPr>
          <a:xfrm>
            <a:off x="8712862" y="137154"/>
            <a:ext cx="132938" cy="218080"/>
            <a:chOff x="4113132" y="2072643"/>
            <a:chExt cx="406290" cy="666503"/>
          </a:xfrm>
        </p:grpSpPr>
        <p:sp>
          <p:nvSpPr>
            <p:cNvPr id="603" name="Google Shape;603;p107"/>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7"/>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07"/>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7"/>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07"/>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07"/>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07"/>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7"/>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7"/>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7"/>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07"/>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7"/>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7"/>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07"/>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7"/>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7"/>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7"/>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07"/>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07"/>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7"/>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07"/>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07"/>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07"/>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626" name="Shape 626"/>
        <p:cNvGrpSpPr/>
        <p:nvPr/>
      </p:nvGrpSpPr>
      <p:grpSpPr>
        <a:xfrm>
          <a:off x="0" y="0"/>
          <a:ext cx="0" cy="0"/>
          <a:chOff x="0" y="0"/>
          <a:chExt cx="0" cy="0"/>
        </a:xfrm>
      </p:grpSpPr>
      <p:grpSp>
        <p:nvGrpSpPr>
          <p:cNvPr id="627" name="Google Shape;627;p108"/>
          <p:cNvGrpSpPr/>
          <p:nvPr/>
        </p:nvGrpSpPr>
        <p:grpSpPr>
          <a:xfrm>
            <a:off x="69150" y="137187"/>
            <a:ext cx="9031450" cy="282372"/>
            <a:chOff x="69150" y="137187"/>
            <a:chExt cx="9031450" cy="282372"/>
          </a:xfrm>
        </p:grpSpPr>
        <p:cxnSp>
          <p:nvCxnSpPr>
            <p:cNvPr id="628" name="Google Shape;628;p10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10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10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10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10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633" name="Google Shape;633;p10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4" name="Google Shape;634;p108"/>
          <p:cNvGrpSpPr/>
          <p:nvPr/>
        </p:nvGrpSpPr>
        <p:grpSpPr>
          <a:xfrm>
            <a:off x="234375" y="117804"/>
            <a:ext cx="256800" cy="256800"/>
            <a:chOff x="234375" y="110636"/>
            <a:chExt cx="256800" cy="256800"/>
          </a:xfrm>
        </p:grpSpPr>
        <p:sp>
          <p:nvSpPr>
            <p:cNvPr id="635" name="Google Shape;635;p10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08"/>
            <p:cNvSpPr/>
            <p:nvPr/>
          </p:nvSpPr>
          <p:spPr>
            <a:xfrm>
              <a:off x="253750" y="130008"/>
              <a:ext cx="218100" cy="218100"/>
            </a:xfrm>
            <a:prstGeom prst="leftRightArrowCallout">
              <a:avLst>
                <a:gd fmla="val 34916" name="adj1"/>
                <a:gd fmla="val 25000" name="adj2"/>
                <a:gd fmla="val 35030" name="adj3"/>
                <a:gd fmla="val 48123"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37" name="Google Shape;637;p10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sp>
        <p:nvSpPr>
          <p:cNvPr id="638" name="Google Shape;638;p108"/>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08"/>
          <p:cNvSpPr/>
          <p:nvPr/>
        </p:nvSpPr>
        <p:spPr>
          <a:xfrm>
            <a:off x="8690995" y="137150"/>
            <a:ext cx="152400" cy="218100"/>
          </a:xfrm>
          <a:prstGeom prst="curvedLeftArrow">
            <a:avLst>
              <a:gd fmla="val 25000" name="adj1"/>
              <a:gd fmla="val 50000" name="adj2"/>
              <a:gd fmla="val 2500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grpSp>
        <p:nvGrpSpPr>
          <p:cNvPr id="80" name="Google Shape;80;p78"/>
          <p:cNvGrpSpPr/>
          <p:nvPr/>
        </p:nvGrpSpPr>
        <p:grpSpPr>
          <a:xfrm>
            <a:off x="69150" y="137187"/>
            <a:ext cx="9031450" cy="282372"/>
            <a:chOff x="69150" y="137187"/>
            <a:chExt cx="9031450" cy="282372"/>
          </a:xfrm>
        </p:grpSpPr>
        <p:cxnSp>
          <p:nvCxnSpPr>
            <p:cNvPr id="81" name="Google Shape;81;p7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82" name="Google Shape;82;p7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83" name="Google Shape;83;p7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84" name="Google Shape;84;p7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85" name="Google Shape;85;p7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86" name="Google Shape;86;p7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78"/>
          <p:cNvGrpSpPr/>
          <p:nvPr/>
        </p:nvGrpSpPr>
        <p:grpSpPr>
          <a:xfrm>
            <a:off x="234375" y="117804"/>
            <a:ext cx="256800" cy="256800"/>
            <a:chOff x="234375" y="110636"/>
            <a:chExt cx="256800" cy="256800"/>
          </a:xfrm>
        </p:grpSpPr>
        <p:sp>
          <p:nvSpPr>
            <p:cNvPr id="88" name="Google Shape;88;p7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 name="Google Shape;90;p7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91" name="Google Shape;91;p78"/>
          <p:cNvGrpSpPr/>
          <p:nvPr/>
        </p:nvGrpSpPr>
        <p:grpSpPr>
          <a:xfrm>
            <a:off x="6760300" y="117804"/>
            <a:ext cx="2161200" cy="256800"/>
            <a:chOff x="6760300" y="96350"/>
            <a:chExt cx="2161200" cy="256800"/>
          </a:xfrm>
        </p:grpSpPr>
        <p:sp>
          <p:nvSpPr>
            <p:cNvPr id="92" name="Google Shape;92;p7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78"/>
            <p:cNvGrpSpPr/>
            <p:nvPr/>
          </p:nvGrpSpPr>
          <p:grpSpPr>
            <a:xfrm>
              <a:off x="8683881" y="115948"/>
              <a:ext cx="159362" cy="217605"/>
              <a:chOff x="2025348" y="3145361"/>
              <a:chExt cx="406327" cy="554831"/>
            </a:xfrm>
          </p:grpSpPr>
          <p:sp>
            <p:nvSpPr>
              <p:cNvPr id="94" name="Google Shape;94;p7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6" name="Google Shape;96;p78"/>
          <p:cNvSpPr txBox="1"/>
          <p:nvPr>
            <p:ph type="title"/>
          </p:nvPr>
        </p:nvSpPr>
        <p:spPr>
          <a:xfrm>
            <a:off x="1908675" y="2364788"/>
            <a:ext cx="5326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78"/>
          <p:cNvSpPr txBox="1"/>
          <p:nvPr>
            <p:ph idx="2" type="title"/>
          </p:nvPr>
        </p:nvSpPr>
        <p:spPr>
          <a:xfrm>
            <a:off x="2996625" y="1522988"/>
            <a:ext cx="3150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8" name="Google Shape;98;p78"/>
          <p:cNvSpPr txBox="1"/>
          <p:nvPr>
            <p:ph idx="1" type="subTitle"/>
          </p:nvPr>
        </p:nvSpPr>
        <p:spPr>
          <a:xfrm>
            <a:off x="1908825" y="3310913"/>
            <a:ext cx="5326500" cy="30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79"/>
          <p:cNvGrpSpPr/>
          <p:nvPr/>
        </p:nvGrpSpPr>
        <p:grpSpPr>
          <a:xfrm>
            <a:off x="69150" y="137187"/>
            <a:ext cx="9031450" cy="282372"/>
            <a:chOff x="69150" y="137187"/>
            <a:chExt cx="9031450" cy="282372"/>
          </a:xfrm>
        </p:grpSpPr>
        <p:cxnSp>
          <p:nvCxnSpPr>
            <p:cNvPr id="101" name="Google Shape;101;p79"/>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02" name="Google Shape;102;p79"/>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03" name="Google Shape;103;p79"/>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04" name="Google Shape;104;p79"/>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05" name="Google Shape;105;p79"/>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06" name="Google Shape;106;p7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79"/>
          <p:cNvGrpSpPr/>
          <p:nvPr/>
        </p:nvGrpSpPr>
        <p:grpSpPr>
          <a:xfrm>
            <a:off x="234375" y="117804"/>
            <a:ext cx="256800" cy="256800"/>
            <a:chOff x="234375" y="110636"/>
            <a:chExt cx="256800" cy="256800"/>
          </a:xfrm>
        </p:grpSpPr>
        <p:sp>
          <p:nvSpPr>
            <p:cNvPr id="108" name="Google Shape;108;p7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 name="Google Shape;110;p79"/>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11" name="Google Shape;111;p79"/>
          <p:cNvGrpSpPr/>
          <p:nvPr/>
        </p:nvGrpSpPr>
        <p:grpSpPr>
          <a:xfrm>
            <a:off x="6760300" y="117804"/>
            <a:ext cx="2161200" cy="256800"/>
            <a:chOff x="6760300" y="96350"/>
            <a:chExt cx="2161200" cy="256800"/>
          </a:xfrm>
        </p:grpSpPr>
        <p:sp>
          <p:nvSpPr>
            <p:cNvPr id="112" name="Google Shape;112;p7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79"/>
            <p:cNvGrpSpPr/>
            <p:nvPr/>
          </p:nvGrpSpPr>
          <p:grpSpPr>
            <a:xfrm>
              <a:off x="8683881" y="115948"/>
              <a:ext cx="159362" cy="217605"/>
              <a:chOff x="2025348" y="3145361"/>
              <a:chExt cx="406327" cy="554831"/>
            </a:xfrm>
          </p:grpSpPr>
          <p:sp>
            <p:nvSpPr>
              <p:cNvPr id="114" name="Google Shape;114;p7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6" name="Google Shape;116;p7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 name="Shape 117"/>
        <p:cNvGrpSpPr/>
        <p:nvPr/>
      </p:nvGrpSpPr>
      <p:grpSpPr>
        <a:xfrm>
          <a:off x="0" y="0"/>
          <a:ext cx="0" cy="0"/>
          <a:chOff x="0" y="0"/>
          <a:chExt cx="0" cy="0"/>
        </a:xfrm>
      </p:grpSpPr>
      <p:grpSp>
        <p:nvGrpSpPr>
          <p:cNvPr id="118" name="Google Shape;118;p80"/>
          <p:cNvGrpSpPr/>
          <p:nvPr/>
        </p:nvGrpSpPr>
        <p:grpSpPr>
          <a:xfrm>
            <a:off x="69150" y="137187"/>
            <a:ext cx="9031450" cy="282372"/>
            <a:chOff x="69150" y="137187"/>
            <a:chExt cx="9031450" cy="282372"/>
          </a:xfrm>
        </p:grpSpPr>
        <p:cxnSp>
          <p:nvCxnSpPr>
            <p:cNvPr id="119" name="Google Shape;119;p80"/>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20" name="Google Shape;120;p80"/>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21" name="Google Shape;121;p80"/>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22" name="Google Shape;122;p80"/>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80"/>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24" name="Google Shape;124;p8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80"/>
          <p:cNvGrpSpPr/>
          <p:nvPr/>
        </p:nvGrpSpPr>
        <p:grpSpPr>
          <a:xfrm>
            <a:off x="234375" y="117804"/>
            <a:ext cx="256800" cy="256800"/>
            <a:chOff x="234375" y="110636"/>
            <a:chExt cx="256800" cy="256800"/>
          </a:xfrm>
        </p:grpSpPr>
        <p:sp>
          <p:nvSpPr>
            <p:cNvPr id="126" name="Google Shape;126;p8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8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8" name="Google Shape;128;p80"/>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29" name="Google Shape;129;p80"/>
          <p:cNvGrpSpPr/>
          <p:nvPr/>
        </p:nvGrpSpPr>
        <p:grpSpPr>
          <a:xfrm>
            <a:off x="6760300" y="117804"/>
            <a:ext cx="2161200" cy="256800"/>
            <a:chOff x="6760300" y="96350"/>
            <a:chExt cx="2161200" cy="256800"/>
          </a:xfrm>
        </p:grpSpPr>
        <p:sp>
          <p:nvSpPr>
            <p:cNvPr id="130" name="Google Shape;130;p8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80"/>
            <p:cNvGrpSpPr/>
            <p:nvPr/>
          </p:nvGrpSpPr>
          <p:grpSpPr>
            <a:xfrm>
              <a:off x="8683881" y="115948"/>
              <a:ext cx="159362" cy="217605"/>
              <a:chOff x="2025348" y="3145361"/>
              <a:chExt cx="406327" cy="554831"/>
            </a:xfrm>
          </p:grpSpPr>
          <p:sp>
            <p:nvSpPr>
              <p:cNvPr id="132" name="Google Shape;132;p8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 name="Google Shape;134;p80"/>
          <p:cNvSpPr txBox="1"/>
          <p:nvPr>
            <p:ph idx="1" type="subTitle"/>
          </p:nvPr>
        </p:nvSpPr>
        <p:spPr>
          <a:xfrm>
            <a:off x="897338" y="1992600"/>
            <a:ext cx="3390600" cy="44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5" name="Google Shape;135;p80"/>
          <p:cNvSpPr txBox="1"/>
          <p:nvPr>
            <p:ph idx="2" type="subTitle"/>
          </p:nvPr>
        </p:nvSpPr>
        <p:spPr>
          <a:xfrm>
            <a:off x="4856037" y="1992600"/>
            <a:ext cx="3390600" cy="44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6" name="Google Shape;136;p80"/>
          <p:cNvSpPr txBox="1"/>
          <p:nvPr>
            <p:ph idx="3" type="subTitle"/>
          </p:nvPr>
        </p:nvSpPr>
        <p:spPr>
          <a:xfrm>
            <a:off x="897338" y="2437500"/>
            <a:ext cx="33906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80"/>
          <p:cNvSpPr txBox="1"/>
          <p:nvPr>
            <p:ph idx="4" type="subTitle"/>
          </p:nvPr>
        </p:nvSpPr>
        <p:spPr>
          <a:xfrm>
            <a:off x="4856038" y="2437500"/>
            <a:ext cx="33906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8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9" name="Shape 139"/>
        <p:cNvGrpSpPr/>
        <p:nvPr/>
      </p:nvGrpSpPr>
      <p:grpSpPr>
        <a:xfrm>
          <a:off x="0" y="0"/>
          <a:ext cx="0" cy="0"/>
          <a:chOff x="0" y="0"/>
          <a:chExt cx="0" cy="0"/>
        </a:xfrm>
      </p:grpSpPr>
      <p:grpSp>
        <p:nvGrpSpPr>
          <p:cNvPr id="140" name="Google Shape;140;p81"/>
          <p:cNvGrpSpPr/>
          <p:nvPr/>
        </p:nvGrpSpPr>
        <p:grpSpPr>
          <a:xfrm>
            <a:off x="69150" y="137187"/>
            <a:ext cx="9031450" cy="282372"/>
            <a:chOff x="69150" y="137187"/>
            <a:chExt cx="9031450" cy="282372"/>
          </a:xfrm>
        </p:grpSpPr>
        <p:cxnSp>
          <p:nvCxnSpPr>
            <p:cNvPr id="141" name="Google Shape;141;p81"/>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81"/>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43" name="Google Shape;143;p81"/>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44" name="Google Shape;144;p81"/>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45" name="Google Shape;145;p81"/>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46" name="Google Shape;146;p8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 name="Google Shape;147;p81"/>
          <p:cNvGrpSpPr/>
          <p:nvPr/>
        </p:nvGrpSpPr>
        <p:grpSpPr>
          <a:xfrm>
            <a:off x="234375" y="117804"/>
            <a:ext cx="256800" cy="256800"/>
            <a:chOff x="234375" y="110636"/>
            <a:chExt cx="256800" cy="256800"/>
          </a:xfrm>
        </p:grpSpPr>
        <p:sp>
          <p:nvSpPr>
            <p:cNvPr id="148" name="Google Shape;148;p8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0" name="Google Shape;150;p81"/>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51" name="Google Shape;151;p81"/>
          <p:cNvGrpSpPr/>
          <p:nvPr/>
        </p:nvGrpSpPr>
        <p:grpSpPr>
          <a:xfrm>
            <a:off x="6760300" y="117804"/>
            <a:ext cx="2161200" cy="256800"/>
            <a:chOff x="6760300" y="96350"/>
            <a:chExt cx="2161200" cy="256800"/>
          </a:xfrm>
        </p:grpSpPr>
        <p:sp>
          <p:nvSpPr>
            <p:cNvPr id="152" name="Google Shape;152;p8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81"/>
            <p:cNvGrpSpPr/>
            <p:nvPr/>
          </p:nvGrpSpPr>
          <p:grpSpPr>
            <a:xfrm>
              <a:off x="8683881" y="115948"/>
              <a:ext cx="159362" cy="217605"/>
              <a:chOff x="2025348" y="3145361"/>
              <a:chExt cx="406327" cy="554831"/>
            </a:xfrm>
          </p:grpSpPr>
          <p:sp>
            <p:nvSpPr>
              <p:cNvPr id="154" name="Google Shape;154;p8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 name="Google Shape;156;p8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57" name="Google Shape;157;p81"/>
          <p:cNvSpPr txBox="1"/>
          <p:nvPr>
            <p:ph idx="1" type="body"/>
          </p:nvPr>
        </p:nvSpPr>
        <p:spPr>
          <a:xfrm>
            <a:off x="720000" y="1152475"/>
            <a:ext cx="5199300" cy="34164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rgbClr val="BA4C96"/>
              </a:buClr>
              <a:buSzPts val="1600"/>
              <a:buFont typeface="Poppins"/>
              <a:buChar char="●"/>
              <a:defRPr sz="1500">
                <a:solidFill>
                  <a:srgbClr val="434343"/>
                </a:solidFill>
              </a:defRPr>
            </a:lvl1pPr>
            <a:lvl2pPr indent="-330200" lvl="1" marL="914400" algn="l">
              <a:lnSpc>
                <a:spcPct val="115000"/>
              </a:lnSpc>
              <a:spcBef>
                <a:spcPts val="0"/>
              </a:spcBef>
              <a:spcAft>
                <a:spcPts val="0"/>
              </a:spcAft>
              <a:buClr>
                <a:schemeClr val="lt1"/>
              </a:buClr>
              <a:buSzPts val="1600"/>
              <a:buFont typeface="Poppins"/>
              <a:buChar char="○"/>
              <a:defRPr>
                <a:solidFill>
                  <a:srgbClr val="434343"/>
                </a:solidFill>
              </a:defRPr>
            </a:lvl2pPr>
            <a:lvl3pPr indent="-330200" lvl="2" marL="1371600" algn="l">
              <a:lnSpc>
                <a:spcPct val="115000"/>
              </a:lnSpc>
              <a:spcBef>
                <a:spcPts val="0"/>
              </a:spcBef>
              <a:spcAft>
                <a:spcPts val="0"/>
              </a:spcAft>
              <a:buClr>
                <a:schemeClr val="lt1"/>
              </a:buClr>
              <a:buSzPts val="1600"/>
              <a:buFont typeface="Poppins"/>
              <a:buChar char="■"/>
              <a:defRPr>
                <a:solidFill>
                  <a:srgbClr val="434343"/>
                </a:solidFill>
              </a:defRPr>
            </a:lvl3pPr>
            <a:lvl4pPr indent="-330200" lvl="3" marL="1828800" algn="l">
              <a:lnSpc>
                <a:spcPct val="115000"/>
              </a:lnSpc>
              <a:spcBef>
                <a:spcPts val="0"/>
              </a:spcBef>
              <a:spcAft>
                <a:spcPts val="0"/>
              </a:spcAft>
              <a:buClr>
                <a:schemeClr val="lt1"/>
              </a:buClr>
              <a:buSzPts val="1600"/>
              <a:buFont typeface="Poppins"/>
              <a:buChar char="●"/>
              <a:defRPr>
                <a:solidFill>
                  <a:srgbClr val="434343"/>
                </a:solidFill>
              </a:defRPr>
            </a:lvl4pPr>
            <a:lvl5pPr indent="-330200" lvl="4" marL="2286000" algn="l">
              <a:lnSpc>
                <a:spcPct val="115000"/>
              </a:lnSpc>
              <a:spcBef>
                <a:spcPts val="0"/>
              </a:spcBef>
              <a:spcAft>
                <a:spcPts val="0"/>
              </a:spcAft>
              <a:buClr>
                <a:schemeClr val="lt1"/>
              </a:buClr>
              <a:buSzPts val="1600"/>
              <a:buFont typeface="Poppins"/>
              <a:buChar char="○"/>
              <a:defRPr>
                <a:solidFill>
                  <a:srgbClr val="434343"/>
                </a:solidFill>
              </a:defRPr>
            </a:lvl5pPr>
            <a:lvl6pPr indent="-330200" lvl="5" marL="2743200" algn="l">
              <a:lnSpc>
                <a:spcPct val="115000"/>
              </a:lnSpc>
              <a:spcBef>
                <a:spcPts val="0"/>
              </a:spcBef>
              <a:spcAft>
                <a:spcPts val="0"/>
              </a:spcAft>
              <a:buClr>
                <a:schemeClr val="lt1"/>
              </a:buClr>
              <a:buSzPts val="1600"/>
              <a:buFont typeface="Poppins"/>
              <a:buChar char="■"/>
              <a:defRPr>
                <a:solidFill>
                  <a:srgbClr val="434343"/>
                </a:solidFill>
              </a:defRPr>
            </a:lvl6pPr>
            <a:lvl7pPr indent="-330200" lvl="6" marL="3200400" algn="l">
              <a:lnSpc>
                <a:spcPct val="115000"/>
              </a:lnSpc>
              <a:spcBef>
                <a:spcPts val="0"/>
              </a:spcBef>
              <a:spcAft>
                <a:spcPts val="0"/>
              </a:spcAft>
              <a:buClr>
                <a:schemeClr val="lt1"/>
              </a:buClr>
              <a:buSzPts val="1600"/>
              <a:buFont typeface="Poppins"/>
              <a:buChar char="●"/>
              <a:defRPr>
                <a:solidFill>
                  <a:srgbClr val="434343"/>
                </a:solidFill>
              </a:defRPr>
            </a:lvl7pPr>
            <a:lvl8pPr indent="-330200" lvl="7" marL="3657600" algn="l">
              <a:lnSpc>
                <a:spcPct val="115000"/>
              </a:lnSpc>
              <a:spcBef>
                <a:spcPts val="0"/>
              </a:spcBef>
              <a:spcAft>
                <a:spcPts val="0"/>
              </a:spcAft>
              <a:buClr>
                <a:schemeClr val="lt1"/>
              </a:buClr>
              <a:buSzPts val="1600"/>
              <a:buFont typeface="Poppins"/>
              <a:buChar char="○"/>
              <a:defRPr>
                <a:solidFill>
                  <a:srgbClr val="434343"/>
                </a:solidFill>
              </a:defRPr>
            </a:lvl8pPr>
            <a:lvl9pPr indent="-330200" lvl="8" marL="4114800" algn="l">
              <a:lnSpc>
                <a:spcPct val="115000"/>
              </a:lnSpc>
              <a:spcBef>
                <a:spcPts val="0"/>
              </a:spcBef>
              <a:spcAft>
                <a:spcPts val="0"/>
              </a:spcAft>
              <a:buClr>
                <a:schemeClr val="lt1"/>
              </a:buClr>
              <a:buSzPts val="1600"/>
              <a:buFont typeface="Poppins"/>
              <a:buChar char="■"/>
              <a:defRPr>
                <a:solidFill>
                  <a:srgbClr val="4343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8" name="Shape 158"/>
        <p:cNvGrpSpPr/>
        <p:nvPr/>
      </p:nvGrpSpPr>
      <p:grpSpPr>
        <a:xfrm>
          <a:off x="0" y="0"/>
          <a:ext cx="0" cy="0"/>
          <a:chOff x="0" y="0"/>
          <a:chExt cx="0" cy="0"/>
        </a:xfrm>
      </p:grpSpPr>
      <p:grpSp>
        <p:nvGrpSpPr>
          <p:cNvPr id="159" name="Google Shape;159;p82"/>
          <p:cNvGrpSpPr/>
          <p:nvPr/>
        </p:nvGrpSpPr>
        <p:grpSpPr>
          <a:xfrm>
            <a:off x="69150" y="137187"/>
            <a:ext cx="9031450" cy="282372"/>
            <a:chOff x="69150" y="137187"/>
            <a:chExt cx="9031450" cy="282372"/>
          </a:xfrm>
        </p:grpSpPr>
        <p:cxnSp>
          <p:nvCxnSpPr>
            <p:cNvPr id="160" name="Google Shape;160;p8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61" name="Google Shape;161;p8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8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63" name="Google Shape;163;p8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64" name="Google Shape;164;p8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65" name="Google Shape;165;p8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82"/>
          <p:cNvGrpSpPr/>
          <p:nvPr/>
        </p:nvGrpSpPr>
        <p:grpSpPr>
          <a:xfrm>
            <a:off x="234375" y="117804"/>
            <a:ext cx="256800" cy="256800"/>
            <a:chOff x="234375" y="110636"/>
            <a:chExt cx="256800" cy="256800"/>
          </a:xfrm>
        </p:grpSpPr>
        <p:sp>
          <p:nvSpPr>
            <p:cNvPr id="167" name="Google Shape;167;p8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9" name="Google Shape;169;p8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70" name="Google Shape;170;p82"/>
          <p:cNvGrpSpPr/>
          <p:nvPr/>
        </p:nvGrpSpPr>
        <p:grpSpPr>
          <a:xfrm>
            <a:off x="6760300" y="117804"/>
            <a:ext cx="2161200" cy="256800"/>
            <a:chOff x="6760300" y="96350"/>
            <a:chExt cx="2161200" cy="256800"/>
          </a:xfrm>
        </p:grpSpPr>
        <p:sp>
          <p:nvSpPr>
            <p:cNvPr id="171" name="Google Shape;171;p8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82"/>
            <p:cNvGrpSpPr/>
            <p:nvPr/>
          </p:nvGrpSpPr>
          <p:grpSpPr>
            <a:xfrm>
              <a:off x="8683881" y="115948"/>
              <a:ext cx="159362" cy="217605"/>
              <a:chOff x="2025348" y="3145361"/>
              <a:chExt cx="406327" cy="554831"/>
            </a:xfrm>
          </p:grpSpPr>
          <p:sp>
            <p:nvSpPr>
              <p:cNvPr id="173" name="Google Shape;173;p8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8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5" name="Google Shape;175;p82"/>
          <p:cNvSpPr txBox="1"/>
          <p:nvPr>
            <p:ph idx="1" type="subTitle"/>
          </p:nvPr>
        </p:nvSpPr>
        <p:spPr>
          <a:xfrm>
            <a:off x="1844400" y="2739675"/>
            <a:ext cx="5455200" cy="69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82"/>
          <p:cNvSpPr txBox="1"/>
          <p:nvPr>
            <p:ph type="title"/>
          </p:nvPr>
        </p:nvSpPr>
        <p:spPr>
          <a:xfrm>
            <a:off x="1844413" y="1467150"/>
            <a:ext cx="5455200" cy="102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1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77" name="Shape 177"/>
        <p:cNvGrpSpPr/>
        <p:nvPr/>
      </p:nvGrpSpPr>
      <p:grpSpPr>
        <a:xfrm>
          <a:off x="0" y="0"/>
          <a:ext cx="0" cy="0"/>
          <a:chOff x="0" y="0"/>
          <a:chExt cx="0" cy="0"/>
        </a:xfrm>
      </p:grpSpPr>
      <p:grpSp>
        <p:nvGrpSpPr>
          <p:cNvPr id="178" name="Google Shape;178;p83"/>
          <p:cNvGrpSpPr/>
          <p:nvPr/>
        </p:nvGrpSpPr>
        <p:grpSpPr>
          <a:xfrm>
            <a:off x="69150" y="137187"/>
            <a:ext cx="9031450" cy="282372"/>
            <a:chOff x="69150" y="137187"/>
            <a:chExt cx="9031450" cy="282372"/>
          </a:xfrm>
        </p:grpSpPr>
        <p:cxnSp>
          <p:nvCxnSpPr>
            <p:cNvPr id="179" name="Google Shape;179;p83"/>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80" name="Google Shape;180;p83"/>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81" name="Google Shape;181;p83"/>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82" name="Google Shape;182;p83"/>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83" name="Google Shape;183;p83"/>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84" name="Google Shape;184;p8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 name="Google Shape;185;p83"/>
          <p:cNvGrpSpPr/>
          <p:nvPr/>
        </p:nvGrpSpPr>
        <p:grpSpPr>
          <a:xfrm>
            <a:off x="234375" y="117804"/>
            <a:ext cx="256800" cy="256800"/>
            <a:chOff x="234375" y="110636"/>
            <a:chExt cx="256800" cy="256800"/>
          </a:xfrm>
        </p:grpSpPr>
        <p:sp>
          <p:nvSpPr>
            <p:cNvPr id="186" name="Google Shape;186;p8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8" name="Google Shape;188;p83"/>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89" name="Google Shape;189;p83"/>
          <p:cNvGrpSpPr/>
          <p:nvPr/>
        </p:nvGrpSpPr>
        <p:grpSpPr>
          <a:xfrm>
            <a:off x="6760300" y="117804"/>
            <a:ext cx="2161200" cy="256800"/>
            <a:chOff x="6760300" y="96350"/>
            <a:chExt cx="2161200" cy="256800"/>
          </a:xfrm>
        </p:grpSpPr>
        <p:sp>
          <p:nvSpPr>
            <p:cNvPr id="190" name="Google Shape;190;p8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83"/>
            <p:cNvGrpSpPr/>
            <p:nvPr/>
          </p:nvGrpSpPr>
          <p:grpSpPr>
            <a:xfrm>
              <a:off x="8683881" y="115948"/>
              <a:ext cx="159362" cy="217605"/>
              <a:chOff x="2025348" y="3145361"/>
              <a:chExt cx="406327" cy="554831"/>
            </a:xfrm>
          </p:grpSpPr>
          <p:sp>
            <p:nvSpPr>
              <p:cNvPr id="192" name="Google Shape;192;p8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8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4" name="Google Shape;194;p83"/>
          <p:cNvSpPr txBox="1"/>
          <p:nvPr>
            <p:ph type="title"/>
          </p:nvPr>
        </p:nvSpPr>
        <p:spPr>
          <a:xfrm>
            <a:off x="715100" y="2371250"/>
            <a:ext cx="5326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95" name="Google Shape;195;p83"/>
          <p:cNvSpPr txBox="1"/>
          <p:nvPr>
            <p:ph idx="2" type="title"/>
          </p:nvPr>
        </p:nvSpPr>
        <p:spPr>
          <a:xfrm>
            <a:off x="715100" y="1300850"/>
            <a:ext cx="3150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96" name="Google Shape;196;p83"/>
          <p:cNvSpPr txBox="1"/>
          <p:nvPr>
            <p:ph idx="1" type="subTitle"/>
          </p:nvPr>
        </p:nvSpPr>
        <p:spPr>
          <a:xfrm>
            <a:off x="715100" y="3545975"/>
            <a:ext cx="5326500" cy="30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4"/>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1pPr>
            <a:lvl2pPr lvl="1"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2pPr>
            <a:lvl3pPr lvl="2"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3pPr>
            <a:lvl4pPr lvl="3"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4pPr>
            <a:lvl5pPr lvl="4"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5pPr>
            <a:lvl6pPr lvl="5"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6pPr>
            <a:lvl7pPr lvl="6"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7pPr>
            <a:lvl8pPr lvl="7"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8pPr>
            <a:lvl9pPr lvl="8"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9pPr>
          </a:lstStyle>
          <a:p/>
        </p:txBody>
      </p:sp>
      <p:sp>
        <p:nvSpPr>
          <p:cNvPr id="7" name="Google Shape;7;p74"/>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1pPr>
            <a:lvl2pPr indent="-317500" lvl="1" marL="9144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2pPr>
            <a:lvl3pPr indent="-317500" lvl="2" marL="13716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3pPr>
            <a:lvl4pPr indent="-317500" lvl="3" marL="18288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4pPr>
            <a:lvl5pPr indent="-317500" lvl="4" marL="22860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5pPr>
            <a:lvl6pPr indent="-317500" lvl="5" marL="27432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6pPr>
            <a:lvl7pPr indent="-317500" lvl="6" marL="32004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7pPr>
            <a:lvl8pPr indent="-317500" lvl="7" marL="36576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8pPr>
            <a:lvl9pPr indent="-317500" lvl="8" marL="4114800" marR="0" rtl="0" algn="l">
              <a:lnSpc>
                <a:spcPct val="115000"/>
              </a:lnSpc>
              <a:spcBef>
                <a:spcPts val="1600"/>
              </a:spcBef>
              <a:spcAft>
                <a:spcPts val="160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
          <p:cNvSpPr txBox="1"/>
          <p:nvPr>
            <p:ph type="ctrTitle"/>
          </p:nvPr>
        </p:nvSpPr>
        <p:spPr>
          <a:xfrm>
            <a:off x="715150" y="941500"/>
            <a:ext cx="7713600" cy="3036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US" sz="4500"/>
              <a:t>Study case: Linux</a:t>
            </a:r>
            <a:br>
              <a:rPr lang="en-US" sz="4500"/>
            </a:br>
            <a:r>
              <a:rPr lang="en-US" sz="3100"/>
              <a:t>OSG202</a:t>
            </a:r>
            <a:endParaRPr sz="3100">
              <a:solidFill>
                <a:schemeClr val="accent1"/>
              </a:solidFill>
            </a:endParaRPr>
          </a:p>
        </p:txBody>
      </p:sp>
      <p:sp>
        <p:nvSpPr>
          <p:cNvPr id="645" name="Google Shape;645;p1"/>
          <p:cNvSpPr txBox="1"/>
          <p:nvPr>
            <p:ph idx="1" type="subTitle"/>
          </p:nvPr>
        </p:nvSpPr>
        <p:spPr>
          <a:xfrm>
            <a:off x="715250" y="3952400"/>
            <a:ext cx="7713600" cy="24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solidFill>
                <a:schemeClr val="lt1"/>
              </a:solidFill>
              <a:highlight>
                <a:schemeClr val="dk1"/>
              </a:highlight>
            </a:endParaRPr>
          </a:p>
        </p:txBody>
      </p:sp>
      <p:grpSp>
        <p:nvGrpSpPr>
          <p:cNvPr id="646" name="Google Shape;646;p1"/>
          <p:cNvGrpSpPr/>
          <p:nvPr/>
        </p:nvGrpSpPr>
        <p:grpSpPr>
          <a:xfrm>
            <a:off x="7587247" y="2888719"/>
            <a:ext cx="378215" cy="598022"/>
            <a:chOff x="1654675" y="1997765"/>
            <a:chExt cx="445587" cy="704550"/>
          </a:xfrm>
        </p:grpSpPr>
        <p:sp>
          <p:nvSpPr>
            <p:cNvPr id="647" name="Google Shape;647;p1"/>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1"/>
          <p:cNvSpPr txBox="1"/>
          <p:nvPr>
            <p:ph type="title"/>
          </p:nvPr>
        </p:nvSpPr>
        <p:spPr>
          <a:xfrm>
            <a:off x="715100" y="2371250"/>
            <a:ext cx="53265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Cấu trúc của hệ điều hành  linux</a:t>
            </a:r>
            <a:endParaRPr/>
          </a:p>
        </p:txBody>
      </p:sp>
      <p:sp>
        <p:nvSpPr>
          <p:cNvPr id="1009" name="Google Shape;1009;p11"/>
          <p:cNvSpPr txBox="1"/>
          <p:nvPr>
            <p:ph idx="2" type="title"/>
          </p:nvPr>
        </p:nvSpPr>
        <p:spPr>
          <a:xfrm>
            <a:off x="715100" y="1300850"/>
            <a:ext cx="31509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02</a:t>
            </a:r>
            <a:endParaRPr/>
          </a:p>
        </p:txBody>
      </p:sp>
      <p:grpSp>
        <p:nvGrpSpPr>
          <p:cNvPr id="1010" name="Google Shape;1010;p11"/>
          <p:cNvGrpSpPr/>
          <p:nvPr/>
        </p:nvGrpSpPr>
        <p:grpSpPr>
          <a:xfrm>
            <a:off x="6168919" y="1028962"/>
            <a:ext cx="1747042" cy="1056988"/>
            <a:chOff x="6168919" y="1028962"/>
            <a:chExt cx="1747042" cy="1056988"/>
          </a:xfrm>
        </p:grpSpPr>
        <p:grpSp>
          <p:nvGrpSpPr>
            <p:cNvPr id="1011" name="Google Shape;1011;p11"/>
            <p:cNvGrpSpPr/>
            <p:nvPr/>
          </p:nvGrpSpPr>
          <p:grpSpPr>
            <a:xfrm flipH="1">
              <a:off x="6168919" y="1028962"/>
              <a:ext cx="1747042" cy="1056988"/>
              <a:chOff x="5321775" y="2961603"/>
              <a:chExt cx="922847" cy="558337"/>
            </a:xfrm>
          </p:grpSpPr>
          <p:sp>
            <p:nvSpPr>
              <p:cNvPr id="1012" name="Google Shape;1012;p11"/>
              <p:cNvSpPr/>
              <p:nvPr/>
            </p:nvSpPr>
            <p:spPr>
              <a:xfrm>
                <a:off x="5434347" y="2961603"/>
                <a:ext cx="699987" cy="22062"/>
              </a:xfrm>
              <a:custGeom>
                <a:rect b="b" l="l" r="r" t="t"/>
                <a:pathLst>
                  <a:path extrusionOk="0" h="634" w="20116">
                    <a:moveTo>
                      <a:pt x="1" y="0"/>
                    </a:moveTo>
                    <a:lnTo>
                      <a:pt x="1" y="634"/>
                    </a:lnTo>
                    <a:lnTo>
                      <a:pt x="20115" y="634"/>
                    </a:lnTo>
                    <a:lnTo>
                      <a:pt x="2011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1"/>
              <p:cNvSpPr/>
              <p:nvPr/>
            </p:nvSpPr>
            <p:spPr>
              <a:xfrm>
                <a:off x="5981096" y="3386420"/>
                <a:ext cx="20913" cy="112640"/>
              </a:xfrm>
              <a:custGeom>
                <a:rect b="b" l="l" r="r" t="t"/>
                <a:pathLst>
                  <a:path extrusionOk="0" h="3237" w="601">
                    <a:moveTo>
                      <a:pt x="0" y="1"/>
                    </a:moveTo>
                    <a:lnTo>
                      <a:pt x="0" y="3236"/>
                    </a:lnTo>
                    <a:lnTo>
                      <a:pt x="600" y="3236"/>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1"/>
              <p:cNvSpPr/>
              <p:nvPr/>
            </p:nvSpPr>
            <p:spPr>
              <a:xfrm>
                <a:off x="5957851" y="349902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1"/>
              <p:cNvSpPr/>
              <p:nvPr/>
            </p:nvSpPr>
            <p:spPr>
              <a:xfrm>
                <a:off x="5935824" y="3476965"/>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1"/>
              <p:cNvSpPr/>
              <p:nvPr/>
            </p:nvSpPr>
            <p:spPr>
              <a:xfrm>
                <a:off x="5912579" y="3453755"/>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1"/>
              <p:cNvSpPr/>
              <p:nvPr/>
            </p:nvSpPr>
            <p:spPr>
              <a:xfrm>
                <a:off x="5890551" y="3431693"/>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1"/>
              <p:cNvSpPr/>
              <p:nvPr/>
            </p:nvSpPr>
            <p:spPr>
              <a:xfrm>
                <a:off x="5869638" y="340848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1"/>
              <p:cNvSpPr/>
              <p:nvPr/>
            </p:nvSpPr>
            <p:spPr>
              <a:xfrm>
                <a:off x="5846427" y="3386420"/>
                <a:ext cx="20948" cy="22096"/>
              </a:xfrm>
              <a:custGeom>
                <a:rect b="b" l="l" r="r" t="t"/>
                <a:pathLst>
                  <a:path extrusionOk="0" h="635" w="602">
                    <a:moveTo>
                      <a:pt x="1" y="1"/>
                    </a:moveTo>
                    <a:lnTo>
                      <a:pt x="1"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
              <p:cNvSpPr/>
              <p:nvPr/>
            </p:nvSpPr>
            <p:spPr>
              <a:xfrm>
                <a:off x="5321775" y="3073027"/>
                <a:ext cx="22062" cy="224061"/>
              </a:xfrm>
              <a:custGeom>
                <a:rect b="b" l="l" r="r" t="t"/>
                <a:pathLst>
                  <a:path extrusionOk="0" h="6439" w="634">
                    <a:moveTo>
                      <a:pt x="0" y="0"/>
                    </a:moveTo>
                    <a:lnTo>
                      <a:pt x="0" y="6438"/>
                    </a:lnTo>
                    <a:lnTo>
                      <a:pt x="634" y="6438"/>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1"/>
              <p:cNvSpPr/>
              <p:nvPr/>
            </p:nvSpPr>
            <p:spPr>
              <a:xfrm>
                <a:off x="5321775" y="3073027"/>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1"/>
              <p:cNvSpPr/>
              <p:nvPr/>
            </p:nvSpPr>
            <p:spPr>
              <a:xfrm>
                <a:off x="534380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1"/>
              <p:cNvSpPr/>
              <p:nvPr/>
            </p:nvSpPr>
            <p:spPr>
              <a:xfrm>
                <a:off x="5367047" y="3028902"/>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1"/>
              <p:cNvSpPr/>
              <p:nvPr/>
            </p:nvSpPr>
            <p:spPr>
              <a:xfrm>
                <a:off x="5389075"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1"/>
              <p:cNvSpPr/>
              <p:nvPr/>
            </p:nvSpPr>
            <p:spPr>
              <a:xfrm>
                <a:off x="5412320"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1"/>
              <p:cNvSpPr/>
              <p:nvPr/>
            </p:nvSpPr>
            <p:spPr>
              <a:xfrm>
                <a:off x="6223674" y="3073027"/>
                <a:ext cx="20948" cy="224061"/>
              </a:xfrm>
              <a:custGeom>
                <a:rect b="b" l="l" r="r" t="t"/>
                <a:pathLst>
                  <a:path extrusionOk="0" h="6439" w="602">
                    <a:moveTo>
                      <a:pt x="1" y="0"/>
                    </a:moveTo>
                    <a:lnTo>
                      <a:pt x="1" y="6438"/>
                    </a:lnTo>
                    <a:lnTo>
                      <a:pt x="601" y="6438"/>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1"/>
              <p:cNvSpPr/>
              <p:nvPr/>
            </p:nvSpPr>
            <p:spPr>
              <a:xfrm>
                <a:off x="6223674" y="3073027"/>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1"/>
              <p:cNvSpPr/>
              <p:nvPr/>
            </p:nvSpPr>
            <p:spPr>
              <a:xfrm>
                <a:off x="620161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1"/>
              <p:cNvSpPr/>
              <p:nvPr/>
            </p:nvSpPr>
            <p:spPr>
              <a:xfrm>
                <a:off x="6178402" y="3028902"/>
                <a:ext cx="20948" cy="20948"/>
              </a:xfrm>
              <a:custGeom>
                <a:rect b="b" l="l" r="r" t="t"/>
                <a:pathLst>
                  <a:path extrusionOk="0" h="602" w="602">
                    <a:moveTo>
                      <a:pt x="1" y="1"/>
                    </a:moveTo>
                    <a:lnTo>
                      <a:pt x="1"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1"/>
              <p:cNvSpPr/>
              <p:nvPr/>
            </p:nvSpPr>
            <p:spPr>
              <a:xfrm>
                <a:off x="6156340"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1"/>
              <p:cNvSpPr/>
              <p:nvPr/>
            </p:nvSpPr>
            <p:spPr>
              <a:xfrm>
                <a:off x="6134313"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1"/>
              <p:cNvSpPr/>
              <p:nvPr/>
            </p:nvSpPr>
            <p:spPr>
              <a:xfrm>
                <a:off x="5434347" y="3386420"/>
                <a:ext cx="435317" cy="22096"/>
              </a:xfrm>
              <a:custGeom>
                <a:rect b="b" l="l" r="r" t="t"/>
                <a:pathLst>
                  <a:path extrusionOk="0" h="635" w="12510">
                    <a:moveTo>
                      <a:pt x="1" y="1"/>
                    </a:moveTo>
                    <a:lnTo>
                      <a:pt x="1" y="635"/>
                    </a:lnTo>
                    <a:lnTo>
                      <a:pt x="12510" y="635"/>
                    </a:lnTo>
                    <a:lnTo>
                      <a:pt x="1251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1"/>
              <p:cNvSpPr/>
              <p:nvPr/>
            </p:nvSpPr>
            <p:spPr>
              <a:xfrm>
                <a:off x="5981096" y="3386420"/>
                <a:ext cx="153248" cy="22096"/>
              </a:xfrm>
              <a:custGeom>
                <a:rect b="b" l="l" r="r" t="t"/>
                <a:pathLst>
                  <a:path extrusionOk="0" h="635" w="4404">
                    <a:moveTo>
                      <a:pt x="0" y="1"/>
                    </a:moveTo>
                    <a:lnTo>
                      <a:pt x="0" y="635"/>
                    </a:lnTo>
                    <a:lnTo>
                      <a:pt x="4403" y="635"/>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
              <p:cNvSpPr/>
              <p:nvPr/>
            </p:nvSpPr>
            <p:spPr>
              <a:xfrm>
                <a:off x="6223674" y="327499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1"/>
              <p:cNvSpPr/>
              <p:nvPr/>
            </p:nvSpPr>
            <p:spPr>
              <a:xfrm>
                <a:off x="620161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1"/>
              <p:cNvSpPr/>
              <p:nvPr/>
            </p:nvSpPr>
            <p:spPr>
              <a:xfrm>
                <a:off x="6178402" y="3320269"/>
                <a:ext cx="20948" cy="20913"/>
              </a:xfrm>
              <a:custGeom>
                <a:rect b="b" l="l" r="r" t="t"/>
                <a:pathLst>
                  <a:path extrusionOk="0" h="601" w="602">
                    <a:moveTo>
                      <a:pt x="1" y="0"/>
                    </a:moveTo>
                    <a:lnTo>
                      <a:pt x="1"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1"/>
              <p:cNvSpPr/>
              <p:nvPr/>
            </p:nvSpPr>
            <p:spPr>
              <a:xfrm>
                <a:off x="6156340"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1"/>
              <p:cNvSpPr/>
              <p:nvPr/>
            </p:nvSpPr>
            <p:spPr>
              <a:xfrm>
                <a:off x="6134313"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1"/>
              <p:cNvSpPr/>
              <p:nvPr/>
            </p:nvSpPr>
            <p:spPr>
              <a:xfrm>
                <a:off x="5321775" y="3274996"/>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534380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p:nvPr/>
            </p:nvSpPr>
            <p:spPr>
              <a:xfrm>
                <a:off x="5367047" y="3320269"/>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1"/>
              <p:cNvSpPr/>
              <p:nvPr/>
            </p:nvSpPr>
            <p:spPr>
              <a:xfrm>
                <a:off x="5389075"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1"/>
              <p:cNvSpPr/>
              <p:nvPr/>
            </p:nvSpPr>
            <p:spPr>
              <a:xfrm>
                <a:off x="5412320"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4" name="Google Shape;1044;p11"/>
            <p:cNvSpPr txBox="1"/>
            <p:nvPr/>
          </p:nvSpPr>
          <p:spPr>
            <a:xfrm>
              <a:off x="6206775" y="1242125"/>
              <a:ext cx="16713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Fira Code"/>
                  <a:ea typeface="Fira Code"/>
                  <a:cs typeface="Fira Code"/>
                  <a:sym typeface="Fira Code"/>
                </a:rPr>
                <a:t>404 NOT FOUND</a:t>
              </a:r>
              <a:endParaRPr b="0" i="0" sz="1500" u="none" cap="none" strike="noStrike">
                <a:solidFill>
                  <a:srgbClr val="000000"/>
                </a:solidFill>
                <a:latin typeface="Fira Code"/>
                <a:ea typeface="Fira Code"/>
                <a:cs typeface="Fira Code"/>
                <a:sym typeface="Fira Code"/>
              </a:endParaRPr>
            </a:p>
          </p:txBody>
        </p:sp>
      </p:grpSp>
      <p:sp>
        <p:nvSpPr>
          <p:cNvPr id="1045" name="Google Shape;1045;p11"/>
          <p:cNvSpPr txBox="1"/>
          <p:nvPr>
            <p:ph idx="1" type="subTitle"/>
          </p:nvPr>
        </p:nvSpPr>
        <p:spPr>
          <a:xfrm>
            <a:off x="715100" y="3545975"/>
            <a:ext cx="5326500" cy="3096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pic>
        <p:nvPicPr>
          <p:cNvPr id="1050" name="Google Shape;1050;p12"/>
          <p:cNvPicPr preferRelativeResize="0"/>
          <p:nvPr/>
        </p:nvPicPr>
        <p:blipFill rotWithShape="1">
          <a:blip r:embed="rId3">
            <a:alphaModFix/>
          </a:blip>
          <a:srcRect b="0" l="0" r="0" t="0"/>
          <a:stretch/>
        </p:blipFill>
        <p:spPr>
          <a:xfrm>
            <a:off x="828675" y="1074057"/>
            <a:ext cx="7486650" cy="3924300"/>
          </a:xfrm>
          <a:prstGeom prst="rect">
            <a:avLst/>
          </a:prstGeom>
          <a:noFill/>
          <a:ln>
            <a:noFill/>
          </a:ln>
        </p:spPr>
      </p:pic>
      <p:sp>
        <p:nvSpPr>
          <p:cNvPr id="1051" name="Google Shape;1051;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Interface của Linux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Linux Shell</a:t>
            </a:r>
            <a:endParaRPr/>
          </a:p>
        </p:txBody>
      </p:sp>
      <p:sp>
        <p:nvSpPr>
          <p:cNvPr id="1057" name="Google Shape;1057;p13"/>
          <p:cNvSpPr txBox="1"/>
          <p:nvPr>
            <p:ph idx="2" type="title"/>
          </p:nvPr>
        </p:nvSpPr>
        <p:spPr>
          <a:xfrm>
            <a:off x="-375224" y="1947617"/>
            <a:ext cx="3962366"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CLI</a:t>
            </a:r>
            <a:endParaRPr/>
          </a:p>
        </p:txBody>
      </p:sp>
      <p:sp>
        <p:nvSpPr>
          <p:cNvPr id="1058" name="Google Shape;1058;p13"/>
          <p:cNvSpPr txBox="1"/>
          <p:nvPr/>
        </p:nvSpPr>
        <p:spPr>
          <a:xfrm>
            <a:off x="509869" y="2442005"/>
            <a:ext cx="2305500" cy="48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Command line interface</a:t>
            </a:r>
            <a:endParaRPr/>
          </a:p>
        </p:txBody>
      </p:sp>
      <p:grpSp>
        <p:nvGrpSpPr>
          <p:cNvPr id="1059" name="Google Shape;1059;p13"/>
          <p:cNvGrpSpPr/>
          <p:nvPr/>
        </p:nvGrpSpPr>
        <p:grpSpPr>
          <a:xfrm>
            <a:off x="3000375" y="1417638"/>
            <a:ext cx="3377468" cy="3170848"/>
            <a:chOff x="3000375" y="1417638"/>
            <a:chExt cx="3377468" cy="3170848"/>
          </a:xfrm>
        </p:grpSpPr>
        <p:grpSp>
          <p:nvGrpSpPr>
            <p:cNvPr id="1060" name="Google Shape;1060;p13"/>
            <p:cNvGrpSpPr/>
            <p:nvPr/>
          </p:nvGrpSpPr>
          <p:grpSpPr>
            <a:xfrm>
              <a:off x="3200186" y="1975217"/>
              <a:ext cx="2819766" cy="2613269"/>
              <a:chOff x="635" y="1095"/>
              <a:chExt cx="2148" cy="2140"/>
            </a:xfrm>
          </p:grpSpPr>
          <p:sp>
            <p:nvSpPr>
              <p:cNvPr id="1061" name="Google Shape;1061;p13"/>
              <p:cNvSpPr/>
              <p:nvPr/>
            </p:nvSpPr>
            <p:spPr>
              <a:xfrm>
                <a:off x="635" y="1095"/>
                <a:ext cx="2148" cy="21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62" name="Google Shape;1062;p13"/>
              <p:cNvSpPr/>
              <p:nvPr/>
            </p:nvSpPr>
            <p:spPr>
              <a:xfrm>
                <a:off x="1236" y="1699"/>
                <a:ext cx="959" cy="971"/>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Noto Sans Symbols"/>
                  <a:buNone/>
                </a:pPr>
                <a:r>
                  <a:rPr b="0" i="0" lang="en-US" sz="2400" u="none" cap="none" strike="noStrike">
                    <a:solidFill>
                      <a:schemeClr val="lt1"/>
                    </a:solidFill>
                    <a:latin typeface="Times New Roman"/>
                    <a:ea typeface="Times New Roman"/>
                    <a:cs typeface="Times New Roman"/>
                    <a:sym typeface="Times New Roman"/>
                  </a:rPr>
                  <a:t>Kernel</a:t>
                </a:r>
                <a:endParaRPr/>
              </a:p>
            </p:txBody>
          </p:sp>
        </p:grpSp>
        <p:sp>
          <p:nvSpPr>
            <p:cNvPr id="1063" name="Google Shape;1063;p13"/>
            <p:cNvSpPr txBox="1"/>
            <p:nvPr/>
          </p:nvSpPr>
          <p:spPr>
            <a:xfrm>
              <a:off x="3543300" y="2255838"/>
              <a:ext cx="21478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Noto Sans Symbols"/>
                <a:buNone/>
              </a:pPr>
              <a:r>
                <a:rPr b="0" i="0" lang="en-US" sz="2400" u="none" cap="none" strike="noStrike">
                  <a:solidFill>
                    <a:srgbClr val="000000"/>
                  </a:solidFill>
                  <a:latin typeface="Times New Roman"/>
                  <a:ea typeface="Times New Roman"/>
                  <a:cs typeface="Times New Roman"/>
                  <a:sym typeface="Times New Roman"/>
                </a:rPr>
                <a:t>Bash, Tcsh, Zsh</a:t>
              </a:r>
              <a:endParaRPr b="0" i="0" sz="2400" u="none" cap="none" strike="noStrike">
                <a:solidFill>
                  <a:srgbClr val="000000"/>
                </a:solidFill>
                <a:latin typeface="Times New Roman"/>
                <a:ea typeface="Times New Roman"/>
                <a:cs typeface="Times New Roman"/>
                <a:sym typeface="Times New Roman"/>
              </a:endParaRPr>
            </a:p>
          </p:txBody>
        </p:sp>
        <p:sp>
          <p:nvSpPr>
            <p:cNvPr id="1064" name="Google Shape;1064;p13"/>
            <p:cNvSpPr txBox="1"/>
            <p:nvPr/>
          </p:nvSpPr>
          <p:spPr>
            <a:xfrm>
              <a:off x="3000375" y="1696428"/>
              <a:ext cx="387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ls</a:t>
              </a:r>
              <a:endParaRPr/>
            </a:p>
          </p:txBody>
        </p:sp>
        <p:sp>
          <p:nvSpPr>
            <p:cNvPr id="1065" name="Google Shape;1065;p13"/>
            <p:cNvSpPr txBox="1"/>
            <p:nvPr/>
          </p:nvSpPr>
          <p:spPr>
            <a:xfrm>
              <a:off x="5668230" y="1658328"/>
              <a:ext cx="7096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pwd</a:t>
              </a:r>
              <a:endParaRPr b="0" i="0" sz="2400" u="none" cap="none" strike="noStrike">
                <a:solidFill>
                  <a:schemeClr val="dk1"/>
                </a:solidFill>
                <a:latin typeface="Times New Roman"/>
                <a:ea typeface="Times New Roman"/>
                <a:cs typeface="Times New Roman"/>
                <a:sym typeface="Times New Roman"/>
              </a:endParaRPr>
            </a:p>
          </p:txBody>
        </p:sp>
        <p:sp>
          <p:nvSpPr>
            <p:cNvPr id="1066" name="Google Shape;1066;p13"/>
            <p:cNvSpPr txBox="1"/>
            <p:nvPr/>
          </p:nvSpPr>
          <p:spPr>
            <a:xfrm>
              <a:off x="3924300" y="1417638"/>
              <a:ext cx="11652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whoami</a:t>
              </a:r>
              <a:endParaRPr/>
            </a:p>
          </p:txBody>
        </p:sp>
        <p:cxnSp>
          <p:nvCxnSpPr>
            <p:cNvPr id="1067" name="Google Shape;1067;p13"/>
            <p:cNvCxnSpPr/>
            <p:nvPr/>
          </p:nvCxnSpPr>
          <p:spPr>
            <a:xfrm>
              <a:off x="3314702" y="2053249"/>
              <a:ext cx="304800" cy="304800"/>
            </a:xfrm>
            <a:prstGeom prst="straightConnector1">
              <a:avLst/>
            </a:prstGeom>
            <a:noFill/>
            <a:ln cap="flat" cmpd="sng" w="9525">
              <a:solidFill>
                <a:srgbClr val="FF3300"/>
              </a:solidFill>
              <a:prstDash val="solid"/>
              <a:miter lim="800000"/>
              <a:headEnd len="med" w="med" type="none"/>
              <a:tailEnd len="med" w="med" type="triangle"/>
            </a:ln>
          </p:spPr>
        </p:cxnSp>
        <p:cxnSp>
          <p:nvCxnSpPr>
            <p:cNvPr id="1068" name="Google Shape;1068;p13"/>
            <p:cNvCxnSpPr/>
            <p:nvPr/>
          </p:nvCxnSpPr>
          <p:spPr>
            <a:xfrm>
              <a:off x="4518660" y="1798638"/>
              <a:ext cx="15240" cy="457200"/>
            </a:xfrm>
            <a:prstGeom prst="straightConnector1">
              <a:avLst/>
            </a:prstGeom>
            <a:noFill/>
            <a:ln cap="flat" cmpd="sng" w="9525">
              <a:solidFill>
                <a:srgbClr val="FF3300"/>
              </a:solidFill>
              <a:prstDash val="solid"/>
              <a:miter lim="800000"/>
              <a:headEnd len="med" w="med" type="none"/>
              <a:tailEnd len="med" w="med" type="triangle"/>
            </a:ln>
          </p:spPr>
        </p:cxnSp>
        <p:cxnSp>
          <p:nvCxnSpPr>
            <p:cNvPr id="1069" name="Google Shape;1069;p13"/>
            <p:cNvCxnSpPr/>
            <p:nvPr/>
          </p:nvCxnSpPr>
          <p:spPr>
            <a:xfrm flipH="1">
              <a:off x="5614986" y="2153627"/>
              <a:ext cx="304800" cy="304800"/>
            </a:xfrm>
            <a:prstGeom prst="straightConnector1">
              <a:avLst/>
            </a:prstGeom>
            <a:noFill/>
            <a:ln cap="flat" cmpd="sng" w="9525">
              <a:solidFill>
                <a:srgbClr val="FF3300"/>
              </a:solidFill>
              <a:prstDash val="solid"/>
              <a:miter lim="800000"/>
              <a:headEnd len="med" w="med" type="none"/>
              <a:tailEnd len="med" w="med" type="triangle"/>
            </a:ln>
          </p:spPr>
        </p:cxnSp>
      </p:grpSp>
      <p:sp>
        <p:nvSpPr>
          <p:cNvPr id="1070" name="Google Shape;1070;p13"/>
          <p:cNvSpPr txBox="1"/>
          <p:nvPr/>
        </p:nvSpPr>
        <p:spPr>
          <a:xfrm>
            <a:off x="4724434" y="1874594"/>
            <a:ext cx="3962366" cy="48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6000"/>
              <a:buFont typeface="Chakra Petch Medium"/>
              <a:buNone/>
            </a:pPr>
            <a:r>
              <a:rPr b="0" i="0" lang="en-US" sz="6000" u="none" cap="none" strike="noStrike">
                <a:solidFill>
                  <a:schemeClr val="dk1"/>
                </a:solidFill>
                <a:latin typeface="Chakra Petch Medium"/>
                <a:ea typeface="Chakra Petch Medium"/>
                <a:cs typeface="Chakra Petch Medium"/>
                <a:sym typeface="Chakra Petch Medium"/>
              </a:rPr>
              <a:t>GUI</a:t>
            </a:r>
            <a:endParaRPr/>
          </a:p>
        </p:txBody>
      </p:sp>
      <p:sp>
        <p:nvSpPr>
          <p:cNvPr id="1071" name="Google Shape;1071;p13"/>
          <p:cNvSpPr txBox="1"/>
          <p:nvPr/>
        </p:nvSpPr>
        <p:spPr>
          <a:xfrm>
            <a:off x="5609527" y="2368982"/>
            <a:ext cx="2305500" cy="48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Graphical shell</a:t>
            </a:r>
            <a:endParaRPr/>
          </a:p>
        </p:txBody>
      </p:sp>
      <p:sp>
        <p:nvSpPr>
          <p:cNvPr id="1072" name="Google Shape;1072;p13"/>
          <p:cNvSpPr txBox="1"/>
          <p:nvPr/>
        </p:nvSpPr>
        <p:spPr>
          <a:xfrm>
            <a:off x="2006093" y="1952443"/>
            <a:ext cx="5436681" cy="48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6000"/>
              <a:buFont typeface="Chakra Petch Medium"/>
              <a:buNone/>
            </a:pPr>
            <a:r>
              <a:rPr b="0" i="0" lang="en-US" sz="6000" u="none" cap="none" strike="noStrike">
                <a:solidFill>
                  <a:schemeClr val="dk1"/>
                </a:solidFill>
                <a:latin typeface="Chakra Petch Medium"/>
                <a:ea typeface="Chakra Petch Medium"/>
                <a:cs typeface="Chakra Petch Medium"/>
                <a:sym typeface="Chakra Petch Medium"/>
              </a:rPr>
              <a:t>shell script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59"/>
                                        </p:tgtEl>
                                      </p:cBhvr>
                                    </p:animEffect>
                                    <p:set>
                                      <p:cBhvr>
                                        <p:cTn dur="1" fill="hold">
                                          <p:stCondLst>
                                            <p:cond delay="500"/>
                                          </p:stCondLst>
                                        </p:cTn>
                                        <p:tgtEl>
                                          <p:spTgt spid="10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500"/>
                                        <p:tgtEl>
                                          <p:spTgt spid="1057"/>
                                        </p:tgtEl>
                                      </p:cBhvr>
                                    </p:animEffect>
                                  </p:childTnLst>
                                </p:cTn>
                              </p:par>
                              <p:par>
                                <p:cTn fill="hold" nodeType="with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500"/>
                                        <p:tgtEl>
                                          <p:spTgt spid="10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500"/>
                                        <p:tgtEl>
                                          <p:spTgt spid="1070"/>
                                        </p:tgtEl>
                                      </p:cBhvr>
                                    </p:animEffect>
                                  </p:childTnLst>
                                </p:cTn>
                              </p:par>
                              <p:par>
                                <p:cTn fill="hold" nodeType="with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57"/>
                                        </p:tgtEl>
                                      </p:cBhvr>
                                    </p:animEffect>
                                    <p:set>
                                      <p:cBhvr>
                                        <p:cTn dur="1" fill="hold">
                                          <p:stCondLst>
                                            <p:cond delay="500"/>
                                          </p:stCondLst>
                                        </p:cTn>
                                        <p:tgtEl>
                                          <p:spTgt spid="10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58"/>
                                        </p:tgtEl>
                                      </p:cBhvr>
                                    </p:animEffect>
                                    <p:set>
                                      <p:cBhvr>
                                        <p:cTn dur="1" fill="hold">
                                          <p:stCondLst>
                                            <p:cond delay="500"/>
                                          </p:stCondLst>
                                        </p:cTn>
                                        <p:tgtEl>
                                          <p:spTgt spid="10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71"/>
                                        </p:tgtEl>
                                      </p:cBhvr>
                                    </p:animEffect>
                                    <p:set>
                                      <p:cBhvr>
                                        <p:cTn dur="1" fill="hold">
                                          <p:stCondLst>
                                            <p:cond delay="500"/>
                                          </p:stCondLst>
                                        </p:cTn>
                                        <p:tgtEl>
                                          <p:spTgt spid="10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070"/>
                                        </p:tgtEl>
                                      </p:cBhvr>
                                    </p:animEffect>
                                    <p:set>
                                      <p:cBhvr>
                                        <p:cTn dur="1" fill="hold">
                                          <p:stCondLst>
                                            <p:cond delay="500"/>
                                          </p:stCondLst>
                                        </p:cTn>
                                        <p:tgtEl>
                                          <p:spTgt spid="107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4"/>
          <p:cNvSpPr/>
          <p:nvPr/>
        </p:nvSpPr>
        <p:spPr>
          <a:xfrm>
            <a:off x="214313" y="990600"/>
            <a:ext cx="8001000" cy="4495800"/>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ls</a:t>
            </a:r>
            <a:r>
              <a:rPr b="0" i="0" lang="en-US" sz="1800" u="none" cap="none" strike="noStrike">
                <a:solidFill>
                  <a:schemeClr val="dk1"/>
                </a:solidFill>
                <a:latin typeface="Arial"/>
                <a:ea typeface="Arial"/>
                <a:cs typeface="Arial"/>
                <a:sym typeface="Arial"/>
              </a:rPr>
              <a:t> : cho biết tên của file trong thư mục đang mở</a:t>
            </a:r>
            <a:endParaRPr b="0" i="0" sz="1800" u="none" cap="none" strike="noStrike">
              <a:solidFill>
                <a:schemeClr val="dk1"/>
              </a:solidFill>
              <a:latin typeface="Arial"/>
              <a:ea typeface="Arial"/>
              <a:cs typeface="Arial"/>
              <a:sym typeface="Arial"/>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cd</a:t>
            </a:r>
            <a:r>
              <a:rPr b="0" i="0" lang="en-US" sz="1800" u="none" cap="none" strike="noStrike">
                <a:solidFill>
                  <a:schemeClr val="dk1"/>
                </a:solidFill>
                <a:latin typeface="Arial"/>
                <a:ea typeface="Arial"/>
                <a:cs typeface="Arial"/>
                <a:sym typeface="Arial"/>
              </a:rPr>
              <a:t> : thay đổi thư mục</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36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    Ví dụ. cd /    change to the root directory</a:t>
            </a:r>
            <a:endParaRPr/>
          </a:p>
          <a:p>
            <a:pPr indent="-228600" lvl="3" marL="1600200" marR="0" rtl="0" algn="l">
              <a:lnSpc>
                <a:spcPct val="90000"/>
              </a:lnSpc>
              <a:spcBef>
                <a:spcPts val="360"/>
              </a:spcBef>
              <a:spcAft>
                <a:spcPts val="0"/>
              </a:spcAft>
              <a:buClr>
                <a:schemeClr val="dk1"/>
              </a:buClr>
              <a:buSzPts val="1350"/>
              <a:buFont typeface="Arial"/>
              <a:buNone/>
            </a:pPr>
            <a:r>
              <a:rPr b="0" i="0" lang="en-US" sz="1800" u="none" cap="none" strike="noStrike">
                <a:solidFill>
                  <a:schemeClr val="dk1"/>
                </a:solidFill>
                <a:latin typeface="Arial"/>
                <a:ea typeface="Arial"/>
                <a:cs typeface="Arial"/>
                <a:sym typeface="Arial"/>
              </a:rPr>
              <a:t>      cd ..    change to the parent of that directory</a:t>
            </a:r>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cp </a:t>
            </a:r>
            <a:r>
              <a:rPr b="0" i="0" lang="en-US" sz="1800" u="none" cap="none" strike="noStrike">
                <a:solidFill>
                  <a:schemeClr val="dk1"/>
                </a:solidFill>
                <a:latin typeface="Arial"/>
                <a:ea typeface="Arial"/>
                <a:cs typeface="Arial"/>
                <a:sym typeface="Arial"/>
              </a:rPr>
              <a:t>: copy file</a:t>
            </a:r>
            <a:endParaRPr/>
          </a:p>
          <a:p>
            <a:pPr indent="0" lvl="2" marL="914400" marR="0" rtl="0" algn="l">
              <a:lnSpc>
                <a:spcPct val="90000"/>
              </a:lnSpc>
              <a:spcBef>
                <a:spcPts val="36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Ví dụ. Cp abc.txt xyz.txt </a:t>
            </a:r>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rm </a:t>
            </a:r>
            <a:r>
              <a:rPr b="0" i="0" lang="en-US" sz="1800" u="none" cap="none" strike="noStrike">
                <a:solidFill>
                  <a:schemeClr val="dk1"/>
                </a:solidFill>
                <a:latin typeface="Arial"/>
                <a:ea typeface="Arial"/>
                <a:cs typeface="Arial"/>
                <a:sym typeface="Arial"/>
              </a:rPr>
              <a:t>: di chuyển file</a:t>
            </a:r>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man</a:t>
            </a:r>
            <a:r>
              <a:rPr b="0" i="0" lang="en-US" sz="1800" u="none" cap="none" strike="noStrike">
                <a:solidFill>
                  <a:schemeClr val="dk1"/>
                </a:solidFill>
                <a:latin typeface="Arial"/>
                <a:ea typeface="Arial"/>
                <a:cs typeface="Arial"/>
                <a:sym typeface="Arial"/>
              </a:rPr>
              <a:t> : mở lệnh hướng dẫn sử dụng</a:t>
            </a:r>
            <a:endParaRPr b="0" i="0" sz="1800" u="none" cap="none" strike="noStrike">
              <a:solidFill>
                <a:schemeClr val="dk1"/>
              </a:solidFill>
              <a:latin typeface="Arial"/>
              <a:ea typeface="Arial"/>
              <a:cs typeface="Arial"/>
              <a:sym typeface="Arial"/>
            </a:endParaRPr>
          </a:p>
          <a:p>
            <a:pPr indent="0" lvl="2" marL="914400" marR="0" rtl="0" algn="l">
              <a:lnSpc>
                <a:spcPct val="90000"/>
              </a:lnSpc>
              <a:spcBef>
                <a:spcPts val="36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Ví dụ man cd    xem cách sử dụng lệnh cd</a:t>
            </a:r>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pwd</a:t>
            </a:r>
            <a:r>
              <a:rPr b="0" i="0" lang="en-US" sz="1800" u="none" cap="none" strike="noStrike">
                <a:solidFill>
                  <a:schemeClr val="dk1"/>
                </a:solidFill>
                <a:latin typeface="Arial"/>
                <a:ea typeface="Arial"/>
                <a:cs typeface="Arial"/>
                <a:sym typeface="Arial"/>
              </a:rPr>
              <a:t> : cho xem tên thư mục hiện tại</a:t>
            </a:r>
            <a:endParaRPr b="0" i="0" sz="1800" u="none" cap="none" strike="noStrike">
              <a:solidFill>
                <a:schemeClr val="dk1"/>
              </a:solidFill>
              <a:latin typeface="Arial"/>
              <a:ea typeface="Arial"/>
              <a:cs typeface="Arial"/>
              <a:sym typeface="Arial"/>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cat</a:t>
            </a:r>
            <a:r>
              <a:rPr b="0" i="0" lang="en-US" sz="1800" u="none" cap="none" strike="noStrike">
                <a:solidFill>
                  <a:schemeClr val="dk1"/>
                </a:solidFill>
                <a:latin typeface="Arial"/>
                <a:ea typeface="Arial"/>
                <a:cs typeface="Arial"/>
                <a:sym typeface="Arial"/>
              </a:rPr>
              <a:t> : mở thư mục file text</a:t>
            </a:r>
            <a:endParaRPr/>
          </a:p>
          <a:p>
            <a:pPr indent="0" lvl="2" marL="914400" marR="0" rtl="0" algn="l">
              <a:lnSpc>
                <a:spcPct val="90000"/>
              </a:lnSpc>
              <a:spcBef>
                <a:spcPts val="360"/>
              </a:spcBef>
              <a:spcAft>
                <a:spcPts val="0"/>
              </a:spcAft>
              <a:buClr>
                <a:schemeClr val="dk1"/>
              </a:buClr>
              <a:buSzPts val="1350"/>
              <a:buFont typeface="Noto Sans Symbols"/>
              <a:buNone/>
            </a:pPr>
            <a:r>
              <a:rPr b="0" i="0" lang="en-US" sz="1800" u="none" cap="none" strike="noStrike">
                <a:solidFill>
                  <a:schemeClr val="dk1"/>
                </a:solidFill>
                <a:latin typeface="Arial"/>
                <a:ea typeface="Arial"/>
                <a:cs typeface="Arial"/>
                <a:sym typeface="Arial"/>
              </a:rPr>
              <a:t>Ví dụ cat abc.txt    cho xem file abc</a:t>
            </a:r>
            <a:endParaRPr b="0" i="0" sz="1800" u="none" cap="none" strike="noStrike">
              <a:solidFill>
                <a:schemeClr val="dk1"/>
              </a:solidFill>
              <a:latin typeface="Arial"/>
              <a:ea typeface="Arial"/>
              <a:cs typeface="Arial"/>
              <a:sym typeface="Arial"/>
            </a:endParaRPr>
          </a:p>
          <a:p>
            <a:pPr indent="0" lvl="1" marL="457200" marR="0" rtl="0" algn="l">
              <a:lnSpc>
                <a:spcPct val="90000"/>
              </a:lnSpc>
              <a:spcBef>
                <a:spcPts val="360"/>
              </a:spcBef>
              <a:spcAft>
                <a:spcPts val="0"/>
              </a:spcAft>
              <a:buClr>
                <a:schemeClr val="dk1"/>
              </a:buClr>
              <a:buSzPts val="1350"/>
              <a:buFont typeface="Arial"/>
              <a:buNone/>
            </a:pPr>
            <a:r>
              <a:rPr b="0" i="0" lang="en-US" sz="1800" u="none" cap="none" strike="noStrike">
                <a:solidFill>
                  <a:srgbClr val="FF3300"/>
                </a:solidFill>
                <a:latin typeface="Arial"/>
                <a:ea typeface="Arial"/>
                <a:cs typeface="Arial"/>
                <a:sym typeface="Arial"/>
              </a:rPr>
              <a:t>whoami</a:t>
            </a:r>
            <a:r>
              <a:rPr b="0" i="0" lang="en-US" sz="1800" u="none" cap="none" strike="noStrike">
                <a:solidFill>
                  <a:schemeClr val="dk1"/>
                </a:solidFill>
                <a:latin typeface="Arial"/>
                <a:ea typeface="Arial"/>
                <a:cs typeface="Arial"/>
                <a:sym typeface="Arial"/>
              </a:rPr>
              <a:t> : cho biết username của người đang dùng</a:t>
            </a:r>
            <a:endParaRPr b="0" i="0" sz="1800" u="none" cap="none" strike="noStrike">
              <a:solidFill>
                <a:schemeClr val="dk1"/>
              </a:solidFill>
              <a:latin typeface="Arial"/>
              <a:ea typeface="Arial"/>
              <a:cs typeface="Arial"/>
              <a:sym typeface="Arial"/>
            </a:endParaRPr>
          </a:p>
        </p:txBody>
      </p:sp>
      <p:sp>
        <p:nvSpPr>
          <p:cNvPr id="1078" name="Google Shape;1078;p14"/>
          <p:cNvSpPr txBox="1"/>
          <p:nvPr>
            <p:ph type="title"/>
          </p:nvPr>
        </p:nvSpPr>
        <p:spPr>
          <a:xfrm>
            <a:off x="457200" y="1222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solidFill>
                  <a:srgbClr val="3A3A3A"/>
                </a:solidFill>
              </a:rPr>
              <a:t>Các lệnh cơ bản trong shell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5"/>
          <p:cNvSpPr txBox="1"/>
          <p:nvPr>
            <p:ph type="title"/>
          </p:nvPr>
        </p:nvSpPr>
        <p:spPr>
          <a:xfrm>
            <a:off x="656025" y="529535"/>
            <a:ext cx="783195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solidFill>
                  <a:srgbClr val="3A3A3A"/>
                </a:solidFill>
              </a:rPr>
              <a:t>Khái niệm cơ bản về quản lý bộ nhớ</a:t>
            </a:r>
            <a:endParaRPr/>
          </a:p>
        </p:txBody>
      </p:sp>
      <p:sp>
        <p:nvSpPr>
          <p:cNvPr id="1084" name="Google Shape;1084;p15"/>
          <p:cNvSpPr txBox="1"/>
          <p:nvPr/>
        </p:nvSpPr>
        <p:spPr>
          <a:xfrm>
            <a:off x="280547" y="1602254"/>
            <a:ext cx="8582906"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Hệ thống quản lý bộ nhớ vật lý của linux giải quyết việc cấp phát và giải phóng các trang, nhóm trang và khối bộ nhớ nhỏ</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Nó có các cơ chế bổ sung để xử lý bộ nhớ ảo, bộ nhớ được ánh xạ vào không gian địa chỉ của các tiến trình đang chạy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6"/>
          <p:cNvSpPr txBox="1"/>
          <p:nvPr>
            <p:ph type="title"/>
          </p:nvPr>
        </p:nvSpPr>
        <p:spPr>
          <a:xfrm>
            <a:off x="715100" y="-62976"/>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solidFill>
                  <a:srgbClr val="3A3A3A"/>
                </a:solidFill>
              </a:rPr>
              <a:t>Khái niệm cơ bản về quản lý bộ nhớ</a:t>
            </a:r>
            <a:endParaRPr/>
          </a:p>
        </p:txBody>
      </p:sp>
      <p:sp>
        <p:nvSpPr>
          <p:cNvPr id="1090" name="Google Shape;1090;p16"/>
          <p:cNvSpPr txBox="1"/>
          <p:nvPr>
            <p:ph idx="1" type="body"/>
          </p:nvPr>
        </p:nvSpPr>
        <p:spPr>
          <a:xfrm>
            <a:off x="1775223" y="3954264"/>
            <a:ext cx="5819775" cy="6250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US">
                <a:latin typeface="Arial"/>
                <a:ea typeface="Arial"/>
                <a:cs typeface="Arial"/>
                <a:sym typeface="Arial"/>
              </a:rPr>
              <a:t>Hai tiến trình có thể ánh xạ file cho nhau</a:t>
            </a:r>
            <a:endParaRPr>
              <a:latin typeface="Arial"/>
              <a:ea typeface="Arial"/>
              <a:cs typeface="Arial"/>
              <a:sym typeface="Arial"/>
            </a:endParaRPr>
          </a:p>
        </p:txBody>
      </p:sp>
      <p:sp>
        <p:nvSpPr>
          <p:cNvPr id="1091" name="Google Shape;1091;p16"/>
          <p:cNvSpPr txBox="1"/>
          <p:nvPr>
            <p:ph idx="11" type="ftr"/>
          </p:nvPr>
        </p:nvSpPr>
        <p:spPr>
          <a:xfrm>
            <a:off x="215901" y="4869657"/>
            <a:ext cx="8672400" cy="27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1092" name="Google Shape;1092;p16"/>
          <p:cNvPicPr preferRelativeResize="0"/>
          <p:nvPr/>
        </p:nvPicPr>
        <p:blipFill rotWithShape="1">
          <a:blip r:embed="rId3">
            <a:alphaModFix/>
          </a:blip>
          <a:srcRect b="0" l="0" r="0" t="0"/>
          <a:stretch/>
        </p:blipFill>
        <p:spPr>
          <a:xfrm>
            <a:off x="1775223" y="715863"/>
            <a:ext cx="5593556" cy="30932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7"/>
          <p:cNvSpPr txBox="1"/>
          <p:nvPr>
            <p:ph type="title"/>
          </p:nvPr>
        </p:nvSpPr>
        <p:spPr>
          <a:xfrm>
            <a:off x="1379322" y="206560"/>
            <a:ext cx="6431789"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solidFill>
                  <a:srgbClr val="3A3A3A"/>
                </a:solidFill>
              </a:rPr>
              <a:t>Lời gọi hệ thống trong quản lý bộ nhớ linux</a:t>
            </a:r>
            <a:endParaRPr>
              <a:solidFill>
                <a:srgbClr val="3A3A3A"/>
              </a:solidFill>
            </a:endParaRPr>
          </a:p>
        </p:txBody>
      </p:sp>
      <p:sp>
        <p:nvSpPr>
          <p:cNvPr id="1098" name="Google Shape;1098;p17"/>
          <p:cNvSpPr txBox="1"/>
          <p:nvPr>
            <p:ph idx="11" type="ftr"/>
          </p:nvPr>
        </p:nvSpPr>
        <p:spPr>
          <a:xfrm>
            <a:off x="215901" y="4869657"/>
            <a:ext cx="8672513" cy="27384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pic>
        <p:nvPicPr>
          <p:cNvPr id="1099" name="Google Shape;1099;p17"/>
          <p:cNvPicPr preferRelativeResize="0"/>
          <p:nvPr/>
        </p:nvPicPr>
        <p:blipFill rotWithShape="1">
          <a:blip r:embed="rId3">
            <a:alphaModFix/>
          </a:blip>
          <a:srcRect b="0" l="0" r="0" t="0"/>
          <a:stretch/>
        </p:blipFill>
        <p:spPr>
          <a:xfrm>
            <a:off x="215901" y="1625041"/>
            <a:ext cx="8905705" cy="1852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8"/>
          <p:cNvSpPr txBox="1"/>
          <p:nvPr/>
        </p:nvSpPr>
        <p:spPr>
          <a:xfrm>
            <a:off x="659685" y="797392"/>
            <a:ext cx="7713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Chakra Petch Medium"/>
              <a:buNone/>
            </a:pPr>
            <a:r>
              <a:rPr b="0" i="0" lang="en-US" sz="3500" u="none" cap="none" strike="noStrike">
                <a:solidFill>
                  <a:srgbClr val="3A3A3A"/>
                </a:solidFill>
                <a:latin typeface="Chakra Petch Medium"/>
                <a:ea typeface="Chakra Petch Medium"/>
                <a:cs typeface="Chakra Petch Medium"/>
                <a:sym typeface="Chakra Petch Medium"/>
              </a:rPr>
              <a:t>Quản lý bộ nhớ vật lý</a:t>
            </a:r>
            <a:endParaRPr b="0" i="0" sz="3500" u="none" cap="none" strike="noStrike">
              <a:solidFill>
                <a:srgbClr val="3A3A3A"/>
              </a:solidFill>
              <a:latin typeface="Chakra Petch Medium"/>
              <a:ea typeface="Chakra Petch Medium"/>
              <a:cs typeface="Chakra Petch Medium"/>
              <a:sym typeface="Chakra Petch Medium"/>
            </a:endParaRPr>
          </a:p>
        </p:txBody>
      </p:sp>
      <p:sp>
        <p:nvSpPr>
          <p:cNvPr id="1105" name="Google Shape;1105;p18"/>
          <p:cNvSpPr txBox="1"/>
          <p:nvPr/>
        </p:nvSpPr>
        <p:spPr>
          <a:xfrm>
            <a:off x="715050" y="0"/>
            <a:ext cx="7713899" cy="5068714"/>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00000"/>
              </a:lnSpc>
              <a:spcBef>
                <a:spcPts val="1000"/>
              </a:spcBef>
              <a:spcAft>
                <a:spcPts val="0"/>
              </a:spcAft>
              <a:buClr>
                <a:schemeClr val="dk1"/>
              </a:buClr>
              <a:buSzPts val="1500"/>
              <a:buFont typeface="Fira Code"/>
              <a:buChar char="●"/>
            </a:pPr>
            <a:r>
              <a:rPr b="0" i="0" lang="en-US" sz="3200" u="none" cap="none" strike="noStrike">
                <a:solidFill>
                  <a:schemeClr val="dk1"/>
                </a:solidFill>
                <a:latin typeface="Arial"/>
                <a:ea typeface="Arial"/>
                <a:cs typeface="Arial"/>
                <a:sym typeface="Arial"/>
              </a:rPr>
              <a:t>ZONE_DMA </a:t>
            </a:r>
            <a:r>
              <a:rPr b="0" i="0" lang="en-US" sz="3200" u="none" cap="none" strike="noStrike">
                <a:solidFill>
                  <a:schemeClr val="lt1"/>
                </a:solidFill>
                <a:highlight>
                  <a:schemeClr val="dk1"/>
                </a:highlight>
                <a:latin typeface="Arial"/>
                <a:ea typeface="Arial"/>
                <a:cs typeface="Arial"/>
                <a:sym typeface="Arial"/>
              </a:rPr>
              <a:t>và</a:t>
            </a:r>
            <a:r>
              <a:rPr b="0" i="0" lang="en-US" sz="3200" u="none" cap="none" strike="noStrike">
                <a:solidFill>
                  <a:schemeClr val="dk1"/>
                </a:solidFill>
                <a:latin typeface="Arial"/>
                <a:ea typeface="Arial"/>
                <a:cs typeface="Arial"/>
                <a:sym typeface="Arial"/>
              </a:rPr>
              <a:t> ZONE_DMA31</a:t>
            </a:r>
            <a:endParaRPr/>
          </a:p>
          <a:p>
            <a:pPr indent="-323850" lvl="0" marL="457200" marR="0" rtl="0" algn="l">
              <a:lnSpc>
                <a:spcPct val="100000"/>
              </a:lnSpc>
              <a:spcBef>
                <a:spcPts val="1000"/>
              </a:spcBef>
              <a:spcAft>
                <a:spcPts val="0"/>
              </a:spcAft>
              <a:buClr>
                <a:schemeClr val="dk1"/>
              </a:buClr>
              <a:buSzPts val="1500"/>
              <a:buFont typeface="Fira Code"/>
              <a:buChar char="●"/>
            </a:pPr>
            <a:r>
              <a:rPr b="0" i="0" lang="en-US" sz="3200" u="none" cap="none" strike="noStrike">
                <a:solidFill>
                  <a:schemeClr val="dk1"/>
                </a:solidFill>
                <a:latin typeface="Arial"/>
                <a:ea typeface="Arial"/>
                <a:cs typeface="Arial"/>
                <a:sym typeface="Arial"/>
              </a:rPr>
              <a:t>ZONE_NORMAL</a:t>
            </a:r>
            <a:endParaRPr/>
          </a:p>
          <a:p>
            <a:pPr indent="-323850" lvl="0" marL="457200" marR="0" rtl="0" algn="l">
              <a:lnSpc>
                <a:spcPct val="100000"/>
              </a:lnSpc>
              <a:spcBef>
                <a:spcPts val="1000"/>
              </a:spcBef>
              <a:spcAft>
                <a:spcPts val="0"/>
              </a:spcAft>
              <a:buClr>
                <a:schemeClr val="dk1"/>
              </a:buClr>
              <a:buSzPts val="1500"/>
              <a:buFont typeface="Fira Code"/>
              <a:buChar char="●"/>
            </a:pPr>
            <a:r>
              <a:rPr b="0" i="0" lang="en-US" sz="3200" u="none" cap="none" strike="noStrike">
                <a:solidFill>
                  <a:schemeClr val="dk1"/>
                </a:solidFill>
                <a:latin typeface="Arial"/>
                <a:ea typeface="Arial"/>
                <a:cs typeface="Arial"/>
                <a:sym typeface="Arial"/>
              </a:rPr>
              <a:t>ZONE_HIGHMEM</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9"/>
          <p:cNvSpPr txBox="1"/>
          <p:nvPr/>
        </p:nvSpPr>
        <p:spPr>
          <a:xfrm>
            <a:off x="651809" y="382961"/>
            <a:ext cx="8229600" cy="114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500"/>
              <a:buFont typeface="Chakra Petch Medium"/>
              <a:buNone/>
            </a:pPr>
            <a:r>
              <a:rPr b="0" i="0" lang="en-US" sz="3500" u="none" cap="none" strike="noStrike">
                <a:solidFill>
                  <a:srgbClr val="3A3A3A"/>
                </a:solidFill>
                <a:latin typeface="Chakra Petch Medium"/>
                <a:ea typeface="Chakra Petch Medium"/>
                <a:cs typeface="Chakra Petch Medium"/>
                <a:sym typeface="Chakra Petch Medium"/>
              </a:rPr>
              <a:t>Cơ chế cấp phát bộ nhớ</a:t>
            </a:r>
            <a:endParaRPr b="0" i="0" sz="3500" u="none" cap="none" strike="noStrike">
              <a:solidFill>
                <a:srgbClr val="3A3A3A"/>
              </a:solidFill>
              <a:latin typeface="Chakra Petch Medium"/>
              <a:ea typeface="Chakra Petch Medium"/>
              <a:cs typeface="Chakra Petch Medium"/>
              <a:sym typeface="Chakra Petch Medium"/>
            </a:endParaRPr>
          </a:p>
        </p:txBody>
      </p:sp>
      <p:pic>
        <p:nvPicPr>
          <p:cNvPr id="1111" name="Google Shape;1111;p19"/>
          <p:cNvPicPr preferRelativeResize="0"/>
          <p:nvPr/>
        </p:nvPicPr>
        <p:blipFill rotWithShape="1">
          <a:blip r:embed="rId3">
            <a:alphaModFix/>
          </a:blip>
          <a:srcRect b="0" l="0" r="0" t="0"/>
          <a:stretch/>
        </p:blipFill>
        <p:spPr>
          <a:xfrm>
            <a:off x="1076978" y="1105127"/>
            <a:ext cx="7415213" cy="31543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pic>
        <p:nvPicPr>
          <p:cNvPr id="1116" name="Google Shape;1116;p20"/>
          <p:cNvPicPr preferRelativeResize="0"/>
          <p:nvPr/>
        </p:nvPicPr>
        <p:blipFill rotWithShape="1">
          <a:blip r:embed="rId3">
            <a:alphaModFix/>
          </a:blip>
          <a:srcRect b="0" l="0" r="0" t="0"/>
          <a:stretch/>
        </p:blipFill>
        <p:spPr>
          <a:xfrm>
            <a:off x="848518" y="1316491"/>
            <a:ext cx="7446963" cy="3084512"/>
          </a:xfrm>
          <a:prstGeom prst="rect">
            <a:avLst/>
          </a:prstGeom>
          <a:noFill/>
          <a:ln>
            <a:noFill/>
          </a:ln>
        </p:spPr>
      </p:pic>
      <p:sp>
        <p:nvSpPr>
          <p:cNvPr id="1117" name="Google Shape;1117;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Lời mời hệ thống của I/O trong Linux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2"/>
          <p:cNvSpPr txBox="1"/>
          <p:nvPr>
            <p:ph type="title"/>
          </p:nvPr>
        </p:nvSpPr>
        <p:spPr>
          <a:xfrm>
            <a:off x="1410433" y="1176572"/>
            <a:ext cx="5451104"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US"/>
              <a:t>Sự phát triển của hệ điều hành linux</a:t>
            </a:r>
            <a:endParaRPr/>
          </a:p>
        </p:txBody>
      </p:sp>
      <p:sp>
        <p:nvSpPr>
          <p:cNvPr id="676" name="Google Shape;676;p2"/>
          <p:cNvSpPr txBox="1"/>
          <p:nvPr>
            <p:ph idx="2" type="title"/>
          </p:nvPr>
        </p:nvSpPr>
        <p:spPr>
          <a:xfrm>
            <a:off x="718033" y="1176572"/>
            <a:ext cx="6924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01</a:t>
            </a:r>
            <a:endParaRPr/>
          </a:p>
        </p:txBody>
      </p:sp>
      <p:sp>
        <p:nvSpPr>
          <p:cNvPr id="677" name="Google Shape;677;p2"/>
          <p:cNvSpPr txBox="1"/>
          <p:nvPr>
            <p:ph idx="3" type="title"/>
          </p:nvPr>
        </p:nvSpPr>
        <p:spPr>
          <a:xfrm>
            <a:off x="1410433" y="1998722"/>
            <a:ext cx="49590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US"/>
              <a:t>Cấu trúc của hệ điều hành linux</a:t>
            </a:r>
            <a:endParaRPr/>
          </a:p>
        </p:txBody>
      </p:sp>
      <p:sp>
        <p:nvSpPr>
          <p:cNvPr id="678" name="Google Shape;678;p2"/>
          <p:cNvSpPr txBox="1"/>
          <p:nvPr>
            <p:ph idx="4" type="title"/>
          </p:nvPr>
        </p:nvSpPr>
        <p:spPr>
          <a:xfrm>
            <a:off x="721783" y="1998722"/>
            <a:ext cx="6924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02</a:t>
            </a:r>
            <a:endParaRPr/>
          </a:p>
        </p:txBody>
      </p:sp>
      <p:sp>
        <p:nvSpPr>
          <p:cNvPr id="679" name="Google Shape;679;p2"/>
          <p:cNvSpPr txBox="1"/>
          <p:nvPr>
            <p:ph idx="6" type="title"/>
          </p:nvPr>
        </p:nvSpPr>
        <p:spPr>
          <a:xfrm>
            <a:off x="1410433" y="2820872"/>
            <a:ext cx="49590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US"/>
              <a:t>Quản lý file </a:t>
            </a:r>
            <a:endParaRPr/>
          </a:p>
        </p:txBody>
      </p:sp>
      <p:sp>
        <p:nvSpPr>
          <p:cNvPr id="680" name="Google Shape;680;p2"/>
          <p:cNvSpPr txBox="1"/>
          <p:nvPr>
            <p:ph idx="7" type="title"/>
          </p:nvPr>
        </p:nvSpPr>
        <p:spPr>
          <a:xfrm>
            <a:off x="721783" y="2820872"/>
            <a:ext cx="6924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03</a:t>
            </a:r>
            <a:endParaRPr/>
          </a:p>
        </p:txBody>
      </p:sp>
      <p:sp>
        <p:nvSpPr>
          <p:cNvPr id="681" name="Google Shape;681;p2"/>
          <p:cNvSpPr txBox="1"/>
          <p:nvPr>
            <p:ph idx="9" type="title"/>
          </p:nvPr>
        </p:nvSpPr>
        <p:spPr>
          <a:xfrm>
            <a:off x="1410433" y="3719222"/>
            <a:ext cx="49590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US"/>
              <a:t>Quản lý tiến trình</a:t>
            </a:r>
            <a:endParaRPr/>
          </a:p>
        </p:txBody>
      </p:sp>
      <p:sp>
        <p:nvSpPr>
          <p:cNvPr id="682" name="Google Shape;682;p2"/>
          <p:cNvSpPr txBox="1"/>
          <p:nvPr>
            <p:ph idx="13" type="title"/>
          </p:nvPr>
        </p:nvSpPr>
        <p:spPr>
          <a:xfrm>
            <a:off x="721783" y="3719222"/>
            <a:ext cx="692400" cy="31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04</a:t>
            </a:r>
            <a:endParaRPr/>
          </a:p>
        </p:txBody>
      </p:sp>
      <p:grpSp>
        <p:nvGrpSpPr>
          <p:cNvPr id="683" name="Google Shape;683;p2"/>
          <p:cNvGrpSpPr/>
          <p:nvPr/>
        </p:nvGrpSpPr>
        <p:grpSpPr>
          <a:xfrm>
            <a:off x="7569329" y="186943"/>
            <a:ext cx="534466" cy="691810"/>
            <a:chOff x="2875937" y="1960933"/>
            <a:chExt cx="629673" cy="815045"/>
          </a:xfrm>
        </p:grpSpPr>
        <p:sp>
          <p:nvSpPr>
            <p:cNvPr id="684" name="Google Shape;684;p2"/>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 Triển khai thiết bị đầu cuối trong Linux</a:t>
            </a:r>
            <a:endParaRPr/>
          </a:p>
        </p:txBody>
      </p:sp>
      <p:pic>
        <p:nvPicPr>
          <p:cNvPr id="1123" name="Google Shape;1123;p21"/>
          <p:cNvPicPr preferRelativeResize="0"/>
          <p:nvPr/>
        </p:nvPicPr>
        <p:blipFill rotWithShape="1">
          <a:blip r:embed="rId3">
            <a:alphaModFix/>
          </a:blip>
          <a:srcRect b="0" l="0" r="0" t="0"/>
          <a:stretch/>
        </p:blipFill>
        <p:spPr>
          <a:xfrm>
            <a:off x="433387" y="1520825"/>
            <a:ext cx="8253413" cy="2101850"/>
          </a:xfrm>
          <a:prstGeom prst="rect">
            <a:avLst/>
          </a:prstGeom>
          <a:noFill/>
          <a:ln>
            <a:noFill/>
          </a:ln>
        </p:spPr>
      </p:pic>
      <p:sp>
        <p:nvSpPr>
          <p:cNvPr id="1124" name="Google Shape;1124;p21"/>
          <p:cNvSpPr txBox="1"/>
          <p:nvPr/>
        </p:nvSpPr>
        <p:spPr>
          <a:xfrm>
            <a:off x="1882207" y="3725862"/>
            <a:ext cx="6231278"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500" u="none" cap="none" strike="noStrike">
                <a:solidFill>
                  <a:srgbClr val="000000"/>
                </a:solidFill>
                <a:latin typeface="Arial"/>
                <a:ea typeface="Arial"/>
                <a:cs typeface="Arial"/>
                <a:sym typeface="Arial"/>
              </a:rPr>
              <a:t>Một số chức năng hỗ trợ cho character device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22"/>
          <p:cNvSpPr txBox="1"/>
          <p:nvPr>
            <p:ph type="title"/>
          </p:nvPr>
        </p:nvSpPr>
        <p:spPr>
          <a:xfrm>
            <a:off x="1311963" y="2361963"/>
            <a:ext cx="6519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Quản lý file </a:t>
            </a:r>
            <a:endParaRPr/>
          </a:p>
        </p:txBody>
      </p:sp>
      <p:sp>
        <p:nvSpPr>
          <p:cNvPr id="1130" name="Google Shape;1130;p22"/>
          <p:cNvSpPr txBox="1"/>
          <p:nvPr>
            <p:ph idx="2" type="title"/>
          </p:nvPr>
        </p:nvSpPr>
        <p:spPr>
          <a:xfrm>
            <a:off x="2996625" y="1243600"/>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03</a:t>
            </a:r>
            <a:endParaRPr/>
          </a:p>
        </p:txBody>
      </p:sp>
      <p:grpSp>
        <p:nvGrpSpPr>
          <p:cNvPr id="1131" name="Google Shape;1131;p22"/>
          <p:cNvGrpSpPr/>
          <p:nvPr/>
        </p:nvGrpSpPr>
        <p:grpSpPr>
          <a:xfrm>
            <a:off x="7718810" y="247511"/>
            <a:ext cx="564699" cy="627192"/>
            <a:chOff x="2877151" y="3108530"/>
            <a:chExt cx="665291" cy="738916"/>
          </a:xfrm>
        </p:grpSpPr>
        <p:sp>
          <p:nvSpPr>
            <p:cNvPr id="1132" name="Google Shape;1132;p22"/>
            <p:cNvSpPr/>
            <p:nvPr/>
          </p:nvSpPr>
          <p:spPr>
            <a:xfrm>
              <a:off x="2877151" y="3108530"/>
              <a:ext cx="665290" cy="736489"/>
            </a:xfrm>
            <a:custGeom>
              <a:rect b="b" l="l" r="r" t="t"/>
              <a:pathLst>
                <a:path extrusionOk="0" h="20016" w="18081">
                  <a:moveTo>
                    <a:pt x="3070" y="1"/>
                  </a:moveTo>
                  <a:lnTo>
                    <a:pt x="3070" y="1002"/>
                  </a:lnTo>
                  <a:lnTo>
                    <a:pt x="2002" y="1002"/>
                  </a:lnTo>
                  <a:lnTo>
                    <a:pt x="2002" y="2002"/>
                  </a:lnTo>
                  <a:lnTo>
                    <a:pt x="2002" y="3003"/>
                  </a:lnTo>
                  <a:lnTo>
                    <a:pt x="2002" y="4004"/>
                  </a:lnTo>
                  <a:lnTo>
                    <a:pt x="3003" y="4004"/>
                  </a:lnTo>
                  <a:lnTo>
                    <a:pt x="3003" y="5004"/>
                  </a:lnTo>
                  <a:lnTo>
                    <a:pt x="3003" y="6005"/>
                  </a:lnTo>
                  <a:lnTo>
                    <a:pt x="3003" y="7006"/>
                  </a:lnTo>
                  <a:lnTo>
                    <a:pt x="4004" y="7006"/>
                  </a:lnTo>
                  <a:lnTo>
                    <a:pt x="4004" y="8007"/>
                  </a:lnTo>
                  <a:lnTo>
                    <a:pt x="4004" y="9007"/>
                  </a:lnTo>
                  <a:lnTo>
                    <a:pt x="3003" y="9007"/>
                  </a:lnTo>
                  <a:lnTo>
                    <a:pt x="3003" y="8007"/>
                  </a:lnTo>
                  <a:lnTo>
                    <a:pt x="1" y="8007"/>
                  </a:lnTo>
                  <a:lnTo>
                    <a:pt x="1" y="9007"/>
                  </a:lnTo>
                  <a:lnTo>
                    <a:pt x="1" y="11009"/>
                  </a:lnTo>
                  <a:lnTo>
                    <a:pt x="1001" y="11009"/>
                  </a:lnTo>
                  <a:lnTo>
                    <a:pt x="1001" y="12009"/>
                  </a:lnTo>
                  <a:lnTo>
                    <a:pt x="2002" y="12009"/>
                  </a:lnTo>
                  <a:lnTo>
                    <a:pt x="2002" y="14011"/>
                  </a:lnTo>
                  <a:lnTo>
                    <a:pt x="3003" y="14011"/>
                  </a:lnTo>
                  <a:lnTo>
                    <a:pt x="3003" y="16012"/>
                  </a:lnTo>
                  <a:lnTo>
                    <a:pt x="4004" y="16012"/>
                  </a:lnTo>
                  <a:lnTo>
                    <a:pt x="4004" y="18014"/>
                  </a:lnTo>
                  <a:lnTo>
                    <a:pt x="5004" y="18014"/>
                  </a:lnTo>
                  <a:lnTo>
                    <a:pt x="5004" y="19014"/>
                  </a:lnTo>
                  <a:lnTo>
                    <a:pt x="5004" y="20015"/>
                  </a:lnTo>
                  <a:lnTo>
                    <a:pt x="15078" y="20015"/>
                  </a:lnTo>
                  <a:lnTo>
                    <a:pt x="15078" y="18014"/>
                  </a:lnTo>
                  <a:lnTo>
                    <a:pt x="16079" y="18014"/>
                  </a:lnTo>
                  <a:lnTo>
                    <a:pt x="16079" y="16012"/>
                  </a:lnTo>
                  <a:lnTo>
                    <a:pt x="17080" y="16012"/>
                  </a:lnTo>
                  <a:lnTo>
                    <a:pt x="17080" y="9941"/>
                  </a:lnTo>
                  <a:lnTo>
                    <a:pt x="18080" y="9941"/>
                  </a:lnTo>
                  <a:lnTo>
                    <a:pt x="18080" y="9041"/>
                  </a:lnTo>
                  <a:lnTo>
                    <a:pt x="18080" y="8040"/>
                  </a:lnTo>
                  <a:lnTo>
                    <a:pt x="18080" y="7039"/>
                  </a:lnTo>
                  <a:lnTo>
                    <a:pt x="18080" y="6039"/>
                  </a:lnTo>
                  <a:lnTo>
                    <a:pt x="18080" y="5038"/>
                  </a:lnTo>
                  <a:lnTo>
                    <a:pt x="18080" y="4037"/>
                  </a:lnTo>
                  <a:lnTo>
                    <a:pt x="18080" y="3036"/>
                  </a:lnTo>
                  <a:lnTo>
                    <a:pt x="17080" y="3036"/>
                  </a:lnTo>
                  <a:lnTo>
                    <a:pt x="17080" y="3003"/>
                  </a:lnTo>
                  <a:lnTo>
                    <a:pt x="17080" y="2002"/>
                  </a:lnTo>
                  <a:lnTo>
                    <a:pt x="14077" y="2002"/>
                  </a:lnTo>
                  <a:lnTo>
                    <a:pt x="14077" y="1002"/>
                  </a:lnTo>
                  <a:lnTo>
                    <a:pt x="11075" y="1002"/>
                  </a:lnTo>
                  <a:lnTo>
                    <a:pt x="11075" y="1"/>
                  </a:lnTo>
                  <a:lnTo>
                    <a:pt x="9074" y="1"/>
                  </a:lnTo>
                  <a:lnTo>
                    <a:pt x="9074" y="1002"/>
                  </a:lnTo>
                  <a:lnTo>
                    <a:pt x="8073" y="1002"/>
                  </a:lnTo>
                  <a:lnTo>
                    <a:pt x="8073" y="2002"/>
                  </a:lnTo>
                  <a:lnTo>
                    <a:pt x="8073" y="3003"/>
                  </a:lnTo>
                  <a:lnTo>
                    <a:pt x="8073" y="4004"/>
                  </a:lnTo>
                  <a:lnTo>
                    <a:pt x="8073" y="5004"/>
                  </a:lnTo>
                  <a:lnTo>
                    <a:pt x="8073" y="6005"/>
                  </a:lnTo>
                  <a:lnTo>
                    <a:pt x="8073" y="7006"/>
                  </a:lnTo>
                  <a:lnTo>
                    <a:pt x="7072" y="7006"/>
                  </a:lnTo>
                  <a:lnTo>
                    <a:pt x="7072" y="6005"/>
                  </a:lnTo>
                  <a:lnTo>
                    <a:pt x="7072" y="5004"/>
                  </a:lnTo>
                  <a:lnTo>
                    <a:pt x="7072" y="4004"/>
                  </a:lnTo>
                  <a:lnTo>
                    <a:pt x="6072" y="4004"/>
                  </a:lnTo>
                  <a:lnTo>
                    <a:pt x="6072" y="3003"/>
                  </a:lnTo>
                  <a:lnTo>
                    <a:pt x="6072" y="2002"/>
                  </a:lnTo>
                  <a:lnTo>
                    <a:pt x="6072" y="1002"/>
                  </a:lnTo>
                  <a:lnTo>
                    <a:pt x="5071" y="1002"/>
                  </a:lnTo>
                  <a:lnTo>
                    <a:pt x="50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2"/>
            <p:cNvSpPr/>
            <p:nvPr/>
          </p:nvSpPr>
          <p:spPr>
            <a:xfrm>
              <a:off x="2986396"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2"/>
            <p:cNvSpPr/>
            <p:nvPr/>
          </p:nvSpPr>
          <p:spPr>
            <a:xfrm>
              <a:off x="3209778"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2"/>
            <p:cNvSpPr/>
            <p:nvPr/>
          </p:nvSpPr>
          <p:spPr>
            <a:xfrm>
              <a:off x="3283405" y="3145361"/>
              <a:ext cx="111746" cy="295832"/>
            </a:xfrm>
            <a:custGeom>
              <a:rect b="b" l="l" r="r" t="t"/>
              <a:pathLst>
                <a:path extrusionOk="0" h="8040" w="3037">
                  <a:moveTo>
                    <a:pt x="1" y="1"/>
                  </a:moveTo>
                  <a:lnTo>
                    <a:pt x="1" y="1001"/>
                  </a:lnTo>
                  <a:lnTo>
                    <a:pt x="1" y="4037"/>
                  </a:lnTo>
                  <a:lnTo>
                    <a:pt x="1" y="5038"/>
                  </a:lnTo>
                  <a:lnTo>
                    <a:pt x="1" y="8040"/>
                  </a:lnTo>
                  <a:lnTo>
                    <a:pt x="1002" y="8040"/>
                  </a:lnTo>
                  <a:lnTo>
                    <a:pt x="1002" y="5038"/>
                  </a:lnTo>
                  <a:lnTo>
                    <a:pt x="1002" y="4037"/>
                  </a:lnTo>
                  <a:lnTo>
                    <a:pt x="1002" y="1001"/>
                  </a:lnTo>
                  <a:lnTo>
                    <a:pt x="3036" y="1001"/>
                  </a:lnTo>
                  <a:lnTo>
                    <a:pt x="30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2"/>
            <p:cNvSpPr/>
            <p:nvPr/>
          </p:nvSpPr>
          <p:spPr>
            <a:xfrm>
              <a:off x="3395114" y="3182193"/>
              <a:ext cx="110495" cy="259000"/>
            </a:xfrm>
            <a:custGeom>
              <a:rect b="b" l="l" r="r" t="t"/>
              <a:pathLst>
                <a:path extrusionOk="0" h="7039" w="3003">
                  <a:moveTo>
                    <a:pt x="0" y="0"/>
                  </a:moveTo>
                  <a:lnTo>
                    <a:pt x="0" y="1001"/>
                  </a:lnTo>
                  <a:lnTo>
                    <a:pt x="0" y="3803"/>
                  </a:lnTo>
                  <a:lnTo>
                    <a:pt x="0" y="4037"/>
                  </a:lnTo>
                  <a:lnTo>
                    <a:pt x="0" y="5037"/>
                  </a:lnTo>
                  <a:lnTo>
                    <a:pt x="0" y="6038"/>
                  </a:lnTo>
                  <a:lnTo>
                    <a:pt x="0" y="7039"/>
                  </a:lnTo>
                  <a:lnTo>
                    <a:pt x="1001" y="7039"/>
                  </a:lnTo>
                  <a:lnTo>
                    <a:pt x="1001" y="6038"/>
                  </a:lnTo>
                  <a:lnTo>
                    <a:pt x="1001" y="5037"/>
                  </a:lnTo>
                  <a:lnTo>
                    <a:pt x="1001" y="4037"/>
                  </a:lnTo>
                  <a:lnTo>
                    <a:pt x="1001" y="3803"/>
                  </a:lnTo>
                  <a:lnTo>
                    <a:pt x="1001"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2"/>
            <p:cNvSpPr/>
            <p:nvPr/>
          </p:nvSpPr>
          <p:spPr>
            <a:xfrm>
              <a:off x="3505573" y="3219025"/>
              <a:ext cx="36869" cy="259000"/>
            </a:xfrm>
            <a:custGeom>
              <a:rect b="b" l="l" r="r" t="t"/>
              <a:pathLst>
                <a:path extrusionOk="0" h="7039" w="1002">
                  <a:moveTo>
                    <a:pt x="1" y="0"/>
                  </a:moveTo>
                  <a:lnTo>
                    <a:pt x="1" y="1001"/>
                  </a:lnTo>
                  <a:lnTo>
                    <a:pt x="1" y="2035"/>
                  </a:lnTo>
                  <a:lnTo>
                    <a:pt x="1" y="3036"/>
                  </a:lnTo>
                  <a:lnTo>
                    <a:pt x="1" y="4036"/>
                  </a:lnTo>
                  <a:lnTo>
                    <a:pt x="1" y="5037"/>
                  </a:lnTo>
                  <a:lnTo>
                    <a:pt x="1" y="6038"/>
                  </a:lnTo>
                  <a:lnTo>
                    <a:pt x="1" y="7038"/>
                  </a:lnTo>
                  <a:lnTo>
                    <a:pt x="1001" y="7038"/>
                  </a:lnTo>
                  <a:lnTo>
                    <a:pt x="1001" y="6038"/>
                  </a:lnTo>
                  <a:lnTo>
                    <a:pt x="1001" y="5037"/>
                  </a:lnTo>
                  <a:lnTo>
                    <a:pt x="1001" y="4036"/>
                  </a:lnTo>
                  <a:lnTo>
                    <a:pt x="1001" y="3036"/>
                  </a:lnTo>
                  <a:lnTo>
                    <a:pt x="1001" y="2035"/>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2"/>
            <p:cNvSpPr/>
            <p:nvPr/>
          </p:nvSpPr>
          <p:spPr>
            <a:xfrm>
              <a:off x="3024442" y="3477987"/>
              <a:ext cx="481168" cy="369459"/>
            </a:xfrm>
            <a:custGeom>
              <a:rect b="b" l="l" r="r" t="t"/>
              <a:pathLst>
                <a:path extrusionOk="0" h="10041" w="13077">
                  <a:moveTo>
                    <a:pt x="12076" y="0"/>
                  </a:moveTo>
                  <a:lnTo>
                    <a:pt x="12076" y="5037"/>
                  </a:lnTo>
                  <a:lnTo>
                    <a:pt x="11075" y="5037"/>
                  </a:lnTo>
                  <a:lnTo>
                    <a:pt x="11075" y="7039"/>
                  </a:lnTo>
                  <a:lnTo>
                    <a:pt x="10074" y="7039"/>
                  </a:lnTo>
                  <a:lnTo>
                    <a:pt x="10074" y="9040"/>
                  </a:lnTo>
                  <a:lnTo>
                    <a:pt x="2035" y="9040"/>
                  </a:lnTo>
                  <a:lnTo>
                    <a:pt x="2035" y="7039"/>
                  </a:lnTo>
                  <a:lnTo>
                    <a:pt x="1035" y="7039"/>
                  </a:lnTo>
                  <a:lnTo>
                    <a:pt x="1035" y="6038"/>
                  </a:lnTo>
                  <a:lnTo>
                    <a:pt x="1" y="6038"/>
                  </a:lnTo>
                  <a:lnTo>
                    <a:pt x="1" y="8039"/>
                  </a:lnTo>
                  <a:lnTo>
                    <a:pt x="1035" y="8039"/>
                  </a:lnTo>
                  <a:lnTo>
                    <a:pt x="1035" y="9040"/>
                  </a:lnTo>
                  <a:lnTo>
                    <a:pt x="1035" y="10041"/>
                  </a:lnTo>
                  <a:lnTo>
                    <a:pt x="11075" y="10041"/>
                  </a:lnTo>
                  <a:lnTo>
                    <a:pt x="11075" y="8039"/>
                  </a:lnTo>
                  <a:lnTo>
                    <a:pt x="12076" y="8039"/>
                  </a:lnTo>
                  <a:lnTo>
                    <a:pt x="12076" y="6038"/>
                  </a:lnTo>
                  <a:lnTo>
                    <a:pt x="13077" y="6038"/>
                  </a:lnTo>
                  <a:lnTo>
                    <a:pt x="130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2"/>
            <p:cNvSpPr/>
            <p:nvPr/>
          </p:nvSpPr>
          <p:spPr>
            <a:xfrm>
              <a:off x="2987610" y="3367529"/>
              <a:ext cx="74915" cy="184122"/>
            </a:xfrm>
            <a:custGeom>
              <a:rect b="b" l="l" r="r" t="t"/>
              <a:pathLst>
                <a:path extrusionOk="0" h="5004" w="2036">
                  <a:moveTo>
                    <a:pt x="1002" y="0"/>
                  </a:moveTo>
                  <a:lnTo>
                    <a:pt x="1002" y="1001"/>
                  </a:lnTo>
                  <a:lnTo>
                    <a:pt x="1002" y="2002"/>
                  </a:lnTo>
                  <a:lnTo>
                    <a:pt x="1" y="2002"/>
                  </a:lnTo>
                  <a:lnTo>
                    <a:pt x="1" y="3002"/>
                  </a:lnTo>
                  <a:lnTo>
                    <a:pt x="1002" y="3002"/>
                  </a:lnTo>
                  <a:lnTo>
                    <a:pt x="1002" y="4003"/>
                  </a:lnTo>
                  <a:lnTo>
                    <a:pt x="1002" y="5004"/>
                  </a:lnTo>
                  <a:lnTo>
                    <a:pt x="2036" y="5004"/>
                  </a:lnTo>
                  <a:lnTo>
                    <a:pt x="2036" y="4003"/>
                  </a:lnTo>
                  <a:lnTo>
                    <a:pt x="2036" y="3002"/>
                  </a:lnTo>
                  <a:lnTo>
                    <a:pt x="2036" y="2002"/>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2"/>
            <p:cNvSpPr/>
            <p:nvPr/>
          </p:nvSpPr>
          <p:spPr>
            <a:xfrm>
              <a:off x="2987610" y="3255820"/>
              <a:ext cx="36869" cy="111746"/>
            </a:xfrm>
            <a:custGeom>
              <a:rect b="b" l="l" r="r" t="t"/>
              <a:pathLst>
                <a:path extrusionOk="0" h="3037" w="1002">
                  <a:moveTo>
                    <a:pt x="1" y="1"/>
                  </a:moveTo>
                  <a:lnTo>
                    <a:pt x="1" y="1035"/>
                  </a:lnTo>
                  <a:lnTo>
                    <a:pt x="1" y="2036"/>
                  </a:lnTo>
                  <a:lnTo>
                    <a:pt x="1" y="3036"/>
                  </a:lnTo>
                  <a:lnTo>
                    <a:pt x="1002" y="3036"/>
                  </a:lnTo>
                  <a:lnTo>
                    <a:pt x="1002" y="2036"/>
                  </a:lnTo>
                  <a:lnTo>
                    <a:pt x="1002" y="1035"/>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2"/>
            <p:cNvSpPr/>
            <p:nvPr/>
          </p:nvSpPr>
          <p:spPr>
            <a:xfrm>
              <a:off x="2950815" y="3145361"/>
              <a:ext cx="36832" cy="110495"/>
            </a:xfrm>
            <a:custGeom>
              <a:rect b="b" l="l" r="r" t="t"/>
              <a:pathLst>
                <a:path extrusionOk="0" h="3003" w="1001">
                  <a:moveTo>
                    <a:pt x="0" y="1"/>
                  </a:moveTo>
                  <a:lnTo>
                    <a:pt x="0" y="1001"/>
                  </a:lnTo>
                  <a:lnTo>
                    <a:pt x="0" y="2002"/>
                  </a:lnTo>
                  <a:lnTo>
                    <a:pt x="0"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2"/>
            <p:cNvSpPr/>
            <p:nvPr/>
          </p:nvSpPr>
          <p:spPr>
            <a:xfrm>
              <a:off x="3136151" y="3367529"/>
              <a:ext cx="36832" cy="73664"/>
            </a:xfrm>
            <a:custGeom>
              <a:rect b="b" l="l" r="r" t="t"/>
              <a:pathLst>
                <a:path extrusionOk="0" h="2002" w="1001">
                  <a:moveTo>
                    <a:pt x="0" y="0"/>
                  </a:moveTo>
                  <a:lnTo>
                    <a:pt x="0" y="1001"/>
                  </a:lnTo>
                  <a:lnTo>
                    <a:pt x="0" y="2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2"/>
            <p:cNvSpPr/>
            <p:nvPr/>
          </p:nvSpPr>
          <p:spPr>
            <a:xfrm>
              <a:off x="3099320" y="3255820"/>
              <a:ext cx="36869" cy="111746"/>
            </a:xfrm>
            <a:custGeom>
              <a:rect b="b" l="l" r="r" t="t"/>
              <a:pathLst>
                <a:path extrusionOk="0" h="3037" w="1002">
                  <a:moveTo>
                    <a:pt x="0" y="1"/>
                  </a:moveTo>
                  <a:lnTo>
                    <a:pt x="0" y="1035"/>
                  </a:lnTo>
                  <a:lnTo>
                    <a:pt x="0" y="2036"/>
                  </a:lnTo>
                  <a:lnTo>
                    <a:pt x="0" y="3036"/>
                  </a:lnTo>
                  <a:lnTo>
                    <a:pt x="1001" y="3036"/>
                  </a:lnTo>
                  <a:lnTo>
                    <a:pt x="1001" y="2036"/>
                  </a:lnTo>
                  <a:lnTo>
                    <a:pt x="1001" y="1035"/>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2"/>
            <p:cNvSpPr/>
            <p:nvPr/>
          </p:nvSpPr>
          <p:spPr>
            <a:xfrm>
              <a:off x="3062488" y="3145361"/>
              <a:ext cx="36869" cy="110495"/>
            </a:xfrm>
            <a:custGeom>
              <a:rect b="b" l="l" r="r" t="t"/>
              <a:pathLst>
                <a:path extrusionOk="0" h="3003" w="1002">
                  <a:moveTo>
                    <a:pt x="1" y="1"/>
                  </a:moveTo>
                  <a:lnTo>
                    <a:pt x="1" y="1001"/>
                  </a:lnTo>
                  <a:lnTo>
                    <a:pt x="1" y="2002"/>
                  </a:lnTo>
                  <a:lnTo>
                    <a:pt x="1"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2"/>
            <p:cNvSpPr/>
            <p:nvPr/>
          </p:nvSpPr>
          <p:spPr>
            <a:xfrm>
              <a:off x="3172946" y="3145361"/>
              <a:ext cx="36869" cy="222205"/>
            </a:xfrm>
            <a:custGeom>
              <a:rect b="b" l="l" r="r" t="t"/>
              <a:pathLst>
                <a:path extrusionOk="0" h="6039" w="1002">
                  <a:moveTo>
                    <a:pt x="1" y="1"/>
                  </a:moveTo>
                  <a:lnTo>
                    <a:pt x="1" y="1001"/>
                  </a:lnTo>
                  <a:lnTo>
                    <a:pt x="1" y="2002"/>
                  </a:lnTo>
                  <a:lnTo>
                    <a:pt x="1" y="3003"/>
                  </a:lnTo>
                  <a:lnTo>
                    <a:pt x="1" y="4037"/>
                  </a:lnTo>
                  <a:lnTo>
                    <a:pt x="1" y="5038"/>
                  </a:lnTo>
                  <a:lnTo>
                    <a:pt x="1" y="6038"/>
                  </a:lnTo>
                  <a:lnTo>
                    <a:pt x="1001" y="6038"/>
                  </a:lnTo>
                  <a:lnTo>
                    <a:pt x="1001" y="5038"/>
                  </a:lnTo>
                  <a:lnTo>
                    <a:pt x="1001" y="4037"/>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2"/>
            <p:cNvSpPr/>
            <p:nvPr/>
          </p:nvSpPr>
          <p:spPr>
            <a:xfrm>
              <a:off x="2877151" y="3404324"/>
              <a:ext cx="110495" cy="110532"/>
            </a:xfrm>
            <a:custGeom>
              <a:rect b="b" l="l" r="r" t="t"/>
              <a:pathLst>
                <a:path extrusionOk="0" h="3004" w="3003">
                  <a:moveTo>
                    <a:pt x="1" y="1"/>
                  </a:moveTo>
                  <a:lnTo>
                    <a:pt x="1" y="1002"/>
                  </a:lnTo>
                  <a:lnTo>
                    <a:pt x="1" y="3003"/>
                  </a:lnTo>
                  <a:lnTo>
                    <a:pt x="1001" y="3003"/>
                  </a:lnTo>
                  <a:lnTo>
                    <a:pt x="1001" y="1002"/>
                  </a:lnTo>
                  <a:lnTo>
                    <a:pt x="3003" y="1002"/>
                  </a:lnTo>
                  <a:lnTo>
                    <a:pt x="3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2"/>
            <p:cNvSpPr/>
            <p:nvPr/>
          </p:nvSpPr>
          <p:spPr>
            <a:xfrm>
              <a:off x="2912769" y="351481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2"/>
            <p:cNvSpPr/>
            <p:nvPr/>
          </p:nvSpPr>
          <p:spPr>
            <a:xfrm>
              <a:off x="2950815" y="355161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2"/>
            <p:cNvSpPr/>
            <p:nvPr/>
          </p:nvSpPr>
          <p:spPr>
            <a:xfrm>
              <a:off x="2986396" y="3626492"/>
              <a:ext cx="36869" cy="73700"/>
            </a:xfrm>
            <a:custGeom>
              <a:rect b="b" l="l" r="r" t="t"/>
              <a:pathLst>
                <a:path extrusionOk="0" h="2003" w="1002">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pic>
        <p:nvPicPr>
          <p:cNvPr id="1154" name="Google Shape;1154;p23"/>
          <p:cNvPicPr preferRelativeResize="0"/>
          <p:nvPr/>
        </p:nvPicPr>
        <p:blipFill rotWithShape="1">
          <a:blip r:embed="rId3">
            <a:alphaModFix/>
          </a:blip>
          <a:srcRect b="0" l="0" r="0" t="0"/>
          <a:stretch/>
        </p:blipFill>
        <p:spPr>
          <a:xfrm>
            <a:off x="1819275" y="1262062"/>
            <a:ext cx="5505450" cy="2619375"/>
          </a:xfrm>
          <a:prstGeom prst="rect">
            <a:avLst/>
          </a:prstGeom>
          <a:noFill/>
          <a:ln>
            <a:noFill/>
          </a:ln>
        </p:spPr>
      </p:pic>
      <p:sp>
        <p:nvSpPr>
          <p:cNvPr id="1155" name="Google Shape;1155;p23"/>
          <p:cNvSpPr txBox="1"/>
          <p:nvPr>
            <p:ph type="title"/>
          </p:nvPr>
        </p:nvSpPr>
        <p:spPr>
          <a:xfrm>
            <a:off x="1312050" y="558563"/>
            <a:ext cx="6519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Các file có trong linux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pic>
        <p:nvPicPr>
          <p:cNvPr id="1160" name="Google Shape;1160;p24"/>
          <p:cNvPicPr preferRelativeResize="0"/>
          <p:nvPr/>
        </p:nvPicPr>
        <p:blipFill rotWithShape="1">
          <a:blip r:embed="rId3">
            <a:alphaModFix/>
          </a:blip>
          <a:srcRect b="0" l="0" r="0" t="0"/>
          <a:stretch/>
        </p:blipFill>
        <p:spPr>
          <a:xfrm>
            <a:off x="723865" y="235975"/>
            <a:ext cx="7696270" cy="5143500"/>
          </a:xfrm>
          <a:prstGeom prst="rect">
            <a:avLst/>
          </a:prstGeom>
          <a:noFill/>
          <a:ln>
            <a:noFill/>
          </a:ln>
        </p:spPr>
      </p:pic>
      <p:cxnSp>
        <p:nvCxnSpPr>
          <p:cNvPr id="1161" name="Google Shape;1161;p24"/>
          <p:cNvCxnSpPr/>
          <p:nvPr/>
        </p:nvCxnSpPr>
        <p:spPr>
          <a:xfrm rot="10800000">
            <a:off x="1051560" y="2057400"/>
            <a:ext cx="2272211" cy="1817914"/>
          </a:xfrm>
          <a:prstGeom prst="straightConnector1">
            <a:avLst/>
          </a:prstGeom>
          <a:noFill/>
          <a:ln cap="flat" cmpd="sng" w="9525">
            <a:solidFill>
              <a:srgbClr val="FF3300"/>
            </a:solidFill>
            <a:prstDash val="solid"/>
            <a:miter lim="800000"/>
            <a:headEnd len="med" w="med" type="none"/>
            <a:tailEnd len="med" w="med" type="triangle"/>
          </a:ln>
        </p:spPr>
      </p:cxnSp>
      <p:sp>
        <p:nvSpPr>
          <p:cNvPr id="1162" name="Google Shape;1162;p24"/>
          <p:cNvSpPr txBox="1"/>
          <p:nvPr/>
        </p:nvSpPr>
        <p:spPr>
          <a:xfrm>
            <a:off x="2187665" y="3838579"/>
            <a:ext cx="5608648" cy="830997"/>
          </a:xfrm>
          <a:prstGeom prst="rect">
            <a:avLst/>
          </a:prstGeom>
          <a:solidFill>
            <a:srgbClr val="202020"/>
          </a:solidFill>
          <a:ln cap="flat" cmpd="sng" w="9525">
            <a:solidFill>
              <a:srgbClr val="20202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Noto Sans Symbols"/>
              <a:buNone/>
            </a:pPr>
            <a:r>
              <a:rPr b="0" i="0" lang="en-US" sz="2400" u="none" cap="none" strike="noStrike">
                <a:solidFill>
                  <a:schemeClr val="lt1"/>
                </a:solidFill>
                <a:latin typeface="Arial"/>
                <a:ea typeface="Arial"/>
                <a:cs typeface="Arial"/>
                <a:sym typeface="Arial"/>
              </a:rPr>
              <a:t>Chữ thư mục màu xanh, bắt đầu bằng chữ d… thì là một file directory</a:t>
            </a:r>
            <a:endParaRPr/>
          </a:p>
        </p:txBody>
      </p:sp>
      <p:cxnSp>
        <p:nvCxnSpPr>
          <p:cNvPr id="1163" name="Google Shape;1163;p24"/>
          <p:cNvCxnSpPr/>
          <p:nvPr/>
        </p:nvCxnSpPr>
        <p:spPr>
          <a:xfrm rot="10800000">
            <a:off x="4717142" y="2057400"/>
            <a:ext cx="878839" cy="1733550"/>
          </a:xfrm>
          <a:prstGeom prst="straightConnector1">
            <a:avLst/>
          </a:prstGeom>
          <a:noFill/>
          <a:ln cap="flat" cmpd="sng" w="9525">
            <a:solidFill>
              <a:srgbClr val="FF3300"/>
            </a:solidFill>
            <a:prstDash val="solid"/>
            <a:miter lim="800000"/>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id="1168" name="Google Shape;1168;p25"/>
          <p:cNvPicPr preferRelativeResize="0"/>
          <p:nvPr/>
        </p:nvPicPr>
        <p:blipFill rotWithShape="1">
          <a:blip r:embed="rId3">
            <a:alphaModFix/>
          </a:blip>
          <a:srcRect b="0" l="0" r="0" t="0"/>
          <a:stretch/>
        </p:blipFill>
        <p:spPr>
          <a:xfrm>
            <a:off x="1754187" y="1173163"/>
            <a:ext cx="5838825" cy="3390900"/>
          </a:xfrm>
          <a:prstGeom prst="rect">
            <a:avLst/>
          </a:prstGeom>
          <a:noFill/>
          <a:ln>
            <a:noFill/>
          </a:ln>
        </p:spPr>
      </p:pic>
      <p:sp>
        <p:nvSpPr>
          <p:cNvPr id="1169" name="Google Shape;1169;p25"/>
          <p:cNvSpPr txBox="1"/>
          <p:nvPr>
            <p:ph type="title"/>
          </p:nvPr>
        </p:nvSpPr>
        <p:spPr>
          <a:xfrm>
            <a:off x="1312050" y="558563"/>
            <a:ext cx="6519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Symbolic link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pic>
        <p:nvPicPr>
          <p:cNvPr id="1174" name="Google Shape;1174;p26"/>
          <p:cNvPicPr preferRelativeResize="0"/>
          <p:nvPr/>
        </p:nvPicPr>
        <p:blipFill rotWithShape="1">
          <a:blip r:embed="rId3">
            <a:alphaModFix/>
          </a:blip>
          <a:srcRect b="0" l="0" r="0" t="0"/>
          <a:stretch/>
        </p:blipFill>
        <p:spPr>
          <a:xfrm>
            <a:off x="200479" y="1167038"/>
            <a:ext cx="8474692" cy="2156733"/>
          </a:xfrm>
          <a:prstGeom prst="rect">
            <a:avLst/>
          </a:prstGeom>
          <a:noFill/>
          <a:ln>
            <a:noFill/>
          </a:ln>
        </p:spPr>
      </p:pic>
      <p:sp>
        <p:nvSpPr>
          <p:cNvPr id="1175" name="Google Shape;1175;p26"/>
          <p:cNvSpPr txBox="1"/>
          <p:nvPr/>
        </p:nvSpPr>
        <p:spPr>
          <a:xfrm>
            <a:off x="4829628" y="629173"/>
            <a:ext cx="3429000" cy="461665"/>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Câu lệnh để tạo symlink</a:t>
            </a:r>
            <a:endParaRPr b="0" i="0" sz="2400" u="none" cap="none" strike="noStrike">
              <a:solidFill>
                <a:schemeClr val="dk1"/>
              </a:solidFill>
              <a:latin typeface="Times New Roman"/>
              <a:ea typeface="Times New Roman"/>
              <a:cs typeface="Times New Roman"/>
              <a:sym typeface="Times New Roman"/>
            </a:endParaRPr>
          </a:p>
        </p:txBody>
      </p:sp>
      <p:cxnSp>
        <p:nvCxnSpPr>
          <p:cNvPr id="1176" name="Google Shape;1176;p26"/>
          <p:cNvCxnSpPr/>
          <p:nvPr/>
        </p:nvCxnSpPr>
        <p:spPr>
          <a:xfrm flipH="1">
            <a:off x="3839028" y="900338"/>
            <a:ext cx="990600" cy="228600"/>
          </a:xfrm>
          <a:prstGeom prst="straightConnector1">
            <a:avLst/>
          </a:prstGeom>
          <a:noFill/>
          <a:ln cap="flat" cmpd="sng" w="9525">
            <a:solidFill>
              <a:srgbClr val="FF3300"/>
            </a:solidFill>
            <a:prstDash val="solid"/>
            <a:miter lim="800000"/>
            <a:headEnd len="med" w="med" type="none"/>
            <a:tailEnd len="med" w="med" type="triangle"/>
          </a:ln>
        </p:spPr>
      </p:cxnSp>
      <p:sp>
        <p:nvSpPr>
          <p:cNvPr id="1177" name="Google Shape;1177;p26"/>
          <p:cNvSpPr txBox="1"/>
          <p:nvPr/>
        </p:nvSpPr>
        <p:spPr>
          <a:xfrm>
            <a:off x="2104231" y="4057127"/>
            <a:ext cx="3177473" cy="461665"/>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Luôn bắt đầu bằng chữ l</a:t>
            </a:r>
            <a:endParaRPr b="0" i="1" sz="2400" u="none" cap="none" strike="noStrike">
              <a:solidFill>
                <a:schemeClr val="dk1"/>
              </a:solidFill>
              <a:latin typeface="Times New Roman"/>
              <a:ea typeface="Times New Roman"/>
              <a:cs typeface="Times New Roman"/>
              <a:sym typeface="Times New Roman"/>
            </a:endParaRPr>
          </a:p>
        </p:txBody>
      </p:sp>
      <p:cxnSp>
        <p:nvCxnSpPr>
          <p:cNvPr id="1178" name="Google Shape;1178;p26"/>
          <p:cNvCxnSpPr/>
          <p:nvPr/>
        </p:nvCxnSpPr>
        <p:spPr>
          <a:xfrm rot="10800000">
            <a:off x="228600" y="2528662"/>
            <a:ext cx="2133600" cy="1447800"/>
          </a:xfrm>
          <a:prstGeom prst="straightConnector1">
            <a:avLst/>
          </a:prstGeom>
          <a:noFill/>
          <a:ln cap="flat" cmpd="sng" w="9525">
            <a:solidFill>
              <a:srgbClr val="FF3300"/>
            </a:solidFill>
            <a:prstDash val="solid"/>
            <a:miter lim="800000"/>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pic>
        <p:nvPicPr>
          <p:cNvPr id="1183" name="Google Shape;1183;p27"/>
          <p:cNvPicPr preferRelativeResize="0"/>
          <p:nvPr/>
        </p:nvPicPr>
        <p:blipFill rotWithShape="1">
          <a:blip r:embed="rId3">
            <a:alphaModFix/>
          </a:blip>
          <a:srcRect b="0" l="0" r="0" t="0"/>
          <a:stretch/>
        </p:blipFill>
        <p:spPr>
          <a:xfrm>
            <a:off x="1654175" y="1089025"/>
            <a:ext cx="6496050" cy="3257550"/>
          </a:xfrm>
          <a:prstGeom prst="rect">
            <a:avLst/>
          </a:prstGeom>
          <a:noFill/>
          <a:ln>
            <a:noFill/>
          </a:ln>
        </p:spPr>
      </p:pic>
      <p:sp>
        <p:nvSpPr>
          <p:cNvPr id="1184" name="Google Shape;1184;p27"/>
          <p:cNvSpPr txBox="1"/>
          <p:nvPr>
            <p:ph type="title"/>
          </p:nvPr>
        </p:nvSpPr>
        <p:spPr>
          <a:xfrm>
            <a:off x="1312050" y="376025"/>
            <a:ext cx="6519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Mounting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g1422467dbef_8_0"/>
          <p:cNvSpPr txBox="1"/>
          <p:nvPr>
            <p:ph type="title"/>
          </p:nvPr>
        </p:nvSpPr>
        <p:spPr>
          <a:xfrm>
            <a:off x="1465600" y="540525"/>
            <a:ext cx="6519900" cy="84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Cấu trúc hệ thống file Linux</a:t>
            </a:r>
            <a:endParaRPr/>
          </a:p>
        </p:txBody>
      </p:sp>
      <p:sp>
        <p:nvSpPr>
          <p:cNvPr id="1190" name="Google Shape;1190;g1422467dbef_8_0"/>
          <p:cNvSpPr txBox="1"/>
          <p:nvPr/>
        </p:nvSpPr>
        <p:spPr>
          <a:xfrm>
            <a:off x="592200" y="1425700"/>
            <a:ext cx="777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Fira Code"/>
                <a:ea typeface="Fira Code"/>
                <a:cs typeface="Fira Code"/>
                <a:sym typeface="Fira Code"/>
              </a:rPr>
              <a:t>Theo Tiêu chuẩn Hệ thống Tệp (FSSTND) được đề xuất vào năm 1994, mọi hệ thống LINUX phải chứa một tập hợp các tệp và thư mục tiêu chuẩn như sau</a:t>
            </a:r>
            <a:endParaRPr>
              <a:latin typeface="Fira Code"/>
              <a:ea typeface="Fira Code"/>
              <a:cs typeface="Fira Code"/>
              <a:sym typeface="Fira Code"/>
            </a:endParaRPr>
          </a:p>
        </p:txBody>
      </p:sp>
      <p:sp>
        <p:nvSpPr>
          <p:cNvPr id="1191" name="Google Shape;1191;g1422467dbef_8_0"/>
          <p:cNvSpPr txBox="1"/>
          <p:nvPr/>
        </p:nvSpPr>
        <p:spPr>
          <a:xfrm>
            <a:off x="4120285" y="2041300"/>
            <a:ext cx="1090500" cy="4617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imes New Roman"/>
              <a:buNone/>
            </a:pPr>
            <a:r>
              <a:rPr b="0" i="0" lang="en-US" sz="2400" u="none">
                <a:solidFill>
                  <a:srgbClr val="003366"/>
                </a:solidFill>
                <a:latin typeface="Times New Roman"/>
                <a:ea typeface="Times New Roman"/>
                <a:cs typeface="Times New Roman"/>
                <a:sym typeface="Times New Roman"/>
              </a:rPr>
              <a:t>root   /</a:t>
            </a:r>
            <a:endParaRPr/>
          </a:p>
        </p:txBody>
      </p:sp>
      <p:sp>
        <p:nvSpPr>
          <p:cNvPr id="1192" name="Google Shape;1192;g1422467dbef_8_0"/>
          <p:cNvSpPr txBox="1"/>
          <p:nvPr/>
        </p:nvSpPr>
        <p:spPr>
          <a:xfrm>
            <a:off x="120625" y="2912930"/>
            <a:ext cx="5661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bin</a:t>
            </a:r>
            <a:endParaRPr/>
          </a:p>
        </p:txBody>
      </p:sp>
      <p:sp>
        <p:nvSpPr>
          <p:cNvPr id="1193" name="Google Shape;1193;g1422467dbef_8_0"/>
          <p:cNvSpPr txBox="1"/>
          <p:nvPr/>
        </p:nvSpPr>
        <p:spPr>
          <a:xfrm>
            <a:off x="453930" y="3449317"/>
            <a:ext cx="7047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boot</a:t>
            </a:r>
            <a:endParaRPr/>
          </a:p>
        </p:txBody>
      </p:sp>
      <p:sp>
        <p:nvSpPr>
          <p:cNvPr id="1194" name="Google Shape;1194;g1422467dbef_8_0"/>
          <p:cNvSpPr txBox="1"/>
          <p:nvPr/>
        </p:nvSpPr>
        <p:spPr>
          <a:xfrm>
            <a:off x="1620497" y="3449317"/>
            <a:ext cx="6129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dev</a:t>
            </a:r>
            <a:endParaRPr/>
          </a:p>
        </p:txBody>
      </p:sp>
      <p:sp>
        <p:nvSpPr>
          <p:cNvPr id="1195" name="Google Shape;1195;g1422467dbef_8_0"/>
          <p:cNvSpPr txBox="1"/>
          <p:nvPr/>
        </p:nvSpPr>
        <p:spPr>
          <a:xfrm>
            <a:off x="2870391" y="3449317"/>
            <a:ext cx="5346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etc</a:t>
            </a:r>
            <a:endParaRPr/>
          </a:p>
        </p:txBody>
      </p:sp>
      <p:sp>
        <p:nvSpPr>
          <p:cNvPr id="1196" name="Google Shape;1196;g1422467dbef_8_0"/>
          <p:cNvSpPr txBox="1"/>
          <p:nvPr/>
        </p:nvSpPr>
        <p:spPr>
          <a:xfrm>
            <a:off x="5370178" y="3449317"/>
            <a:ext cx="8280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home</a:t>
            </a:r>
            <a:endParaRPr/>
          </a:p>
        </p:txBody>
      </p:sp>
      <p:sp>
        <p:nvSpPr>
          <p:cNvPr id="1197" name="Google Shape;1197;g1422467dbef_8_0"/>
          <p:cNvSpPr txBox="1"/>
          <p:nvPr/>
        </p:nvSpPr>
        <p:spPr>
          <a:xfrm>
            <a:off x="1120540" y="2912930"/>
            <a:ext cx="5034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lib</a:t>
            </a:r>
            <a:endParaRPr/>
          </a:p>
        </p:txBody>
      </p:sp>
      <p:sp>
        <p:nvSpPr>
          <p:cNvPr id="1198" name="Google Shape;1198;g1422467dbef_8_0"/>
          <p:cNvSpPr txBox="1"/>
          <p:nvPr/>
        </p:nvSpPr>
        <p:spPr>
          <a:xfrm>
            <a:off x="1953802" y="2912930"/>
            <a:ext cx="14148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lost+found</a:t>
            </a:r>
            <a:endParaRPr/>
          </a:p>
        </p:txBody>
      </p:sp>
      <p:sp>
        <p:nvSpPr>
          <p:cNvPr id="1199" name="Google Shape;1199;g1422467dbef_8_0"/>
          <p:cNvSpPr txBox="1"/>
          <p:nvPr/>
        </p:nvSpPr>
        <p:spPr>
          <a:xfrm>
            <a:off x="3870306" y="2912930"/>
            <a:ext cx="6423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mnt</a:t>
            </a:r>
            <a:endParaRPr/>
          </a:p>
        </p:txBody>
      </p:sp>
      <p:sp>
        <p:nvSpPr>
          <p:cNvPr id="1200" name="Google Shape;1200;g1422467dbef_8_0"/>
          <p:cNvSpPr txBox="1"/>
          <p:nvPr/>
        </p:nvSpPr>
        <p:spPr>
          <a:xfrm>
            <a:off x="5120199" y="2912930"/>
            <a:ext cx="5661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opt</a:t>
            </a:r>
            <a:endParaRPr/>
          </a:p>
        </p:txBody>
      </p:sp>
      <p:sp>
        <p:nvSpPr>
          <p:cNvPr id="1201" name="Google Shape;1201;g1422467dbef_8_0"/>
          <p:cNvSpPr txBox="1"/>
          <p:nvPr/>
        </p:nvSpPr>
        <p:spPr>
          <a:xfrm>
            <a:off x="4036958" y="3449317"/>
            <a:ext cx="7047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proc</a:t>
            </a:r>
            <a:endParaRPr/>
          </a:p>
        </p:txBody>
      </p:sp>
      <p:sp>
        <p:nvSpPr>
          <p:cNvPr id="1202" name="Google Shape;1202;g1422467dbef_8_0"/>
          <p:cNvSpPr txBox="1"/>
          <p:nvPr/>
        </p:nvSpPr>
        <p:spPr>
          <a:xfrm>
            <a:off x="6120114" y="2912930"/>
            <a:ext cx="6585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root</a:t>
            </a:r>
            <a:endParaRPr/>
          </a:p>
        </p:txBody>
      </p:sp>
      <p:sp>
        <p:nvSpPr>
          <p:cNvPr id="1203" name="Google Shape;1203;g1422467dbef_8_0"/>
          <p:cNvSpPr txBox="1"/>
          <p:nvPr/>
        </p:nvSpPr>
        <p:spPr>
          <a:xfrm>
            <a:off x="7203355" y="2912930"/>
            <a:ext cx="6735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sbin</a:t>
            </a:r>
            <a:endParaRPr/>
          </a:p>
        </p:txBody>
      </p:sp>
      <p:sp>
        <p:nvSpPr>
          <p:cNvPr id="1204" name="Google Shape;1204;g1422467dbef_8_0"/>
          <p:cNvSpPr txBox="1"/>
          <p:nvPr/>
        </p:nvSpPr>
        <p:spPr>
          <a:xfrm>
            <a:off x="6703398" y="3449317"/>
            <a:ext cx="6423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tmp</a:t>
            </a:r>
            <a:endParaRPr/>
          </a:p>
        </p:txBody>
      </p:sp>
      <p:sp>
        <p:nvSpPr>
          <p:cNvPr id="1205" name="Google Shape;1205;g1422467dbef_8_0"/>
          <p:cNvSpPr txBox="1"/>
          <p:nvPr/>
        </p:nvSpPr>
        <p:spPr>
          <a:xfrm>
            <a:off x="7786639" y="3449317"/>
            <a:ext cx="5502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usr</a:t>
            </a:r>
            <a:endParaRPr/>
          </a:p>
        </p:txBody>
      </p:sp>
      <p:sp>
        <p:nvSpPr>
          <p:cNvPr id="1206" name="Google Shape;1206;g1422467dbef_8_0"/>
          <p:cNvSpPr txBox="1"/>
          <p:nvPr/>
        </p:nvSpPr>
        <p:spPr>
          <a:xfrm>
            <a:off x="8286597" y="2912930"/>
            <a:ext cx="5661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var</a:t>
            </a:r>
            <a:endParaRPr/>
          </a:p>
        </p:txBody>
      </p:sp>
      <p:sp>
        <p:nvSpPr>
          <p:cNvPr id="1207" name="Google Shape;1207;g1422467dbef_8_0"/>
          <p:cNvSpPr/>
          <p:nvPr/>
        </p:nvSpPr>
        <p:spPr>
          <a:xfrm>
            <a:off x="4453589" y="2510639"/>
            <a:ext cx="499800" cy="268200"/>
          </a:xfrm>
          <a:prstGeom prst="downArrow">
            <a:avLst>
              <a:gd fmla="val 50000" name="adj1"/>
              <a:gd fmla="val 50000" name="adj2"/>
            </a:avLst>
          </a:prstGeom>
          <a:solidFill>
            <a:srgbClr val="99CC99"/>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sp>
        <p:nvSpPr>
          <p:cNvPr id="1208" name="Google Shape;1208;g1422467dbef_8_0"/>
          <p:cNvSpPr/>
          <p:nvPr/>
        </p:nvSpPr>
        <p:spPr>
          <a:xfrm>
            <a:off x="537256" y="4320946"/>
            <a:ext cx="333300" cy="2682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sp>
        <p:nvSpPr>
          <p:cNvPr id="1209" name="Google Shape;1209;g1422467dbef_8_0"/>
          <p:cNvSpPr txBox="1"/>
          <p:nvPr/>
        </p:nvSpPr>
        <p:spPr>
          <a:xfrm>
            <a:off x="453930" y="4656189"/>
            <a:ext cx="432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fd</a:t>
            </a:r>
            <a:endParaRPr/>
          </a:p>
        </p:txBody>
      </p:sp>
      <p:sp>
        <p:nvSpPr>
          <p:cNvPr id="1210" name="Google Shape;1210;g1422467dbef_8_0"/>
          <p:cNvSpPr/>
          <p:nvPr/>
        </p:nvSpPr>
        <p:spPr>
          <a:xfrm>
            <a:off x="1120540" y="4320946"/>
            <a:ext cx="333300" cy="2682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sp>
        <p:nvSpPr>
          <p:cNvPr id="1211" name="Google Shape;1211;g1422467dbef_8_0"/>
          <p:cNvSpPr txBox="1"/>
          <p:nvPr/>
        </p:nvSpPr>
        <p:spPr>
          <a:xfrm>
            <a:off x="1037214" y="4656189"/>
            <a:ext cx="47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hd</a:t>
            </a:r>
            <a:endParaRPr/>
          </a:p>
        </p:txBody>
      </p:sp>
      <p:sp>
        <p:nvSpPr>
          <p:cNvPr id="1212" name="Google Shape;1212;g1422467dbef_8_0"/>
          <p:cNvSpPr/>
          <p:nvPr/>
        </p:nvSpPr>
        <p:spPr>
          <a:xfrm>
            <a:off x="1953802" y="4320946"/>
            <a:ext cx="333300" cy="2682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sp>
        <p:nvSpPr>
          <p:cNvPr id="1213" name="Google Shape;1213;g1422467dbef_8_0"/>
          <p:cNvSpPr txBox="1"/>
          <p:nvPr/>
        </p:nvSpPr>
        <p:spPr>
          <a:xfrm>
            <a:off x="1870476" y="4656189"/>
            <a:ext cx="47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hd</a:t>
            </a:r>
            <a:endParaRPr/>
          </a:p>
        </p:txBody>
      </p:sp>
      <p:sp>
        <p:nvSpPr>
          <p:cNvPr id="1214" name="Google Shape;1214;g1422467dbef_8_0"/>
          <p:cNvSpPr txBox="1"/>
          <p:nvPr/>
        </p:nvSpPr>
        <p:spPr>
          <a:xfrm>
            <a:off x="1453845" y="4320946"/>
            <a:ext cx="47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a:t>
            </a:r>
            <a:endParaRPr/>
          </a:p>
        </p:txBody>
      </p:sp>
      <p:sp>
        <p:nvSpPr>
          <p:cNvPr id="1215" name="Google Shape;1215;g1422467dbef_8_0"/>
          <p:cNvSpPr/>
          <p:nvPr/>
        </p:nvSpPr>
        <p:spPr>
          <a:xfrm>
            <a:off x="703909" y="4119801"/>
            <a:ext cx="1416547" cy="201145"/>
          </a:xfrm>
          <a:custGeom>
            <a:rect b="b" l="l" r="r" t="t"/>
            <a:pathLst>
              <a:path extrusionOk="0" h="144" w="816">
                <a:moveTo>
                  <a:pt x="0" y="144"/>
                </a:moveTo>
                <a:lnTo>
                  <a:pt x="0" y="0"/>
                </a:lnTo>
                <a:lnTo>
                  <a:pt x="816" y="0"/>
                </a:lnTo>
                <a:lnTo>
                  <a:pt x="816" y="144"/>
                </a:lnTo>
              </a:path>
            </a:pathLst>
          </a:custGeom>
          <a:noFill/>
          <a:ln cap="flat" cmpd="sng" w="9525">
            <a:solidFill>
              <a:srgbClr val="003366"/>
            </a:solidFill>
            <a:prstDash val="solid"/>
            <a:miter lim="524288"/>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cxnSp>
        <p:nvCxnSpPr>
          <p:cNvPr id="1216" name="Google Shape;1216;g1422467dbef_8_0"/>
          <p:cNvCxnSpPr/>
          <p:nvPr/>
        </p:nvCxnSpPr>
        <p:spPr>
          <a:xfrm>
            <a:off x="1287192" y="4119801"/>
            <a:ext cx="0" cy="201300"/>
          </a:xfrm>
          <a:prstGeom prst="straightConnector1">
            <a:avLst/>
          </a:prstGeom>
          <a:noFill/>
          <a:ln cap="flat" cmpd="sng" w="9525">
            <a:solidFill>
              <a:srgbClr val="003366"/>
            </a:solidFill>
            <a:prstDash val="solid"/>
            <a:miter lim="800000"/>
            <a:headEnd len="med" w="med" type="none"/>
            <a:tailEnd len="med" w="med" type="triangle"/>
          </a:ln>
        </p:spPr>
      </p:cxnSp>
      <p:cxnSp>
        <p:nvCxnSpPr>
          <p:cNvPr id="1217" name="Google Shape;1217;g1422467dbef_8_0"/>
          <p:cNvCxnSpPr/>
          <p:nvPr/>
        </p:nvCxnSpPr>
        <p:spPr>
          <a:xfrm>
            <a:off x="1953802" y="3851608"/>
            <a:ext cx="0" cy="268200"/>
          </a:xfrm>
          <a:prstGeom prst="straightConnector1">
            <a:avLst/>
          </a:prstGeom>
          <a:noFill/>
          <a:ln cap="flat" cmpd="sng" w="9525">
            <a:solidFill>
              <a:srgbClr val="003366"/>
            </a:solidFill>
            <a:prstDash val="solid"/>
            <a:miter lim="800000"/>
            <a:headEnd len="med" w="med" type="none"/>
            <a:tailEnd len="med" w="med" type="triangle"/>
          </a:ln>
        </p:spPr>
      </p:cxnSp>
      <p:sp>
        <p:nvSpPr>
          <p:cNvPr id="1218" name="Google Shape;1218;g1422467dbef_8_0"/>
          <p:cNvSpPr/>
          <p:nvPr/>
        </p:nvSpPr>
        <p:spPr>
          <a:xfrm>
            <a:off x="2620412" y="4320946"/>
            <a:ext cx="333300" cy="2682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sp>
        <p:nvSpPr>
          <p:cNvPr id="1219" name="Google Shape;1219;g1422467dbef_8_0"/>
          <p:cNvSpPr txBox="1"/>
          <p:nvPr/>
        </p:nvSpPr>
        <p:spPr>
          <a:xfrm>
            <a:off x="2287107" y="4656189"/>
            <a:ext cx="849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group</a:t>
            </a:r>
            <a:endParaRPr/>
          </a:p>
        </p:txBody>
      </p:sp>
      <p:sp>
        <p:nvSpPr>
          <p:cNvPr id="1220" name="Google Shape;1220;g1422467dbef_8_0"/>
          <p:cNvSpPr/>
          <p:nvPr/>
        </p:nvSpPr>
        <p:spPr>
          <a:xfrm>
            <a:off x="3203696" y="4320946"/>
            <a:ext cx="333300" cy="2682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sp>
        <p:nvSpPr>
          <p:cNvPr id="1221" name="Google Shape;1221;g1422467dbef_8_0"/>
          <p:cNvSpPr txBox="1"/>
          <p:nvPr/>
        </p:nvSpPr>
        <p:spPr>
          <a:xfrm>
            <a:off x="3037043" y="4656189"/>
            <a:ext cx="1019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passwd</a:t>
            </a:r>
            <a:endParaRPr/>
          </a:p>
        </p:txBody>
      </p:sp>
      <p:sp>
        <p:nvSpPr>
          <p:cNvPr id="1222" name="Google Shape;1222;g1422467dbef_8_0"/>
          <p:cNvSpPr/>
          <p:nvPr/>
        </p:nvSpPr>
        <p:spPr>
          <a:xfrm>
            <a:off x="2787065" y="4119801"/>
            <a:ext cx="583287" cy="201145"/>
          </a:xfrm>
          <a:custGeom>
            <a:rect b="b" l="l" r="r" t="t"/>
            <a:pathLst>
              <a:path extrusionOk="0" h="144" w="816">
                <a:moveTo>
                  <a:pt x="0" y="144"/>
                </a:moveTo>
                <a:lnTo>
                  <a:pt x="0" y="0"/>
                </a:lnTo>
                <a:lnTo>
                  <a:pt x="816" y="0"/>
                </a:lnTo>
                <a:lnTo>
                  <a:pt x="816" y="144"/>
                </a:lnTo>
              </a:path>
            </a:pathLst>
          </a:custGeom>
          <a:noFill/>
          <a:ln cap="flat" cmpd="sng" w="9525">
            <a:solidFill>
              <a:srgbClr val="003366"/>
            </a:solidFill>
            <a:prstDash val="solid"/>
            <a:miter lim="524288"/>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cxnSp>
        <p:nvCxnSpPr>
          <p:cNvPr id="1223" name="Google Shape;1223;g1422467dbef_8_0"/>
          <p:cNvCxnSpPr/>
          <p:nvPr/>
        </p:nvCxnSpPr>
        <p:spPr>
          <a:xfrm>
            <a:off x="3120370" y="3851608"/>
            <a:ext cx="0" cy="268200"/>
          </a:xfrm>
          <a:prstGeom prst="straightConnector1">
            <a:avLst/>
          </a:prstGeom>
          <a:noFill/>
          <a:ln cap="flat" cmpd="sng" w="9525">
            <a:solidFill>
              <a:srgbClr val="003366"/>
            </a:solidFill>
            <a:prstDash val="solid"/>
            <a:miter lim="800000"/>
            <a:headEnd len="med" w="med" type="none"/>
            <a:tailEnd len="med" w="med" type="triangle"/>
          </a:ln>
        </p:spPr>
      </p:cxnSp>
      <p:sp>
        <p:nvSpPr>
          <p:cNvPr id="1224" name="Google Shape;1224;g1422467dbef_8_0"/>
          <p:cNvSpPr/>
          <p:nvPr/>
        </p:nvSpPr>
        <p:spPr>
          <a:xfrm>
            <a:off x="5203526" y="4119801"/>
            <a:ext cx="833260" cy="201145"/>
          </a:xfrm>
          <a:custGeom>
            <a:rect b="b" l="l" r="r" t="t"/>
            <a:pathLst>
              <a:path extrusionOk="0" h="144" w="816">
                <a:moveTo>
                  <a:pt x="0" y="144"/>
                </a:moveTo>
                <a:lnTo>
                  <a:pt x="0" y="0"/>
                </a:lnTo>
                <a:lnTo>
                  <a:pt x="816" y="0"/>
                </a:lnTo>
                <a:lnTo>
                  <a:pt x="816" y="144"/>
                </a:lnTo>
              </a:path>
            </a:pathLst>
          </a:custGeom>
          <a:noFill/>
          <a:ln cap="flat" cmpd="sng" w="9525">
            <a:solidFill>
              <a:srgbClr val="003366"/>
            </a:solidFill>
            <a:prstDash val="solid"/>
            <a:miter lim="524288"/>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cxnSp>
        <p:nvCxnSpPr>
          <p:cNvPr id="1225" name="Google Shape;1225;g1422467dbef_8_0"/>
          <p:cNvCxnSpPr/>
          <p:nvPr/>
        </p:nvCxnSpPr>
        <p:spPr>
          <a:xfrm>
            <a:off x="5786809" y="3851608"/>
            <a:ext cx="0" cy="268200"/>
          </a:xfrm>
          <a:prstGeom prst="straightConnector1">
            <a:avLst/>
          </a:prstGeom>
          <a:noFill/>
          <a:ln cap="flat" cmpd="sng" w="9525">
            <a:solidFill>
              <a:srgbClr val="003366"/>
            </a:solidFill>
            <a:prstDash val="solid"/>
            <a:miter lim="800000"/>
            <a:headEnd len="med" w="med" type="none"/>
            <a:tailEnd len="med" w="med" type="triangle"/>
          </a:ln>
        </p:spPr>
      </p:cxnSp>
      <p:sp>
        <p:nvSpPr>
          <p:cNvPr id="1226" name="Google Shape;1226;g1422467dbef_8_0"/>
          <p:cNvSpPr txBox="1"/>
          <p:nvPr/>
        </p:nvSpPr>
        <p:spPr>
          <a:xfrm>
            <a:off x="4786894" y="4320946"/>
            <a:ext cx="7047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dlun</a:t>
            </a:r>
            <a:endParaRPr/>
          </a:p>
        </p:txBody>
      </p:sp>
      <p:sp>
        <p:nvSpPr>
          <p:cNvPr id="1227" name="Google Shape;1227;g1422467dbef_8_0"/>
          <p:cNvSpPr txBox="1"/>
          <p:nvPr/>
        </p:nvSpPr>
        <p:spPr>
          <a:xfrm>
            <a:off x="5703483" y="4320946"/>
            <a:ext cx="7968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guest</a:t>
            </a:r>
            <a:endParaRPr/>
          </a:p>
        </p:txBody>
      </p:sp>
      <p:sp>
        <p:nvSpPr>
          <p:cNvPr id="1228" name="Google Shape;1228;g1422467dbef_8_0"/>
          <p:cNvSpPr txBox="1"/>
          <p:nvPr/>
        </p:nvSpPr>
        <p:spPr>
          <a:xfrm>
            <a:off x="7036703" y="4320946"/>
            <a:ext cx="5661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bin</a:t>
            </a:r>
            <a:endParaRPr/>
          </a:p>
        </p:txBody>
      </p:sp>
      <p:sp>
        <p:nvSpPr>
          <p:cNvPr id="1229" name="Google Shape;1229;g1422467dbef_8_0"/>
          <p:cNvSpPr txBox="1"/>
          <p:nvPr/>
        </p:nvSpPr>
        <p:spPr>
          <a:xfrm>
            <a:off x="7703313" y="4320946"/>
            <a:ext cx="5034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lib</a:t>
            </a:r>
            <a:endParaRPr/>
          </a:p>
        </p:txBody>
      </p:sp>
      <p:sp>
        <p:nvSpPr>
          <p:cNvPr id="1230" name="Google Shape;1230;g1422467dbef_8_0"/>
          <p:cNvSpPr txBox="1"/>
          <p:nvPr/>
        </p:nvSpPr>
        <p:spPr>
          <a:xfrm>
            <a:off x="8286597" y="4320946"/>
            <a:ext cx="750300" cy="400200"/>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000"/>
              <a:buFont typeface="Times New Roman"/>
              <a:buNone/>
            </a:pPr>
            <a:r>
              <a:rPr b="0" i="0" lang="en-US" sz="2000" u="none">
                <a:solidFill>
                  <a:srgbClr val="003366"/>
                </a:solidFill>
                <a:latin typeface="Times New Roman"/>
                <a:ea typeface="Times New Roman"/>
                <a:cs typeface="Times New Roman"/>
                <a:sym typeface="Times New Roman"/>
              </a:rPr>
              <a:t>local</a:t>
            </a:r>
            <a:endParaRPr/>
          </a:p>
        </p:txBody>
      </p:sp>
      <p:sp>
        <p:nvSpPr>
          <p:cNvPr id="1231" name="Google Shape;1231;g1422467dbef_8_0"/>
          <p:cNvSpPr/>
          <p:nvPr/>
        </p:nvSpPr>
        <p:spPr>
          <a:xfrm>
            <a:off x="7453334" y="4119801"/>
            <a:ext cx="1166566" cy="201145"/>
          </a:xfrm>
          <a:custGeom>
            <a:rect b="b" l="l" r="r" t="t"/>
            <a:pathLst>
              <a:path extrusionOk="0" h="144" w="816">
                <a:moveTo>
                  <a:pt x="0" y="144"/>
                </a:moveTo>
                <a:lnTo>
                  <a:pt x="0" y="0"/>
                </a:lnTo>
                <a:lnTo>
                  <a:pt x="816" y="0"/>
                </a:lnTo>
                <a:lnTo>
                  <a:pt x="816" y="144"/>
                </a:lnTo>
              </a:path>
            </a:pathLst>
          </a:custGeom>
          <a:noFill/>
          <a:ln cap="flat" cmpd="sng" w="9525">
            <a:solidFill>
              <a:srgbClr val="003366"/>
            </a:solidFill>
            <a:prstDash val="solid"/>
            <a:miter lim="524288"/>
            <a:headEnd len="med" w="med" type="triangl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3366"/>
              </a:solidFill>
              <a:latin typeface="Times New Roman"/>
              <a:ea typeface="Times New Roman"/>
              <a:cs typeface="Times New Roman"/>
              <a:sym typeface="Times New Roman"/>
            </a:endParaRPr>
          </a:p>
        </p:txBody>
      </p:sp>
      <p:cxnSp>
        <p:nvCxnSpPr>
          <p:cNvPr id="1232" name="Google Shape;1232;g1422467dbef_8_0"/>
          <p:cNvCxnSpPr/>
          <p:nvPr/>
        </p:nvCxnSpPr>
        <p:spPr>
          <a:xfrm>
            <a:off x="8036618" y="3851608"/>
            <a:ext cx="0" cy="268200"/>
          </a:xfrm>
          <a:prstGeom prst="straightConnector1">
            <a:avLst/>
          </a:prstGeom>
          <a:noFill/>
          <a:ln cap="flat" cmpd="sng" w="9525">
            <a:solidFill>
              <a:srgbClr val="003366"/>
            </a:solidFill>
            <a:prstDash val="solid"/>
            <a:miter lim="800000"/>
            <a:headEnd len="med" w="med" type="none"/>
            <a:tailEnd len="med" w="med" type="triangle"/>
          </a:ln>
        </p:spPr>
      </p:cxnSp>
      <p:cxnSp>
        <p:nvCxnSpPr>
          <p:cNvPr id="1233" name="Google Shape;1233;g1422467dbef_8_0"/>
          <p:cNvCxnSpPr/>
          <p:nvPr/>
        </p:nvCxnSpPr>
        <p:spPr>
          <a:xfrm>
            <a:off x="7953292" y="4119801"/>
            <a:ext cx="0" cy="201300"/>
          </a:xfrm>
          <a:prstGeom prst="straightConnector1">
            <a:avLst/>
          </a:prstGeom>
          <a:noFill/>
          <a:ln cap="flat" cmpd="sng" w="9525">
            <a:solidFill>
              <a:srgbClr val="003366"/>
            </a:solidFill>
            <a:prstDash val="solid"/>
            <a:miter lim="800000"/>
            <a:headEnd len="med" w="med" type="none"/>
            <a:tailEnd len="med" w="med" type="triangle"/>
          </a:ln>
        </p:spPr>
      </p:cxnSp>
      <p:sp>
        <p:nvSpPr>
          <p:cNvPr id="1234" name="Google Shape;1234;g1422467dbef_8_0"/>
          <p:cNvSpPr txBox="1"/>
          <p:nvPr/>
        </p:nvSpPr>
        <p:spPr>
          <a:xfrm>
            <a:off x="3953632" y="4052753"/>
            <a:ext cx="624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imes New Roman"/>
              <a:buNone/>
            </a:pPr>
            <a:r>
              <a:rPr i="1" lang="en-US" sz="2400">
                <a:solidFill>
                  <a:srgbClr val="003366"/>
                </a:solidFill>
                <a:latin typeface="Times New Roman"/>
                <a:ea typeface="Times New Roman"/>
                <a:cs typeface="Times New Roman"/>
                <a:sym typeface="Times New Roman"/>
              </a:rPr>
              <a:t>tệp</a:t>
            </a:r>
            <a:endParaRPr/>
          </a:p>
        </p:txBody>
      </p:sp>
      <p:cxnSp>
        <p:nvCxnSpPr>
          <p:cNvPr id="1235" name="Google Shape;1235;g1422467dbef_8_0"/>
          <p:cNvCxnSpPr/>
          <p:nvPr/>
        </p:nvCxnSpPr>
        <p:spPr>
          <a:xfrm flipH="1">
            <a:off x="3620406" y="4320946"/>
            <a:ext cx="249900" cy="66900"/>
          </a:xfrm>
          <a:prstGeom prst="straightConnector1">
            <a:avLst/>
          </a:prstGeom>
          <a:noFill/>
          <a:ln cap="flat" cmpd="sng" w="9525">
            <a:solidFill>
              <a:srgbClr val="FF3300"/>
            </a:solidFill>
            <a:prstDash val="solid"/>
            <a:miter lim="800000"/>
            <a:headEnd len="med" w="med" type="none"/>
            <a:tailEnd len="med" w="med" type="triangle"/>
          </a:ln>
        </p:spPr>
      </p:cxnSp>
      <p:sp>
        <p:nvSpPr>
          <p:cNvPr id="1236" name="Google Shape;1236;g1422467dbef_8_0"/>
          <p:cNvSpPr txBox="1"/>
          <p:nvPr/>
        </p:nvSpPr>
        <p:spPr>
          <a:xfrm>
            <a:off x="6370093" y="2041300"/>
            <a:ext cx="1644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imes New Roman"/>
              <a:buNone/>
            </a:pPr>
            <a:r>
              <a:rPr i="1" lang="en-US" sz="2400">
                <a:solidFill>
                  <a:srgbClr val="003366"/>
                </a:solidFill>
                <a:latin typeface="Times New Roman"/>
                <a:ea typeface="Times New Roman"/>
                <a:cs typeface="Times New Roman"/>
                <a:sym typeface="Times New Roman"/>
              </a:rPr>
              <a:t>thư mục</a:t>
            </a:r>
            <a:endParaRPr/>
          </a:p>
        </p:txBody>
      </p:sp>
      <p:cxnSp>
        <p:nvCxnSpPr>
          <p:cNvPr id="1237" name="Google Shape;1237;g1422467dbef_8_0"/>
          <p:cNvCxnSpPr/>
          <p:nvPr/>
        </p:nvCxnSpPr>
        <p:spPr>
          <a:xfrm flipH="1">
            <a:off x="5703119" y="2376542"/>
            <a:ext cx="750300" cy="402000"/>
          </a:xfrm>
          <a:prstGeom prst="straightConnector1">
            <a:avLst/>
          </a:prstGeom>
          <a:noFill/>
          <a:ln cap="flat" cmpd="sng" w="9525">
            <a:solidFill>
              <a:srgbClr val="FF3300"/>
            </a:solidFill>
            <a:prstDash val="solid"/>
            <a:miter lim="800000"/>
            <a:headEnd len="med" w="med" type="none"/>
            <a:tailEnd len="med" w="med" type="triangle"/>
          </a:ln>
        </p:spPr>
      </p:cxnSp>
      <p:cxnSp>
        <p:nvCxnSpPr>
          <p:cNvPr id="1238" name="Google Shape;1238;g1422467dbef_8_0"/>
          <p:cNvCxnSpPr/>
          <p:nvPr/>
        </p:nvCxnSpPr>
        <p:spPr>
          <a:xfrm rot="10800000">
            <a:off x="5370193" y="2309494"/>
            <a:ext cx="999900" cy="0"/>
          </a:xfrm>
          <a:prstGeom prst="straightConnector1">
            <a:avLst/>
          </a:prstGeom>
          <a:noFill/>
          <a:ln cap="flat" cmpd="sng" w="9525">
            <a:solidFill>
              <a:srgbClr val="FF3300"/>
            </a:solidFill>
            <a:prstDash val="solid"/>
            <a:miter lim="800000"/>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g1422467dbef_9_56"/>
          <p:cNvSpPr txBox="1"/>
          <p:nvPr/>
        </p:nvSpPr>
        <p:spPr>
          <a:xfrm>
            <a:off x="603175" y="987025"/>
            <a:ext cx="7764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Root ( /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Trên cùng của hệ thống tệp. Tương tự với \ trong DOS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/Bin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Chứa mã nhị phân (mã thực thi) của hầu hết các lệnh Linux quan trọng, ví dụ: bash, cat, cp, ln, ls, v.v.</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boot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Chứa tất cả các tệp cần thiết để khởi động hệ thống Linux, bao gồm tệp nhị phân của nhân Linux. Ví dụ: trên Red Hat Linux 6.1, hạt nhân nằm trong tệp /boot/vmlinux-2.2.5-15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dev</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Chứa các tệp đặc biệt cho thiết bị, ví dụ: fd0, hd0, v.v.</a:t>
            </a:r>
            <a:endParaRPr>
              <a:solidFill>
                <a:schemeClr val="dk1"/>
              </a:solidFill>
            </a:endParaRPr>
          </a:p>
          <a:p>
            <a:pPr indent="0" lvl="0" marL="0" rtl="0" algn="l">
              <a:spcBef>
                <a:spcPts val="0"/>
              </a:spcBef>
              <a:spcAft>
                <a:spcPts val="0"/>
              </a:spcAft>
              <a:buNone/>
            </a:pPr>
            <a:r>
              <a:t/>
            </a:r>
            <a:endParaRPr>
              <a:latin typeface="Fira Code"/>
              <a:ea typeface="Fira Code"/>
              <a:cs typeface="Fira Code"/>
              <a:sym typeface="Fira Cod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g1422467dbef_9_110"/>
          <p:cNvSpPr txBox="1"/>
          <p:nvPr>
            <p:ph idx="1" type="subTitle"/>
          </p:nvPr>
        </p:nvSpPr>
        <p:spPr>
          <a:xfrm>
            <a:off x="789600" y="987025"/>
            <a:ext cx="7086300" cy="24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/etc</a:t>
            </a:r>
            <a:endParaRPr/>
          </a:p>
          <a:p>
            <a:pPr indent="0" lvl="0" marL="0" rtl="0" algn="l">
              <a:spcBef>
                <a:spcPts val="0"/>
              </a:spcBef>
              <a:spcAft>
                <a:spcPts val="0"/>
              </a:spcAft>
              <a:buNone/>
            </a:pPr>
            <a:r>
              <a:rPr lang="en-US"/>
              <a:t>Chứa các tệp và thư mục dành riêng cho máy chủ lưu trữ, ví dụ: thông tin về cấu hình hệ thống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etc / passwd</a:t>
            </a:r>
            <a:endParaRPr/>
          </a:p>
          <a:p>
            <a:pPr indent="0" lvl="0" marL="0" rtl="0" algn="l">
              <a:spcBef>
                <a:spcPts val="0"/>
              </a:spcBef>
              <a:spcAft>
                <a:spcPts val="0"/>
              </a:spcAft>
              <a:buClr>
                <a:schemeClr val="dk1"/>
              </a:buClr>
              <a:buSzPts val="1100"/>
              <a:buFont typeface="Arial"/>
              <a:buNone/>
            </a:pPr>
            <a:r>
              <a:rPr lang="en-US"/>
              <a:t>File này chứa thông tin đăng nhập của người dùng trong hệ thống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
          <p:cNvSpPr txBox="1"/>
          <p:nvPr>
            <p:ph type="title"/>
          </p:nvPr>
        </p:nvSpPr>
        <p:spPr>
          <a:xfrm>
            <a:off x="715101" y="1196700"/>
            <a:ext cx="5185970" cy="64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Những tính năng của hệ điều hành </a:t>
            </a:r>
            <a:endParaRPr/>
          </a:p>
        </p:txBody>
      </p:sp>
      <p:sp>
        <p:nvSpPr>
          <p:cNvPr id="711" name="Google Shape;711;p3"/>
          <p:cNvSpPr txBox="1"/>
          <p:nvPr>
            <p:ph idx="1" type="subTitle"/>
          </p:nvPr>
        </p:nvSpPr>
        <p:spPr>
          <a:xfrm>
            <a:off x="-178035" y="5065716"/>
            <a:ext cx="4661100" cy="129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Mercury is the closest planet to the Sun and the </a:t>
            </a:r>
            <a:r>
              <a:rPr lang="en-US">
                <a:solidFill>
                  <a:schemeClr val="lt1"/>
                </a:solidFill>
                <a:highlight>
                  <a:schemeClr val="dk1"/>
                </a:highlight>
              </a:rPr>
              <a:t>smallest one</a:t>
            </a:r>
            <a:r>
              <a:rPr lang="en-US"/>
              <a:t> in the Solar System—it’s only a bit larger than the Moon</a:t>
            </a:r>
            <a:endParaRPr/>
          </a:p>
        </p:txBody>
      </p:sp>
      <p:grpSp>
        <p:nvGrpSpPr>
          <p:cNvPr id="712" name="Google Shape;712;p3"/>
          <p:cNvGrpSpPr/>
          <p:nvPr/>
        </p:nvGrpSpPr>
        <p:grpSpPr>
          <a:xfrm>
            <a:off x="7705847" y="4010466"/>
            <a:ext cx="723042" cy="598023"/>
            <a:chOff x="1654675" y="4256126"/>
            <a:chExt cx="851841" cy="704551"/>
          </a:xfrm>
        </p:grpSpPr>
        <p:grpSp>
          <p:nvGrpSpPr>
            <p:cNvPr id="713" name="Google Shape;713;p3"/>
            <p:cNvGrpSpPr/>
            <p:nvPr/>
          </p:nvGrpSpPr>
          <p:grpSpPr>
            <a:xfrm>
              <a:off x="1654675" y="4256126"/>
              <a:ext cx="445587" cy="704551"/>
              <a:chOff x="1654675" y="4256126"/>
              <a:chExt cx="445587" cy="704551"/>
            </a:xfrm>
          </p:grpSpPr>
          <p:sp>
            <p:nvSpPr>
              <p:cNvPr id="714" name="Google Shape;714;p3"/>
              <p:cNvSpPr/>
              <p:nvPr/>
            </p:nvSpPr>
            <p:spPr>
              <a:xfrm>
                <a:off x="1655926" y="4257377"/>
                <a:ext cx="440657" cy="703300"/>
              </a:xfrm>
              <a:custGeom>
                <a:rect b="b" l="l" r="r" t="t"/>
                <a:pathLst>
                  <a:path extrusionOk="0" h="19114" w="11976">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1654675" y="4256126"/>
                <a:ext cx="36869" cy="628459"/>
              </a:xfrm>
              <a:custGeom>
                <a:rect b="b" l="l" r="r" t="t"/>
                <a:pathLst>
                  <a:path extrusionOk="0" h="17080" w="1002">
                    <a:moveTo>
                      <a:pt x="1" y="1"/>
                    </a:moveTo>
                    <a:lnTo>
                      <a:pt x="1" y="17080"/>
                    </a:lnTo>
                    <a:lnTo>
                      <a:pt x="1002" y="17080"/>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1692758" y="4292958"/>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1729553" y="4329790"/>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1765170" y="436662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1803216" y="4403416"/>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1841262" y="4440248"/>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1878057" y="4477080"/>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1914889" y="45151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1951721" y="4551920"/>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1988553" y="458875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2025348" y="4625584"/>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2062179" y="4662415"/>
                <a:ext cx="36869" cy="36832"/>
              </a:xfrm>
              <a:custGeom>
                <a:rect b="b" l="l" r="r" t="t"/>
                <a:pathLst>
                  <a:path extrusionOk="0" h="1001" w="1002">
                    <a:moveTo>
                      <a:pt x="1" y="0"/>
                    </a:moveTo>
                    <a:lnTo>
                      <a:pt x="1" y="1001"/>
                    </a:lnTo>
                    <a:lnTo>
                      <a:pt x="1001" y="1001"/>
                    </a:lnTo>
                    <a:lnTo>
                      <a:pt x="10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1914889" y="469921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1914889" y="473604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1803216" y="473604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1841262" y="4772874"/>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1878057" y="4847751"/>
                <a:ext cx="36869" cy="73664"/>
              </a:xfrm>
              <a:custGeom>
                <a:rect b="b" l="l" r="r" t="t"/>
                <a:pathLst>
                  <a:path extrusionOk="0" h="2002" w="1002">
                    <a:moveTo>
                      <a:pt x="1" y="0"/>
                    </a:moveTo>
                    <a:lnTo>
                      <a:pt x="1" y="2001"/>
                    </a:lnTo>
                    <a:lnTo>
                      <a:pt x="1002" y="2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1914889" y="4921378"/>
                <a:ext cx="73700" cy="36869"/>
              </a:xfrm>
              <a:custGeom>
                <a:rect b="b" l="l" r="r" t="t"/>
                <a:pathLst>
                  <a:path extrusionOk="0" h="1002"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1951721" y="4772874"/>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1988553" y="4847751"/>
                <a:ext cx="36832" cy="73664"/>
              </a:xfrm>
              <a:custGeom>
                <a:rect b="b" l="l" r="r" t="t"/>
                <a:pathLst>
                  <a:path extrusionOk="0" h="2002" w="1001">
                    <a:moveTo>
                      <a:pt x="0" y="0"/>
                    </a:moveTo>
                    <a:lnTo>
                      <a:pt x="0" y="2001"/>
                    </a:lnTo>
                    <a:lnTo>
                      <a:pt x="1001" y="2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1765170" y="47728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1729553" y="4810920"/>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1692758" y="484775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8" name="Google Shape;738;p3"/>
            <p:cNvGrpSpPr/>
            <p:nvPr/>
          </p:nvGrpSpPr>
          <p:grpSpPr>
            <a:xfrm>
              <a:off x="2099011" y="4329790"/>
              <a:ext cx="407505" cy="517998"/>
              <a:chOff x="2099011" y="4329790"/>
              <a:chExt cx="407505" cy="517998"/>
            </a:xfrm>
          </p:grpSpPr>
          <p:sp>
            <p:nvSpPr>
              <p:cNvPr id="739" name="Google Shape;739;p3"/>
              <p:cNvSpPr/>
              <p:nvPr/>
            </p:nvSpPr>
            <p:spPr>
              <a:xfrm>
                <a:off x="2100225" y="4331004"/>
                <a:ext cx="405076" cy="515535"/>
              </a:xfrm>
              <a:custGeom>
                <a:rect b="b" l="l" r="r" t="t"/>
                <a:pathLst>
                  <a:path extrusionOk="0" h="14011" w="11009">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2173889" y="4477080"/>
                <a:ext cx="73664" cy="74878"/>
              </a:xfrm>
              <a:custGeom>
                <a:rect b="b" l="l" r="r" t="t"/>
                <a:pathLst>
                  <a:path extrusionOk="0" h="2035" w="2002">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2284348" y="4477080"/>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2247516" y="4440248"/>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2321143" y="4440248"/>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2247516" y="4551920"/>
                <a:ext cx="36869" cy="73700"/>
              </a:xfrm>
              <a:custGeom>
                <a:rect b="b" l="l" r="r" t="t"/>
                <a:pathLst>
                  <a:path extrusionOk="0" h="2003" w="1002">
                    <a:moveTo>
                      <a:pt x="0" y="1"/>
                    </a:moveTo>
                    <a:lnTo>
                      <a:pt x="0" y="1002"/>
                    </a:lnTo>
                    <a:lnTo>
                      <a:pt x="0" y="2002"/>
                    </a:lnTo>
                    <a:lnTo>
                      <a:pt x="1001" y="2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221068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2173889" y="4662415"/>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2321143" y="4736042"/>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2247516" y="4736042"/>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2284348" y="4699210"/>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2099011" y="4329790"/>
                <a:ext cx="407505" cy="147327"/>
              </a:xfrm>
              <a:custGeom>
                <a:rect b="b" l="l" r="r" t="t"/>
                <a:pathLst>
                  <a:path extrusionOk="0" h="4004" w="11075">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2357974" y="4477080"/>
                <a:ext cx="73700" cy="74878"/>
              </a:xfrm>
              <a:custGeom>
                <a:rect b="b" l="l" r="r" t="t"/>
                <a:pathLst>
                  <a:path extrusionOk="0" h="2035" w="2003">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2321143" y="4551920"/>
                <a:ext cx="36869" cy="73700"/>
              </a:xfrm>
              <a:custGeom>
                <a:rect b="b" l="l" r="r" t="t"/>
                <a:pathLst>
                  <a:path extrusionOk="0" h="2003" w="1002">
                    <a:moveTo>
                      <a:pt x="1" y="1"/>
                    </a:moveTo>
                    <a:lnTo>
                      <a:pt x="1" y="1002"/>
                    </a:lnTo>
                    <a:lnTo>
                      <a:pt x="1" y="2002"/>
                    </a:lnTo>
                    <a:lnTo>
                      <a:pt x="1002" y="2002"/>
                    </a:lnTo>
                    <a:lnTo>
                      <a:pt x="1002" y="1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235797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2394806" y="4662415"/>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2099011" y="4699210"/>
                <a:ext cx="407505" cy="148578"/>
              </a:xfrm>
              <a:custGeom>
                <a:rect b="b" l="l" r="r" t="t"/>
                <a:pathLst>
                  <a:path extrusionOk="0" h="4038" w="11075">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6" name="Google Shape;756;p3"/>
          <p:cNvSpPr txBox="1"/>
          <p:nvPr/>
        </p:nvSpPr>
        <p:spPr>
          <a:xfrm>
            <a:off x="984024" y="1197389"/>
            <a:ext cx="6844814" cy="3416400"/>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00000"/>
              </a:lnSpc>
              <a:spcBef>
                <a:spcPts val="1000"/>
              </a:spcBef>
              <a:spcAft>
                <a:spcPts val="0"/>
              </a:spcAft>
              <a:buClr>
                <a:schemeClr val="dk1"/>
              </a:buClr>
              <a:buSzPts val="1500"/>
              <a:buFont typeface="Fira Code"/>
              <a:buChar char="●"/>
            </a:pPr>
            <a:r>
              <a:rPr b="0" i="0" lang="en-US" sz="1800" u="none" cap="none" strike="noStrike">
                <a:solidFill>
                  <a:schemeClr val="dk1"/>
                </a:solidFill>
                <a:latin typeface="Arial"/>
                <a:ea typeface="Arial"/>
                <a:cs typeface="Arial"/>
                <a:sym typeface="Arial"/>
              </a:rPr>
              <a:t>Cung cấp </a:t>
            </a:r>
            <a:r>
              <a:rPr b="0" i="0" lang="en-US" sz="1800" u="none" cap="none" strike="noStrike">
                <a:solidFill>
                  <a:schemeClr val="lt1"/>
                </a:solidFill>
                <a:highlight>
                  <a:schemeClr val="dk1"/>
                </a:highlight>
                <a:latin typeface="Arial"/>
                <a:ea typeface="Arial"/>
                <a:cs typeface="Arial"/>
                <a:sym typeface="Arial"/>
              </a:rPr>
              <a:t>giao diện</a:t>
            </a:r>
            <a:r>
              <a:rPr b="0" i="0" lang="en-US" sz="1800" u="none" cap="none" strike="noStrike">
                <a:solidFill>
                  <a:schemeClr val="dk1"/>
                </a:solidFill>
                <a:latin typeface="Arial"/>
                <a:ea typeface="Arial"/>
                <a:cs typeface="Arial"/>
                <a:sym typeface="Arial"/>
              </a:rPr>
              <a:t> người dùng</a:t>
            </a:r>
            <a:endParaRPr b="0" i="0" sz="18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Fira Code"/>
              <a:buChar char="●"/>
            </a:pPr>
            <a:r>
              <a:rPr b="0" i="0" lang="en-US" sz="1800" u="none" cap="none" strike="noStrike">
                <a:solidFill>
                  <a:schemeClr val="dk1"/>
                </a:solidFill>
                <a:latin typeface="Arial"/>
                <a:ea typeface="Arial"/>
                <a:cs typeface="Arial"/>
                <a:sym typeface="Arial"/>
              </a:rPr>
              <a:t>Quản lý file trên ổ cứng</a:t>
            </a:r>
            <a:endParaRPr b="0" i="0" sz="18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Fira Code"/>
              <a:buChar char="●"/>
            </a:pPr>
            <a:r>
              <a:rPr b="0" i="0" lang="en-US" sz="1800" u="none" cap="none" strike="noStrike">
                <a:solidFill>
                  <a:schemeClr val="dk1"/>
                </a:solidFill>
                <a:latin typeface="Arial"/>
                <a:ea typeface="Arial"/>
                <a:cs typeface="Arial"/>
                <a:sym typeface="Arial"/>
              </a:rPr>
              <a:t>Phân vùng truy cập file</a:t>
            </a:r>
            <a:endParaRPr/>
          </a:p>
          <a:p>
            <a:pPr indent="-323850" lvl="0" marL="457200" marR="0" rtl="0" algn="l">
              <a:lnSpc>
                <a:spcPct val="100000"/>
              </a:lnSpc>
              <a:spcBef>
                <a:spcPts val="0"/>
              </a:spcBef>
              <a:spcAft>
                <a:spcPts val="0"/>
              </a:spcAft>
              <a:buClr>
                <a:schemeClr val="dk1"/>
              </a:buClr>
              <a:buSzPts val="1500"/>
              <a:buFont typeface="Fira Code"/>
              <a:buChar char="●"/>
            </a:pPr>
            <a:r>
              <a:rPr b="0" i="0" lang="en-US" sz="1800" u="none" cap="none" strike="noStrike">
                <a:solidFill>
                  <a:schemeClr val="dk1"/>
                </a:solidFill>
                <a:latin typeface="Arial"/>
                <a:ea typeface="Arial"/>
                <a:cs typeface="Arial"/>
                <a:sym typeface="Arial"/>
              </a:rPr>
              <a:t>Cho phép làm việc với thiết bị ngoại vi và các phần mềm khác</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g1422467dbef_9_118"/>
          <p:cNvSpPr txBox="1"/>
          <p:nvPr>
            <p:ph idx="1" type="subTitle"/>
          </p:nvPr>
        </p:nvSpPr>
        <p:spPr>
          <a:xfrm>
            <a:off x="1312125" y="1359902"/>
            <a:ext cx="6519900" cy="254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/home</a:t>
            </a:r>
            <a:endParaRPr/>
          </a:p>
          <a:p>
            <a:pPr indent="0" lvl="0" marL="0" rtl="0" algn="l">
              <a:spcBef>
                <a:spcPts val="0"/>
              </a:spcBef>
              <a:spcAft>
                <a:spcPts val="0"/>
              </a:spcAft>
              <a:buNone/>
            </a:pPr>
            <a:r>
              <a:rPr lang="en-US"/>
              <a:t>Chứa các thư mục chính của mọi người dùng trong hệ thống, ví dụ: dlun, khách, v.v.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lib</a:t>
            </a:r>
            <a:endParaRPr/>
          </a:p>
          <a:p>
            <a:pPr indent="0" lvl="0" marL="0" rtl="0" algn="l">
              <a:spcBef>
                <a:spcPts val="0"/>
              </a:spcBef>
              <a:spcAft>
                <a:spcPts val="0"/>
              </a:spcAft>
              <a:buNone/>
            </a:pPr>
            <a:r>
              <a:rPr lang="en-US"/>
              <a:t>Lưu trữ tất cả các thư viện cần thiết cho các trình biên dịch ngôn ngữ khác nhau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lost + found</a:t>
            </a:r>
            <a:endParaRPr/>
          </a:p>
          <a:p>
            <a:pPr indent="0" lvl="0" marL="0" rtl="0" algn="l">
              <a:spcBef>
                <a:spcPts val="0"/>
              </a:spcBef>
              <a:spcAft>
                <a:spcPts val="0"/>
              </a:spcAft>
              <a:buClr>
                <a:schemeClr val="dk1"/>
              </a:buClr>
              <a:buSzPts val="1100"/>
              <a:buFont typeface="Arial"/>
              <a:buNone/>
            </a:pPr>
            <a:r>
              <a:rPr lang="en-US"/>
              <a:t>Chứa tất cả các tệp trên hệ thống không được kết nối với bất kỳ thư mục nào.</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g1422467dbef_9_125"/>
          <p:cNvSpPr txBox="1"/>
          <p:nvPr>
            <p:ph idx="1" type="subTitle"/>
          </p:nvPr>
        </p:nvSpPr>
        <p:spPr>
          <a:xfrm>
            <a:off x="1312050" y="1434453"/>
            <a:ext cx="6519900" cy="275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/opt</a:t>
            </a:r>
            <a:endParaRPr/>
          </a:p>
          <a:p>
            <a:pPr indent="0" lvl="0" marL="0" rtl="0" algn="l">
              <a:spcBef>
                <a:spcPts val="0"/>
              </a:spcBef>
              <a:spcAft>
                <a:spcPts val="0"/>
              </a:spcAft>
              <a:buNone/>
            </a:pPr>
            <a:r>
              <a:rPr lang="en-US"/>
              <a:t>Sử dụng để cài đặt các gói phần mềm bổ trợ, ví </a:t>
            </a:r>
            <a:r>
              <a:rPr lang="en-US"/>
              <a:t>dụ: star office</a:t>
            </a:r>
            <a:r>
              <a:rPr lang="en-US"/>
              <a:t>, v.v.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proc</a:t>
            </a:r>
            <a:endParaRPr/>
          </a:p>
          <a:p>
            <a:pPr indent="0" lvl="0" marL="0" rtl="0" algn="l">
              <a:spcBef>
                <a:spcPts val="0"/>
              </a:spcBef>
              <a:spcAft>
                <a:spcPts val="0"/>
              </a:spcAft>
              <a:buNone/>
            </a:pPr>
            <a:r>
              <a:rPr lang="en-US"/>
              <a:t>Chứa thông tin quy trình và hệ thống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/root</a:t>
            </a:r>
            <a:endParaRPr/>
          </a:p>
          <a:p>
            <a:pPr indent="0" lvl="0" marL="0" rtl="0" algn="l">
              <a:spcBef>
                <a:spcPts val="0"/>
              </a:spcBef>
              <a:spcAft>
                <a:spcPts val="0"/>
              </a:spcAft>
              <a:buNone/>
            </a:pPr>
            <a:r>
              <a:rPr lang="en-US"/>
              <a:t>Thư mục chính của người dùng root, thường là quản trị viên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sbin</a:t>
            </a:r>
            <a:endParaRPr/>
          </a:p>
          <a:p>
            <a:pPr indent="0" lvl="0" marL="0" rtl="0" algn="l">
              <a:spcBef>
                <a:spcPts val="0"/>
              </a:spcBef>
              <a:spcAft>
                <a:spcPts val="0"/>
              </a:spcAft>
              <a:buClr>
                <a:schemeClr val="dk1"/>
              </a:buClr>
              <a:buSzPts val="1100"/>
              <a:buFont typeface="Arial"/>
              <a:buNone/>
            </a:pPr>
            <a:r>
              <a:rPr lang="en-US"/>
              <a:t>Các thư mục / sbin, / usr / sbin và / usr / local / sbin chứa các công cụ quản trị hệ thống, tiện ích và các lệnh chỉ root chung, chẳng hạn như dừng, khởi động lại và tắt máy</a:t>
            </a:r>
            <a:endParaRPr/>
          </a:p>
          <a:p>
            <a:pPr indent="0" lvl="0" marL="0" rtl="0" algn="ctr">
              <a:spcBef>
                <a:spcPts val="0"/>
              </a:spcBef>
              <a:spcAft>
                <a:spcPts val="0"/>
              </a:spcAft>
              <a:buNone/>
            </a:pPr>
            <a:r>
              <a:t/>
            </a:r>
            <a:endParaRPr/>
          </a:p>
        </p:txBody>
      </p:sp>
      <p:grpSp>
        <p:nvGrpSpPr>
          <p:cNvPr id="1259" name="Google Shape;1259;g1422467dbef_9_125"/>
          <p:cNvGrpSpPr/>
          <p:nvPr/>
        </p:nvGrpSpPr>
        <p:grpSpPr>
          <a:xfrm>
            <a:off x="6825725" y="1601799"/>
            <a:ext cx="2058987" cy="943001"/>
            <a:chOff x="5454125" y="661324"/>
            <a:chExt cx="2058987" cy="943001"/>
          </a:xfrm>
        </p:grpSpPr>
        <p:grpSp>
          <p:nvGrpSpPr>
            <p:cNvPr id="1260" name="Google Shape;1260;g1422467dbef_9_125"/>
            <p:cNvGrpSpPr/>
            <p:nvPr/>
          </p:nvGrpSpPr>
          <p:grpSpPr>
            <a:xfrm>
              <a:off x="5454125" y="661324"/>
              <a:ext cx="2058987" cy="943001"/>
              <a:chOff x="5865009" y="2043415"/>
              <a:chExt cx="1098126" cy="639626"/>
            </a:xfrm>
          </p:grpSpPr>
          <p:sp>
            <p:nvSpPr>
              <p:cNvPr id="1261" name="Google Shape;1261;g1422467dbef_9_125"/>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422467dbef_9_125"/>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422467dbef_9_125"/>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1422467dbef_9_125"/>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422467dbef_9_125"/>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422467dbef_9_125"/>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422467dbef_9_125"/>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422467dbef_9_125"/>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422467dbef_9_125"/>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422467dbef_9_125"/>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1422467dbef_9_125"/>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1422467dbef_9_125"/>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422467dbef_9_125"/>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422467dbef_9_125"/>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422467dbef_9_125"/>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422467dbef_9_125"/>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422467dbef_9_125"/>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1422467dbef_9_125"/>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1422467dbef_9_125"/>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g1422467dbef_9_125"/>
            <p:cNvGrpSpPr/>
            <p:nvPr/>
          </p:nvGrpSpPr>
          <p:grpSpPr>
            <a:xfrm>
              <a:off x="5901175" y="725600"/>
              <a:ext cx="1265025" cy="681500"/>
              <a:chOff x="5901175" y="725600"/>
              <a:chExt cx="1265025" cy="681500"/>
            </a:xfrm>
          </p:grpSpPr>
          <p:sp>
            <p:nvSpPr>
              <p:cNvPr id="1281" name="Google Shape;1281;g1422467dbef_9_125"/>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1422467dbef_9_125"/>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Fira Code"/>
                    <a:ea typeface="Fira Code"/>
                    <a:cs typeface="Fira Code"/>
                    <a:sym typeface="Fira Code"/>
                  </a:rPr>
                  <a:t>x</a:t>
                </a:r>
                <a:endParaRPr b="1" i="0" sz="1100" u="none" cap="none" strike="noStrike">
                  <a:solidFill>
                    <a:srgbClr val="000000"/>
                  </a:solidFill>
                  <a:latin typeface="Fira Code"/>
                  <a:ea typeface="Fira Code"/>
                  <a:cs typeface="Fira Code"/>
                  <a:sym typeface="Fira Code"/>
                </a:endParaRPr>
              </a:p>
            </p:txBody>
          </p:sp>
          <p:sp>
            <p:nvSpPr>
              <p:cNvPr id="1283" name="Google Shape;1283;g1422467dbef_9_125"/>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Fira Code"/>
                    <a:ea typeface="Fira Code"/>
                    <a:cs typeface="Fira Code"/>
                    <a:sym typeface="Fira Code"/>
                  </a:rPr>
                  <a:t>y</a:t>
                </a:r>
                <a:endParaRPr b="1" i="0" sz="1100" u="none" cap="none" strike="noStrike">
                  <a:solidFill>
                    <a:srgbClr val="000000"/>
                  </a:solidFill>
                  <a:latin typeface="Fira Code"/>
                  <a:ea typeface="Fira Code"/>
                  <a:cs typeface="Fira Code"/>
                  <a:sym typeface="Fira Code"/>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g1422467dbef_9_132"/>
          <p:cNvSpPr txBox="1"/>
          <p:nvPr>
            <p:ph idx="1" type="subTitle"/>
          </p:nvPr>
        </p:nvSpPr>
        <p:spPr>
          <a:xfrm>
            <a:off x="1246325" y="916951"/>
            <a:ext cx="6519900" cy="32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 tmp</a:t>
            </a:r>
            <a:endParaRPr/>
          </a:p>
          <a:p>
            <a:pPr indent="0" lvl="0" marL="0" rtl="0" algn="l">
              <a:spcBef>
                <a:spcPts val="0"/>
              </a:spcBef>
              <a:spcAft>
                <a:spcPts val="0"/>
              </a:spcAft>
              <a:buNone/>
            </a:pPr>
            <a:r>
              <a:rPr lang="en-US"/>
              <a:t>Chứa các tệp tạm thời. Thông thường các tệp trong thư mục này sẽ bị xóa theo thời gian để tránh hệ thống lấp đầy các tệp tạm thời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usr</a:t>
            </a:r>
            <a:endParaRPr/>
          </a:p>
          <a:p>
            <a:pPr indent="0" lvl="0" marL="0" rtl="0" algn="l">
              <a:spcBef>
                <a:spcPts val="0"/>
              </a:spcBef>
              <a:spcAft>
                <a:spcPts val="0"/>
              </a:spcAft>
              <a:buClr>
                <a:schemeClr val="dk1"/>
              </a:buClr>
              <a:buSzPts val="1100"/>
              <a:buFont typeface="Arial"/>
              <a:buNone/>
            </a:pPr>
            <a:r>
              <a:rPr lang="en-US"/>
              <a:t>Một trong những phần lớn nhất của hệ thống tệp Linux</a:t>
            </a:r>
            <a:endParaRPr/>
          </a:p>
          <a:p>
            <a:pPr indent="0" lvl="0" marL="0" rtl="0" algn="l">
              <a:spcBef>
                <a:spcPts val="0"/>
              </a:spcBef>
              <a:spcAft>
                <a:spcPts val="0"/>
              </a:spcAft>
              <a:buNone/>
            </a:pPr>
            <a:r>
              <a:rPr lang="en-US"/>
              <a:t>Chứa dữ liệu chỉ đọc được chia sẻ giữa nhiều người dùng khác nhau,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 var</a:t>
            </a:r>
            <a:endParaRPr/>
          </a:p>
          <a:p>
            <a:pPr indent="0" lvl="0" marL="0" rtl="0" algn="l">
              <a:spcBef>
                <a:spcPts val="0"/>
              </a:spcBef>
              <a:spcAft>
                <a:spcPts val="0"/>
              </a:spcAft>
              <a:buClr>
                <a:schemeClr val="dk1"/>
              </a:buClr>
              <a:buSzPts val="1100"/>
              <a:buFont typeface="Arial"/>
              <a:buNone/>
            </a:pPr>
            <a:r>
              <a:rPr lang="en-US"/>
              <a:t>Chứa dữ liệu liên tục thay đổi khi hệ thống đang chạy. Ví dụ. / var / spool / mail directory lưu giữ mail của người dùng</a:t>
            </a:r>
            <a:endParaRPr/>
          </a:p>
          <a:p>
            <a:pPr indent="0" lvl="0" marL="0" rtl="0" algn="ctr">
              <a:spcBef>
                <a:spcPts val="0"/>
              </a:spcBef>
              <a:spcAft>
                <a:spcPts val="0"/>
              </a:spcAft>
              <a:buNone/>
            </a:pPr>
            <a:r>
              <a:t/>
            </a:r>
            <a:endParaRPr/>
          </a:p>
        </p:txBody>
      </p:sp>
      <p:grpSp>
        <p:nvGrpSpPr>
          <p:cNvPr id="1289" name="Google Shape;1289;g1422467dbef_9_132"/>
          <p:cNvGrpSpPr/>
          <p:nvPr/>
        </p:nvGrpSpPr>
        <p:grpSpPr>
          <a:xfrm>
            <a:off x="7705848" y="4010465"/>
            <a:ext cx="723042" cy="598023"/>
            <a:chOff x="1654675" y="4256126"/>
            <a:chExt cx="851841" cy="704551"/>
          </a:xfrm>
        </p:grpSpPr>
        <p:grpSp>
          <p:nvGrpSpPr>
            <p:cNvPr id="1290" name="Google Shape;1290;g1422467dbef_9_132"/>
            <p:cNvGrpSpPr/>
            <p:nvPr/>
          </p:nvGrpSpPr>
          <p:grpSpPr>
            <a:xfrm>
              <a:off x="1654675" y="4256126"/>
              <a:ext cx="445587" cy="704551"/>
              <a:chOff x="1654675" y="4256126"/>
              <a:chExt cx="445587" cy="704551"/>
            </a:xfrm>
          </p:grpSpPr>
          <p:sp>
            <p:nvSpPr>
              <p:cNvPr id="1291" name="Google Shape;1291;g1422467dbef_9_132"/>
              <p:cNvSpPr/>
              <p:nvPr/>
            </p:nvSpPr>
            <p:spPr>
              <a:xfrm>
                <a:off x="1655926" y="4257377"/>
                <a:ext cx="440657" cy="703300"/>
              </a:xfrm>
              <a:custGeom>
                <a:rect b="b" l="l" r="r" t="t"/>
                <a:pathLst>
                  <a:path extrusionOk="0" h="19114" w="11976">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1422467dbef_9_132"/>
              <p:cNvSpPr/>
              <p:nvPr/>
            </p:nvSpPr>
            <p:spPr>
              <a:xfrm>
                <a:off x="1654675" y="4256126"/>
                <a:ext cx="36869" cy="628459"/>
              </a:xfrm>
              <a:custGeom>
                <a:rect b="b" l="l" r="r" t="t"/>
                <a:pathLst>
                  <a:path extrusionOk="0" h="17080" w="1002">
                    <a:moveTo>
                      <a:pt x="1" y="1"/>
                    </a:moveTo>
                    <a:lnTo>
                      <a:pt x="1" y="17080"/>
                    </a:lnTo>
                    <a:lnTo>
                      <a:pt x="1002" y="17080"/>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1422467dbef_9_132"/>
              <p:cNvSpPr/>
              <p:nvPr/>
            </p:nvSpPr>
            <p:spPr>
              <a:xfrm>
                <a:off x="1692758" y="4292958"/>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1422467dbef_9_132"/>
              <p:cNvSpPr/>
              <p:nvPr/>
            </p:nvSpPr>
            <p:spPr>
              <a:xfrm>
                <a:off x="1729553" y="4329790"/>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1422467dbef_9_132"/>
              <p:cNvSpPr/>
              <p:nvPr/>
            </p:nvSpPr>
            <p:spPr>
              <a:xfrm>
                <a:off x="1765170" y="436662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1422467dbef_9_132"/>
              <p:cNvSpPr/>
              <p:nvPr/>
            </p:nvSpPr>
            <p:spPr>
              <a:xfrm>
                <a:off x="1803216" y="4403416"/>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1422467dbef_9_132"/>
              <p:cNvSpPr/>
              <p:nvPr/>
            </p:nvSpPr>
            <p:spPr>
              <a:xfrm>
                <a:off x="1841262" y="4440248"/>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1422467dbef_9_132"/>
              <p:cNvSpPr/>
              <p:nvPr/>
            </p:nvSpPr>
            <p:spPr>
              <a:xfrm>
                <a:off x="1878057" y="4477080"/>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1422467dbef_9_132"/>
              <p:cNvSpPr/>
              <p:nvPr/>
            </p:nvSpPr>
            <p:spPr>
              <a:xfrm>
                <a:off x="1914889" y="45151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1422467dbef_9_132"/>
              <p:cNvSpPr/>
              <p:nvPr/>
            </p:nvSpPr>
            <p:spPr>
              <a:xfrm>
                <a:off x="1951721" y="4551920"/>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1422467dbef_9_132"/>
              <p:cNvSpPr/>
              <p:nvPr/>
            </p:nvSpPr>
            <p:spPr>
              <a:xfrm>
                <a:off x="1988553" y="458875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1422467dbef_9_132"/>
              <p:cNvSpPr/>
              <p:nvPr/>
            </p:nvSpPr>
            <p:spPr>
              <a:xfrm>
                <a:off x="2025348" y="4625584"/>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1422467dbef_9_132"/>
              <p:cNvSpPr/>
              <p:nvPr/>
            </p:nvSpPr>
            <p:spPr>
              <a:xfrm>
                <a:off x="2062179" y="4662415"/>
                <a:ext cx="36869" cy="36832"/>
              </a:xfrm>
              <a:custGeom>
                <a:rect b="b" l="l" r="r" t="t"/>
                <a:pathLst>
                  <a:path extrusionOk="0" h="1001" w="1002">
                    <a:moveTo>
                      <a:pt x="1" y="0"/>
                    </a:moveTo>
                    <a:lnTo>
                      <a:pt x="1" y="1001"/>
                    </a:lnTo>
                    <a:lnTo>
                      <a:pt x="1001" y="1001"/>
                    </a:lnTo>
                    <a:lnTo>
                      <a:pt x="10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1422467dbef_9_132"/>
              <p:cNvSpPr/>
              <p:nvPr/>
            </p:nvSpPr>
            <p:spPr>
              <a:xfrm>
                <a:off x="1914889" y="469921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1422467dbef_9_132"/>
              <p:cNvSpPr/>
              <p:nvPr/>
            </p:nvSpPr>
            <p:spPr>
              <a:xfrm>
                <a:off x="1914889" y="473604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1422467dbef_9_132"/>
              <p:cNvSpPr/>
              <p:nvPr/>
            </p:nvSpPr>
            <p:spPr>
              <a:xfrm>
                <a:off x="1803216" y="473604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1422467dbef_9_132"/>
              <p:cNvSpPr/>
              <p:nvPr/>
            </p:nvSpPr>
            <p:spPr>
              <a:xfrm>
                <a:off x="1841262" y="4772874"/>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422467dbef_9_132"/>
              <p:cNvSpPr/>
              <p:nvPr/>
            </p:nvSpPr>
            <p:spPr>
              <a:xfrm>
                <a:off x="1878057" y="4847751"/>
                <a:ext cx="36869" cy="73664"/>
              </a:xfrm>
              <a:custGeom>
                <a:rect b="b" l="l" r="r" t="t"/>
                <a:pathLst>
                  <a:path extrusionOk="0" h="2002" w="1002">
                    <a:moveTo>
                      <a:pt x="1" y="0"/>
                    </a:moveTo>
                    <a:lnTo>
                      <a:pt x="1" y="2001"/>
                    </a:lnTo>
                    <a:lnTo>
                      <a:pt x="1002" y="2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1422467dbef_9_132"/>
              <p:cNvSpPr/>
              <p:nvPr/>
            </p:nvSpPr>
            <p:spPr>
              <a:xfrm>
                <a:off x="1914889" y="4921378"/>
                <a:ext cx="73700" cy="36869"/>
              </a:xfrm>
              <a:custGeom>
                <a:rect b="b" l="l" r="r" t="t"/>
                <a:pathLst>
                  <a:path extrusionOk="0" h="1002"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1422467dbef_9_132"/>
              <p:cNvSpPr/>
              <p:nvPr/>
            </p:nvSpPr>
            <p:spPr>
              <a:xfrm>
                <a:off x="1951721" y="4772874"/>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422467dbef_9_132"/>
              <p:cNvSpPr/>
              <p:nvPr/>
            </p:nvSpPr>
            <p:spPr>
              <a:xfrm>
                <a:off x="1988553" y="4847751"/>
                <a:ext cx="36832" cy="73664"/>
              </a:xfrm>
              <a:custGeom>
                <a:rect b="b" l="l" r="r" t="t"/>
                <a:pathLst>
                  <a:path extrusionOk="0" h="2002" w="1001">
                    <a:moveTo>
                      <a:pt x="0" y="0"/>
                    </a:moveTo>
                    <a:lnTo>
                      <a:pt x="0" y="2001"/>
                    </a:lnTo>
                    <a:lnTo>
                      <a:pt x="1001" y="2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422467dbef_9_132"/>
              <p:cNvSpPr/>
              <p:nvPr/>
            </p:nvSpPr>
            <p:spPr>
              <a:xfrm>
                <a:off x="1765170" y="47728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1422467dbef_9_132"/>
              <p:cNvSpPr/>
              <p:nvPr/>
            </p:nvSpPr>
            <p:spPr>
              <a:xfrm>
                <a:off x="1729553" y="4810920"/>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422467dbef_9_132"/>
              <p:cNvSpPr/>
              <p:nvPr/>
            </p:nvSpPr>
            <p:spPr>
              <a:xfrm>
                <a:off x="1692758" y="484775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5" name="Google Shape;1315;g1422467dbef_9_132"/>
            <p:cNvGrpSpPr/>
            <p:nvPr/>
          </p:nvGrpSpPr>
          <p:grpSpPr>
            <a:xfrm>
              <a:off x="2099011" y="4329790"/>
              <a:ext cx="407505" cy="517998"/>
              <a:chOff x="2099011" y="4329790"/>
              <a:chExt cx="407505" cy="517998"/>
            </a:xfrm>
          </p:grpSpPr>
          <p:sp>
            <p:nvSpPr>
              <p:cNvPr id="1316" name="Google Shape;1316;g1422467dbef_9_132"/>
              <p:cNvSpPr/>
              <p:nvPr/>
            </p:nvSpPr>
            <p:spPr>
              <a:xfrm>
                <a:off x="2100225" y="4331004"/>
                <a:ext cx="405076" cy="515535"/>
              </a:xfrm>
              <a:custGeom>
                <a:rect b="b" l="l" r="r" t="t"/>
                <a:pathLst>
                  <a:path extrusionOk="0" h="14011" w="11009">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422467dbef_9_132"/>
              <p:cNvSpPr/>
              <p:nvPr/>
            </p:nvSpPr>
            <p:spPr>
              <a:xfrm>
                <a:off x="2173889" y="4477080"/>
                <a:ext cx="73664" cy="74878"/>
              </a:xfrm>
              <a:custGeom>
                <a:rect b="b" l="l" r="r" t="t"/>
                <a:pathLst>
                  <a:path extrusionOk="0" h="2035" w="2002">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422467dbef_9_132"/>
              <p:cNvSpPr/>
              <p:nvPr/>
            </p:nvSpPr>
            <p:spPr>
              <a:xfrm>
                <a:off x="2284348" y="4477080"/>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422467dbef_9_132"/>
              <p:cNvSpPr/>
              <p:nvPr/>
            </p:nvSpPr>
            <p:spPr>
              <a:xfrm>
                <a:off x="2247516" y="4440248"/>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422467dbef_9_132"/>
              <p:cNvSpPr/>
              <p:nvPr/>
            </p:nvSpPr>
            <p:spPr>
              <a:xfrm>
                <a:off x="2321143" y="4440248"/>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422467dbef_9_132"/>
              <p:cNvSpPr/>
              <p:nvPr/>
            </p:nvSpPr>
            <p:spPr>
              <a:xfrm>
                <a:off x="2247516" y="4551920"/>
                <a:ext cx="36869" cy="73700"/>
              </a:xfrm>
              <a:custGeom>
                <a:rect b="b" l="l" r="r" t="t"/>
                <a:pathLst>
                  <a:path extrusionOk="0" h="2003" w="1002">
                    <a:moveTo>
                      <a:pt x="0" y="1"/>
                    </a:moveTo>
                    <a:lnTo>
                      <a:pt x="0" y="1002"/>
                    </a:lnTo>
                    <a:lnTo>
                      <a:pt x="0" y="2002"/>
                    </a:lnTo>
                    <a:lnTo>
                      <a:pt x="1001" y="2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422467dbef_9_132"/>
              <p:cNvSpPr/>
              <p:nvPr/>
            </p:nvSpPr>
            <p:spPr>
              <a:xfrm>
                <a:off x="221068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1422467dbef_9_132"/>
              <p:cNvSpPr/>
              <p:nvPr/>
            </p:nvSpPr>
            <p:spPr>
              <a:xfrm>
                <a:off x="2173889" y="4662415"/>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1422467dbef_9_132"/>
              <p:cNvSpPr/>
              <p:nvPr/>
            </p:nvSpPr>
            <p:spPr>
              <a:xfrm>
                <a:off x="2321143" y="4736042"/>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1422467dbef_9_132"/>
              <p:cNvSpPr/>
              <p:nvPr/>
            </p:nvSpPr>
            <p:spPr>
              <a:xfrm>
                <a:off x="2247516" y="4736042"/>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1422467dbef_9_132"/>
              <p:cNvSpPr/>
              <p:nvPr/>
            </p:nvSpPr>
            <p:spPr>
              <a:xfrm>
                <a:off x="2284348" y="4699210"/>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422467dbef_9_132"/>
              <p:cNvSpPr/>
              <p:nvPr/>
            </p:nvSpPr>
            <p:spPr>
              <a:xfrm>
                <a:off x="2099011" y="4329790"/>
                <a:ext cx="407505" cy="147327"/>
              </a:xfrm>
              <a:custGeom>
                <a:rect b="b" l="l" r="r" t="t"/>
                <a:pathLst>
                  <a:path extrusionOk="0" h="4004" w="11075">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1422467dbef_9_132"/>
              <p:cNvSpPr/>
              <p:nvPr/>
            </p:nvSpPr>
            <p:spPr>
              <a:xfrm>
                <a:off x="2357974" y="4477080"/>
                <a:ext cx="73700" cy="74878"/>
              </a:xfrm>
              <a:custGeom>
                <a:rect b="b" l="l" r="r" t="t"/>
                <a:pathLst>
                  <a:path extrusionOk="0" h="2035" w="2003">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1422467dbef_9_132"/>
              <p:cNvSpPr/>
              <p:nvPr/>
            </p:nvSpPr>
            <p:spPr>
              <a:xfrm>
                <a:off x="2321143" y="4551920"/>
                <a:ext cx="36869" cy="73700"/>
              </a:xfrm>
              <a:custGeom>
                <a:rect b="b" l="l" r="r" t="t"/>
                <a:pathLst>
                  <a:path extrusionOk="0" h="2003" w="1002">
                    <a:moveTo>
                      <a:pt x="1" y="1"/>
                    </a:moveTo>
                    <a:lnTo>
                      <a:pt x="1" y="1002"/>
                    </a:lnTo>
                    <a:lnTo>
                      <a:pt x="1" y="2002"/>
                    </a:lnTo>
                    <a:lnTo>
                      <a:pt x="1002" y="2002"/>
                    </a:lnTo>
                    <a:lnTo>
                      <a:pt x="1002" y="1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1422467dbef_9_132"/>
              <p:cNvSpPr/>
              <p:nvPr/>
            </p:nvSpPr>
            <p:spPr>
              <a:xfrm>
                <a:off x="235797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1422467dbef_9_132"/>
              <p:cNvSpPr/>
              <p:nvPr/>
            </p:nvSpPr>
            <p:spPr>
              <a:xfrm>
                <a:off x="2394806" y="4662415"/>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1422467dbef_9_132"/>
              <p:cNvSpPr/>
              <p:nvPr/>
            </p:nvSpPr>
            <p:spPr>
              <a:xfrm>
                <a:off x="2099011" y="4699210"/>
                <a:ext cx="407505" cy="148578"/>
              </a:xfrm>
              <a:custGeom>
                <a:rect b="b" l="l" r="r" t="t"/>
                <a:pathLst>
                  <a:path extrusionOk="0" h="4038" w="11075">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g1422467dbef_9_163"/>
          <p:cNvSpPr txBox="1"/>
          <p:nvPr>
            <p:ph idx="2" type="title"/>
          </p:nvPr>
        </p:nvSpPr>
        <p:spPr>
          <a:xfrm>
            <a:off x="2154375" y="541700"/>
            <a:ext cx="4835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000"/>
              <a:t>Quyền truy cập File trong Linux</a:t>
            </a:r>
            <a:endParaRPr sz="3000"/>
          </a:p>
        </p:txBody>
      </p:sp>
      <p:sp>
        <p:nvSpPr>
          <p:cNvPr id="1338" name="Google Shape;1338;g1422467dbef_9_163"/>
          <p:cNvSpPr txBox="1"/>
          <p:nvPr>
            <p:ph idx="1" type="subTitle"/>
          </p:nvPr>
        </p:nvSpPr>
        <p:spPr>
          <a:xfrm>
            <a:off x="1312125" y="1745425"/>
            <a:ext cx="6519900" cy="28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t>
            </a:r>
            <a:r>
              <a:rPr lang="en-US"/>
              <a:t>Linux là một hệ thống đa người dùng, các tệp của tất cả người dùng được lưu trữ trong một cấu trúc tệp duy nhất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-Cần có cơ chế để hạn chế một người dùng truy cập vào các tệp của người dùng khác, nếu người đó không được phép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-Người dùng có thể áp đặt quyền truy cập cho mỗi tệp để hạn chế quyền truy cập của nó</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Thuật ngữ "quyền truy cập" đề cập đến</a:t>
            </a:r>
            <a:endParaRPr/>
          </a:p>
          <a:p>
            <a:pPr indent="0" lvl="0" marL="457200" rtl="0" algn="l">
              <a:spcBef>
                <a:spcPts val="0"/>
              </a:spcBef>
              <a:spcAft>
                <a:spcPts val="0"/>
              </a:spcAft>
              <a:buNone/>
            </a:pPr>
            <a:r>
              <a:rPr lang="en-US"/>
              <a:t>+read permission</a:t>
            </a:r>
            <a:endParaRPr/>
          </a:p>
          <a:p>
            <a:pPr indent="0" lvl="0" marL="457200" rtl="0" algn="l">
              <a:spcBef>
                <a:spcPts val="0"/>
              </a:spcBef>
              <a:spcAft>
                <a:spcPts val="0"/>
              </a:spcAft>
              <a:buNone/>
            </a:pPr>
            <a:r>
              <a:rPr lang="en-US"/>
              <a:t>+write permission</a:t>
            </a:r>
            <a:endParaRPr/>
          </a:p>
          <a:p>
            <a:pPr indent="0" lvl="0" marL="457200" rtl="0" algn="l">
              <a:spcBef>
                <a:spcPts val="0"/>
              </a:spcBef>
              <a:spcAft>
                <a:spcPts val="0"/>
              </a:spcAft>
              <a:buNone/>
            </a:pPr>
            <a:r>
              <a:rPr lang="en-US"/>
              <a:t>+execute permission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pic>
        <p:nvPicPr>
          <p:cNvPr id="1343" name="Google Shape;1343;g1422467dbef_9_170"/>
          <p:cNvPicPr preferRelativeResize="0"/>
          <p:nvPr/>
        </p:nvPicPr>
        <p:blipFill rotWithShape="1">
          <a:blip r:embed="rId3">
            <a:alphaModFix/>
          </a:blip>
          <a:srcRect b="0" l="0" r="0" t="0"/>
          <a:stretch/>
        </p:blipFill>
        <p:spPr>
          <a:xfrm>
            <a:off x="1030888" y="518375"/>
            <a:ext cx="7082226" cy="4400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g1422467dbef_9_177"/>
          <p:cNvSpPr txBox="1"/>
          <p:nvPr>
            <p:ph idx="1" type="subTitle"/>
          </p:nvPr>
        </p:nvSpPr>
        <p:spPr>
          <a:xfrm>
            <a:off x="1312050" y="1052825"/>
            <a:ext cx="6519900" cy="315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
            </a:r>
            <a:r>
              <a:rPr lang="en-US"/>
              <a:t>Quyền truy cập cũng có thể được chỉ định cho một thư mục</a:t>
            </a:r>
            <a:endParaRPr/>
          </a:p>
          <a:p>
            <a:pPr indent="0" lvl="0" marL="0" rtl="0" algn="l">
              <a:spcBef>
                <a:spcPts val="0"/>
              </a:spcBef>
              <a:spcAft>
                <a:spcPts val="0"/>
              </a:spcAft>
              <a:buNone/>
            </a:pPr>
            <a:r>
              <a:rPr lang="en-US"/>
              <a:t>Thư mục cũng là một tệp chứa các thuộc tính của các tệp bên trong nó</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-Nếu quyền đọc không được cấp cho một thư mục</a:t>
            </a:r>
            <a:endParaRPr/>
          </a:p>
          <a:p>
            <a:pPr indent="0" lvl="0" marL="0" rtl="0" algn="l">
              <a:spcBef>
                <a:spcPts val="0"/>
              </a:spcBef>
              <a:spcAft>
                <a:spcPts val="0"/>
              </a:spcAft>
              <a:buClr>
                <a:schemeClr val="dk1"/>
              </a:buClr>
              <a:buSzPts val="1100"/>
              <a:buFont typeface="Arial"/>
              <a:buNone/>
            </a:pPr>
            <a:r>
              <a:rPr lang="en-US"/>
              <a:t>không thể hiển thị cấu trúc của thư mục này</a:t>
            </a:r>
            <a:endParaRPr/>
          </a:p>
          <a:p>
            <a:pPr indent="0" lvl="0" marL="0" rtl="0" algn="l">
              <a:spcBef>
                <a:spcPts val="0"/>
              </a:spcBef>
              <a:spcAft>
                <a:spcPts val="0"/>
              </a:spcAft>
              <a:buNone/>
            </a:pPr>
            <a:r>
              <a:rPr lang="en-US"/>
              <a:t>ví dụ. không thể sử dụng 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-Nếu quyền ghi không được cấp cho một thư mục</a:t>
            </a:r>
            <a:endParaRPr/>
          </a:p>
          <a:p>
            <a:pPr indent="0" lvl="0" marL="0" rtl="0" algn="l">
              <a:spcBef>
                <a:spcPts val="0"/>
              </a:spcBef>
              <a:spcAft>
                <a:spcPts val="0"/>
              </a:spcAft>
              <a:buNone/>
            </a:pPr>
            <a:r>
              <a:rPr lang="en-US"/>
              <a:t>không thể sửa đổi bất cứ điều gì của cấu trúc thư mục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-Nếu quyền thực thi không được cấp cho một thư mục</a:t>
            </a:r>
            <a:endParaRPr/>
          </a:p>
          <a:p>
            <a:pPr indent="0" lvl="0" marL="0" rtl="0" algn="l">
              <a:spcBef>
                <a:spcPts val="0"/>
              </a:spcBef>
              <a:spcAft>
                <a:spcPts val="0"/>
              </a:spcAft>
              <a:buClr>
                <a:schemeClr val="dk1"/>
              </a:buClr>
              <a:buSzPts val="1100"/>
              <a:buFont typeface="Arial"/>
              <a:buNone/>
            </a:pPr>
            <a:r>
              <a:rPr lang="en-US"/>
              <a:t>gần như không thể làm gì với thư mục này, ngay cả cd</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g1422467dbef_9_139"/>
          <p:cNvSpPr txBox="1"/>
          <p:nvPr>
            <p:ph type="title"/>
          </p:nvPr>
        </p:nvSpPr>
        <p:spPr>
          <a:xfrm>
            <a:off x="1311963" y="2361963"/>
            <a:ext cx="6519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Quản lý t</a:t>
            </a:r>
            <a:r>
              <a:rPr lang="en-US"/>
              <a:t>iến trình</a:t>
            </a:r>
            <a:r>
              <a:rPr lang="en-US"/>
              <a:t> </a:t>
            </a:r>
            <a:endParaRPr/>
          </a:p>
        </p:txBody>
      </p:sp>
      <p:sp>
        <p:nvSpPr>
          <p:cNvPr id="1354" name="Google Shape;1354;g1422467dbef_9_139"/>
          <p:cNvSpPr txBox="1"/>
          <p:nvPr>
            <p:ph idx="2" type="title"/>
          </p:nvPr>
        </p:nvSpPr>
        <p:spPr>
          <a:xfrm>
            <a:off x="2996625" y="1243600"/>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04</a:t>
            </a:r>
            <a:endParaRPr/>
          </a:p>
        </p:txBody>
      </p:sp>
      <p:grpSp>
        <p:nvGrpSpPr>
          <p:cNvPr id="1355" name="Google Shape;1355;g1422467dbef_9_139"/>
          <p:cNvGrpSpPr/>
          <p:nvPr/>
        </p:nvGrpSpPr>
        <p:grpSpPr>
          <a:xfrm>
            <a:off x="7718811" y="247511"/>
            <a:ext cx="564699" cy="627192"/>
            <a:chOff x="2877151" y="3108530"/>
            <a:chExt cx="665291" cy="738916"/>
          </a:xfrm>
        </p:grpSpPr>
        <p:sp>
          <p:nvSpPr>
            <p:cNvPr id="1356" name="Google Shape;1356;g1422467dbef_9_139"/>
            <p:cNvSpPr/>
            <p:nvPr/>
          </p:nvSpPr>
          <p:spPr>
            <a:xfrm>
              <a:off x="2877151" y="3108530"/>
              <a:ext cx="665290" cy="736489"/>
            </a:xfrm>
            <a:custGeom>
              <a:rect b="b" l="l" r="r" t="t"/>
              <a:pathLst>
                <a:path extrusionOk="0" h="20016" w="18081">
                  <a:moveTo>
                    <a:pt x="3070" y="1"/>
                  </a:moveTo>
                  <a:lnTo>
                    <a:pt x="3070" y="1002"/>
                  </a:lnTo>
                  <a:lnTo>
                    <a:pt x="2002" y="1002"/>
                  </a:lnTo>
                  <a:lnTo>
                    <a:pt x="2002" y="2002"/>
                  </a:lnTo>
                  <a:lnTo>
                    <a:pt x="2002" y="3003"/>
                  </a:lnTo>
                  <a:lnTo>
                    <a:pt x="2002" y="4004"/>
                  </a:lnTo>
                  <a:lnTo>
                    <a:pt x="3003" y="4004"/>
                  </a:lnTo>
                  <a:lnTo>
                    <a:pt x="3003" y="5004"/>
                  </a:lnTo>
                  <a:lnTo>
                    <a:pt x="3003" y="6005"/>
                  </a:lnTo>
                  <a:lnTo>
                    <a:pt x="3003" y="7006"/>
                  </a:lnTo>
                  <a:lnTo>
                    <a:pt x="4004" y="7006"/>
                  </a:lnTo>
                  <a:lnTo>
                    <a:pt x="4004" y="8007"/>
                  </a:lnTo>
                  <a:lnTo>
                    <a:pt x="4004" y="9007"/>
                  </a:lnTo>
                  <a:lnTo>
                    <a:pt x="3003" y="9007"/>
                  </a:lnTo>
                  <a:lnTo>
                    <a:pt x="3003" y="8007"/>
                  </a:lnTo>
                  <a:lnTo>
                    <a:pt x="1" y="8007"/>
                  </a:lnTo>
                  <a:lnTo>
                    <a:pt x="1" y="9007"/>
                  </a:lnTo>
                  <a:lnTo>
                    <a:pt x="1" y="11009"/>
                  </a:lnTo>
                  <a:lnTo>
                    <a:pt x="1001" y="11009"/>
                  </a:lnTo>
                  <a:lnTo>
                    <a:pt x="1001" y="12009"/>
                  </a:lnTo>
                  <a:lnTo>
                    <a:pt x="2002" y="12009"/>
                  </a:lnTo>
                  <a:lnTo>
                    <a:pt x="2002" y="14011"/>
                  </a:lnTo>
                  <a:lnTo>
                    <a:pt x="3003" y="14011"/>
                  </a:lnTo>
                  <a:lnTo>
                    <a:pt x="3003" y="16012"/>
                  </a:lnTo>
                  <a:lnTo>
                    <a:pt x="4004" y="16012"/>
                  </a:lnTo>
                  <a:lnTo>
                    <a:pt x="4004" y="18014"/>
                  </a:lnTo>
                  <a:lnTo>
                    <a:pt x="5004" y="18014"/>
                  </a:lnTo>
                  <a:lnTo>
                    <a:pt x="5004" y="19014"/>
                  </a:lnTo>
                  <a:lnTo>
                    <a:pt x="5004" y="20015"/>
                  </a:lnTo>
                  <a:lnTo>
                    <a:pt x="15078" y="20015"/>
                  </a:lnTo>
                  <a:lnTo>
                    <a:pt x="15078" y="18014"/>
                  </a:lnTo>
                  <a:lnTo>
                    <a:pt x="16079" y="18014"/>
                  </a:lnTo>
                  <a:lnTo>
                    <a:pt x="16079" y="16012"/>
                  </a:lnTo>
                  <a:lnTo>
                    <a:pt x="17080" y="16012"/>
                  </a:lnTo>
                  <a:lnTo>
                    <a:pt x="17080" y="9941"/>
                  </a:lnTo>
                  <a:lnTo>
                    <a:pt x="18080" y="9941"/>
                  </a:lnTo>
                  <a:lnTo>
                    <a:pt x="18080" y="9041"/>
                  </a:lnTo>
                  <a:lnTo>
                    <a:pt x="18080" y="8040"/>
                  </a:lnTo>
                  <a:lnTo>
                    <a:pt x="18080" y="7039"/>
                  </a:lnTo>
                  <a:lnTo>
                    <a:pt x="18080" y="6039"/>
                  </a:lnTo>
                  <a:lnTo>
                    <a:pt x="18080" y="5038"/>
                  </a:lnTo>
                  <a:lnTo>
                    <a:pt x="18080" y="4037"/>
                  </a:lnTo>
                  <a:lnTo>
                    <a:pt x="18080" y="3036"/>
                  </a:lnTo>
                  <a:lnTo>
                    <a:pt x="17080" y="3036"/>
                  </a:lnTo>
                  <a:lnTo>
                    <a:pt x="17080" y="3003"/>
                  </a:lnTo>
                  <a:lnTo>
                    <a:pt x="17080" y="2002"/>
                  </a:lnTo>
                  <a:lnTo>
                    <a:pt x="14077" y="2002"/>
                  </a:lnTo>
                  <a:lnTo>
                    <a:pt x="14077" y="1002"/>
                  </a:lnTo>
                  <a:lnTo>
                    <a:pt x="11075" y="1002"/>
                  </a:lnTo>
                  <a:lnTo>
                    <a:pt x="11075" y="1"/>
                  </a:lnTo>
                  <a:lnTo>
                    <a:pt x="9074" y="1"/>
                  </a:lnTo>
                  <a:lnTo>
                    <a:pt x="9074" y="1002"/>
                  </a:lnTo>
                  <a:lnTo>
                    <a:pt x="8073" y="1002"/>
                  </a:lnTo>
                  <a:lnTo>
                    <a:pt x="8073" y="2002"/>
                  </a:lnTo>
                  <a:lnTo>
                    <a:pt x="8073" y="3003"/>
                  </a:lnTo>
                  <a:lnTo>
                    <a:pt x="8073" y="4004"/>
                  </a:lnTo>
                  <a:lnTo>
                    <a:pt x="8073" y="5004"/>
                  </a:lnTo>
                  <a:lnTo>
                    <a:pt x="8073" y="6005"/>
                  </a:lnTo>
                  <a:lnTo>
                    <a:pt x="8073" y="7006"/>
                  </a:lnTo>
                  <a:lnTo>
                    <a:pt x="7072" y="7006"/>
                  </a:lnTo>
                  <a:lnTo>
                    <a:pt x="7072" y="6005"/>
                  </a:lnTo>
                  <a:lnTo>
                    <a:pt x="7072" y="5004"/>
                  </a:lnTo>
                  <a:lnTo>
                    <a:pt x="7072" y="4004"/>
                  </a:lnTo>
                  <a:lnTo>
                    <a:pt x="6072" y="4004"/>
                  </a:lnTo>
                  <a:lnTo>
                    <a:pt x="6072" y="3003"/>
                  </a:lnTo>
                  <a:lnTo>
                    <a:pt x="6072" y="2002"/>
                  </a:lnTo>
                  <a:lnTo>
                    <a:pt x="6072" y="1002"/>
                  </a:lnTo>
                  <a:lnTo>
                    <a:pt x="5071" y="1002"/>
                  </a:lnTo>
                  <a:lnTo>
                    <a:pt x="50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422467dbef_9_139"/>
            <p:cNvSpPr/>
            <p:nvPr/>
          </p:nvSpPr>
          <p:spPr>
            <a:xfrm>
              <a:off x="2986396"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422467dbef_9_139"/>
            <p:cNvSpPr/>
            <p:nvPr/>
          </p:nvSpPr>
          <p:spPr>
            <a:xfrm>
              <a:off x="3209778"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422467dbef_9_139"/>
            <p:cNvSpPr/>
            <p:nvPr/>
          </p:nvSpPr>
          <p:spPr>
            <a:xfrm>
              <a:off x="3283405" y="3145361"/>
              <a:ext cx="111746" cy="295832"/>
            </a:xfrm>
            <a:custGeom>
              <a:rect b="b" l="l" r="r" t="t"/>
              <a:pathLst>
                <a:path extrusionOk="0" h="8040" w="3037">
                  <a:moveTo>
                    <a:pt x="1" y="1"/>
                  </a:moveTo>
                  <a:lnTo>
                    <a:pt x="1" y="1001"/>
                  </a:lnTo>
                  <a:lnTo>
                    <a:pt x="1" y="4037"/>
                  </a:lnTo>
                  <a:lnTo>
                    <a:pt x="1" y="5038"/>
                  </a:lnTo>
                  <a:lnTo>
                    <a:pt x="1" y="8040"/>
                  </a:lnTo>
                  <a:lnTo>
                    <a:pt x="1002" y="8040"/>
                  </a:lnTo>
                  <a:lnTo>
                    <a:pt x="1002" y="5038"/>
                  </a:lnTo>
                  <a:lnTo>
                    <a:pt x="1002" y="4037"/>
                  </a:lnTo>
                  <a:lnTo>
                    <a:pt x="1002" y="1001"/>
                  </a:lnTo>
                  <a:lnTo>
                    <a:pt x="3036" y="1001"/>
                  </a:lnTo>
                  <a:lnTo>
                    <a:pt x="30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1422467dbef_9_139"/>
            <p:cNvSpPr/>
            <p:nvPr/>
          </p:nvSpPr>
          <p:spPr>
            <a:xfrm>
              <a:off x="3395114" y="3182193"/>
              <a:ext cx="110495" cy="259000"/>
            </a:xfrm>
            <a:custGeom>
              <a:rect b="b" l="l" r="r" t="t"/>
              <a:pathLst>
                <a:path extrusionOk="0" h="7039" w="3003">
                  <a:moveTo>
                    <a:pt x="0" y="0"/>
                  </a:moveTo>
                  <a:lnTo>
                    <a:pt x="0" y="1001"/>
                  </a:lnTo>
                  <a:lnTo>
                    <a:pt x="0" y="3803"/>
                  </a:lnTo>
                  <a:lnTo>
                    <a:pt x="0" y="4037"/>
                  </a:lnTo>
                  <a:lnTo>
                    <a:pt x="0" y="5037"/>
                  </a:lnTo>
                  <a:lnTo>
                    <a:pt x="0" y="6038"/>
                  </a:lnTo>
                  <a:lnTo>
                    <a:pt x="0" y="7039"/>
                  </a:lnTo>
                  <a:lnTo>
                    <a:pt x="1001" y="7039"/>
                  </a:lnTo>
                  <a:lnTo>
                    <a:pt x="1001" y="6038"/>
                  </a:lnTo>
                  <a:lnTo>
                    <a:pt x="1001" y="5037"/>
                  </a:lnTo>
                  <a:lnTo>
                    <a:pt x="1001" y="4037"/>
                  </a:lnTo>
                  <a:lnTo>
                    <a:pt x="1001" y="3803"/>
                  </a:lnTo>
                  <a:lnTo>
                    <a:pt x="1001"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1422467dbef_9_139"/>
            <p:cNvSpPr/>
            <p:nvPr/>
          </p:nvSpPr>
          <p:spPr>
            <a:xfrm>
              <a:off x="3505573" y="3219025"/>
              <a:ext cx="36869" cy="259000"/>
            </a:xfrm>
            <a:custGeom>
              <a:rect b="b" l="l" r="r" t="t"/>
              <a:pathLst>
                <a:path extrusionOk="0" h="7039" w="1002">
                  <a:moveTo>
                    <a:pt x="1" y="0"/>
                  </a:moveTo>
                  <a:lnTo>
                    <a:pt x="1" y="1001"/>
                  </a:lnTo>
                  <a:lnTo>
                    <a:pt x="1" y="2035"/>
                  </a:lnTo>
                  <a:lnTo>
                    <a:pt x="1" y="3036"/>
                  </a:lnTo>
                  <a:lnTo>
                    <a:pt x="1" y="4036"/>
                  </a:lnTo>
                  <a:lnTo>
                    <a:pt x="1" y="5037"/>
                  </a:lnTo>
                  <a:lnTo>
                    <a:pt x="1" y="6038"/>
                  </a:lnTo>
                  <a:lnTo>
                    <a:pt x="1" y="7038"/>
                  </a:lnTo>
                  <a:lnTo>
                    <a:pt x="1001" y="7038"/>
                  </a:lnTo>
                  <a:lnTo>
                    <a:pt x="1001" y="6038"/>
                  </a:lnTo>
                  <a:lnTo>
                    <a:pt x="1001" y="5037"/>
                  </a:lnTo>
                  <a:lnTo>
                    <a:pt x="1001" y="4036"/>
                  </a:lnTo>
                  <a:lnTo>
                    <a:pt x="1001" y="3036"/>
                  </a:lnTo>
                  <a:lnTo>
                    <a:pt x="1001" y="2035"/>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422467dbef_9_139"/>
            <p:cNvSpPr/>
            <p:nvPr/>
          </p:nvSpPr>
          <p:spPr>
            <a:xfrm>
              <a:off x="3024442" y="3477987"/>
              <a:ext cx="481168" cy="369459"/>
            </a:xfrm>
            <a:custGeom>
              <a:rect b="b" l="l" r="r" t="t"/>
              <a:pathLst>
                <a:path extrusionOk="0" h="10041" w="13077">
                  <a:moveTo>
                    <a:pt x="12076" y="0"/>
                  </a:moveTo>
                  <a:lnTo>
                    <a:pt x="12076" y="5037"/>
                  </a:lnTo>
                  <a:lnTo>
                    <a:pt x="11075" y="5037"/>
                  </a:lnTo>
                  <a:lnTo>
                    <a:pt x="11075" y="7039"/>
                  </a:lnTo>
                  <a:lnTo>
                    <a:pt x="10074" y="7039"/>
                  </a:lnTo>
                  <a:lnTo>
                    <a:pt x="10074" y="9040"/>
                  </a:lnTo>
                  <a:lnTo>
                    <a:pt x="2035" y="9040"/>
                  </a:lnTo>
                  <a:lnTo>
                    <a:pt x="2035" y="7039"/>
                  </a:lnTo>
                  <a:lnTo>
                    <a:pt x="1035" y="7039"/>
                  </a:lnTo>
                  <a:lnTo>
                    <a:pt x="1035" y="6038"/>
                  </a:lnTo>
                  <a:lnTo>
                    <a:pt x="1" y="6038"/>
                  </a:lnTo>
                  <a:lnTo>
                    <a:pt x="1" y="8039"/>
                  </a:lnTo>
                  <a:lnTo>
                    <a:pt x="1035" y="8039"/>
                  </a:lnTo>
                  <a:lnTo>
                    <a:pt x="1035" y="9040"/>
                  </a:lnTo>
                  <a:lnTo>
                    <a:pt x="1035" y="10041"/>
                  </a:lnTo>
                  <a:lnTo>
                    <a:pt x="11075" y="10041"/>
                  </a:lnTo>
                  <a:lnTo>
                    <a:pt x="11075" y="8039"/>
                  </a:lnTo>
                  <a:lnTo>
                    <a:pt x="12076" y="8039"/>
                  </a:lnTo>
                  <a:lnTo>
                    <a:pt x="12076" y="6038"/>
                  </a:lnTo>
                  <a:lnTo>
                    <a:pt x="13077" y="6038"/>
                  </a:lnTo>
                  <a:lnTo>
                    <a:pt x="1307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422467dbef_9_139"/>
            <p:cNvSpPr/>
            <p:nvPr/>
          </p:nvSpPr>
          <p:spPr>
            <a:xfrm>
              <a:off x="2987610" y="3367529"/>
              <a:ext cx="74915" cy="184122"/>
            </a:xfrm>
            <a:custGeom>
              <a:rect b="b" l="l" r="r" t="t"/>
              <a:pathLst>
                <a:path extrusionOk="0" h="5004" w="2036">
                  <a:moveTo>
                    <a:pt x="1002" y="0"/>
                  </a:moveTo>
                  <a:lnTo>
                    <a:pt x="1002" y="1001"/>
                  </a:lnTo>
                  <a:lnTo>
                    <a:pt x="1002" y="2002"/>
                  </a:lnTo>
                  <a:lnTo>
                    <a:pt x="1" y="2002"/>
                  </a:lnTo>
                  <a:lnTo>
                    <a:pt x="1" y="3002"/>
                  </a:lnTo>
                  <a:lnTo>
                    <a:pt x="1002" y="3002"/>
                  </a:lnTo>
                  <a:lnTo>
                    <a:pt x="1002" y="4003"/>
                  </a:lnTo>
                  <a:lnTo>
                    <a:pt x="1002" y="5004"/>
                  </a:lnTo>
                  <a:lnTo>
                    <a:pt x="2036" y="5004"/>
                  </a:lnTo>
                  <a:lnTo>
                    <a:pt x="2036" y="4003"/>
                  </a:lnTo>
                  <a:lnTo>
                    <a:pt x="2036" y="3002"/>
                  </a:lnTo>
                  <a:lnTo>
                    <a:pt x="2036" y="2002"/>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422467dbef_9_139"/>
            <p:cNvSpPr/>
            <p:nvPr/>
          </p:nvSpPr>
          <p:spPr>
            <a:xfrm>
              <a:off x="2987610" y="3255820"/>
              <a:ext cx="36869" cy="111746"/>
            </a:xfrm>
            <a:custGeom>
              <a:rect b="b" l="l" r="r" t="t"/>
              <a:pathLst>
                <a:path extrusionOk="0" h="3037" w="1002">
                  <a:moveTo>
                    <a:pt x="1" y="1"/>
                  </a:moveTo>
                  <a:lnTo>
                    <a:pt x="1" y="1035"/>
                  </a:lnTo>
                  <a:lnTo>
                    <a:pt x="1" y="2036"/>
                  </a:lnTo>
                  <a:lnTo>
                    <a:pt x="1" y="3036"/>
                  </a:lnTo>
                  <a:lnTo>
                    <a:pt x="1002" y="3036"/>
                  </a:lnTo>
                  <a:lnTo>
                    <a:pt x="1002" y="2036"/>
                  </a:lnTo>
                  <a:lnTo>
                    <a:pt x="1002" y="1035"/>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1422467dbef_9_139"/>
            <p:cNvSpPr/>
            <p:nvPr/>
          </p:nvSpPr>
          <p:spPr>
            <a:xfrm>
              <a:off x="2950815" y="3145361"/>
              <a:ext cx="36832" cy="110495"/>
            </a:xfrm>
            <a:custGeom>
              <a:rect b="b" l="l" r="r" t="t"/>
              <a:pathLst>
                <a:path extrusionOk="0" h="3003" w="1001">
                  <a:moveTo>
                    <a:pt x="0" y="1"/>
                  </a:moveTo>
                  <a:lnTo>
                    <a:pt x="0" y="1001"/>
                  </a:lnTo>
                  <a:lnTo>
                    <a:pt x="0" y="2002"/>
                  </a:lnTo>
                  <a:lnTo>
                    <a:pt x="0"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1422467dbef_9_139"/>
            <p:cNvSpPr/>
            <p:nvPr/>
          </p:nvSpPr>
          <p:spPr>
            <a:xfrm>
              <a:off x="3136151" y="3367529"/>
              <a:ext cx="36832" cy="73664"/>
            </a:xfrm>
            <a:custGeom>
              <a:rect b="b" l="l" r="r" t="t"/>
              <a:pathLst>
                <a:path extrusionOk="0" h="2002" w="1001">
                  <a:moveTo>
                    <a:pt x="0" y="0"/>
                  </a:moveTo>
                  <a:lnTo>
                    <a:pt x="0" y="1001"/>
                  </a:lnTo>
                  <a:lnTo>
                    <a:pt x="0" y="2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422467dbef_9_139"/>
            <p:cNvSpPr/>
            <p:nvPr/>
          </p:nvSpPr>
          <p:spPr>
            <a:xfrm>
              <a:off x="3099320" y="3255820"/>
              <a:ext cx="36869" cy="111746"/>
            </a:xfrm>
            <a:custGeom>
              <a:rect b="b" l="l" r="r" t="t"/>
              <a:pathLst>
                <a:path extrusionOk="0" h="3037" w="1002">
                  <a:moveTo>
                    <a:pt x="0" y="1"/>
                  </a:moveTo>
                  <a:lnTo>
                    <a:pt x="0" y="1035"/>
                  </a:lnTo>
                  <a:lnTo>
                    <a:pt x="0" y="2036"/>
                  </a:lnTo>
                  <a:lnTo>
                    <a:pt x="0" y="3036"/>
                  </a:lnTo>
                  <a:lnTo>
                    <a:pt x="1001" y="3036"/>
                  </a:lnTo>
                  <a:lnTo>
                    <a:pt x="1001" y="2036"/>
                  </a:lnTo>
                  <a:lnTo>
                    <a:pt x="1001" y="1035"/>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1422467dbef_9_139"/>
            <p:cNvSpPr/>
            <p:nvPr/>
          </p:nvSpPr>
          <p:spPr>
            <a:xfrm>
              <a:off x="3062488" y="3145361"/>
              <a:ext cx="36869" cy="110495"/>
            </a:xfrm>
            <a:custGeom>
              <a:rect b="b" l="l" r="r" t="t"/>
              <a:pathLst>
                <a:path extrusionOk="0" h="3003" w="1002">
                  <a:moveTo>
                    <a:pt x="1" y="1"/>
                  </a:moveTo>
                  <a:lnTo>
                    <a:pt x="1" y="1001"/>
                  </a:lnTo>
                  <a:lnTo>
                    <a:pt x="1" y="2002"/>
                  </a:lnTo>
                  <a:lnTo>
                    <a:pt x="1"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1422467dbef_9_139"/>
            <p:cNvSpPr/>
            <p:nvPr/>
          </p:nvSpPr>
          <p:spPr>
            <a:xfrm>
              <a:off x="3172946" y="3145361"/>
              <a:ext cx="36869" cy="222205"/>
            </a:xfrm>
            <a:custGeom>
              <a:rect b="b" l="l" r="r" t="t"/>
              <a:pathLst>
                <a:path extrusionOk="0" h="6039" w="1002">
                  <a:moveTo>
                    <a:pt x="1" y="1"/>
                  </a:moveTo>
                  <a:lnTo>
                    <a:pt x="1" y="1001"/>
                  </a:lnTo>
                  <a:lnTo>
                    <a:pt x="1" y="2002"/>
                  </a:lnTo>
                  <a:lnTo>
                    <a:pt x="1" y="3003"/>
                  </a:lnTo>
                  <a:lnTo>
                    <a:pt x="1" y="4037"/>
                  </a:lnTo>
                  <a:lnTo>
                    <a:pt x="1" y="5038"/>
                  </a:lnTo>
                  <a:lnTo>
                    <a:pt x="1" y="6038"/>
                  </a:lnTo>
                  <a:lnTo>
                    <a:pt x="1001" y="6038"/>
                  </a:lnTo>
                  <a:lnTo>
                    <a:pt x="1001" y="5038"/>
                  </a:lnTo>
                  <a:lnTo>
                    <a:pt x="1001" y="4037"/>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1422467dbef_9_139"/>
            <p:cNvSpPr/>
            <p:nvPr/>
          </p:nvSpPr>
          <p:spPr>
            <a:xfrm>
              <a:off x="2877151" y="3404324"/>
              <a:ext cx="110495" cy="110532"/>
            </a:xfrm>
            <a:custGeom>
              <a:rect b="b" l="l" r="r" t="t"/>
              <a:pathLst>
                <a:path extrusionOk="0" h="3004" w="3003">
                  <a:moveTo>
                    <a:pt x="1" y="1"/>
                  </a:moveTo>
                  <a:lnTo>
                    <a:pt x="1" y="1002"/>
                  </a:lnTo>
                  <a:lnTo>
                    <a:pt x="1" y="3003"/>
                  </a:lnTo>
                  <a:lnTo>
                    <a:pt x="1001" y="3003"/>
                  </a:lnTo>
                  <a:lnTo>
                    <a:pt x="1001" y="1002"/>
                  </a:lnTo>
                  <a:lnTo>
                    <a:pt x="3003" y="1002"/>
                  </a:lnTo>
                  <a:lnTo>
                    <a:pt x="3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1422467dbef_9_139"/>
            <p:cNvSpPr/>
            <p:nvPr/>
          </p:nvSpPr>
          <p:spPr>
            <a:xfrm>
              <a:off x="2912769" y="351481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1422467dbef_9_139"/>
            <p:cNvSpPr/>
            <p:nvPr/>
          </p:nvSpPr>
          <p:spPr>
            <a:xfrm>
              <a:off x="2950815" y="355161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422467dbef_9_139"/>
            <p:cNvSpPr/>
            <p:nvPr/>
          </p:nvSpPr>
          <p:spPr>
            <a:xfrm>
              <a:off x="2986396" y="3626492"/>
              <a:ext cx="36869" cy="73700"/>
            </a:xfrm>
            <a:custGeom>
              <a:rect b="b" l="l" r="r" t="t"/>
              <a:pathLst>
                <a:path extrusionOk="0" h="2003" w="1002">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g1422467dbef_9_184"/>
          <p:cNvSpPr txBox="1"/>
          <p:nvPr>
            <p:ph idx="1" type="subTitle"/>
          </p:nvPr>
        </p:nvSpPr>
        <p:spPr>
          <a:xfrm>
            <a:off x="1312125" y="1414725"/>
            <a:ext cx="6519900" cy="248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
            </a:r>
            <a:r>
              <a:rPr lang="en-US"/>
              <a:t>Linux là một hệ thống đa nhiệm</a:t>
            </a:r>
            <a:endParaRPr/>
          </a:p>
          <a:p>
            <a:pPr indent="0" lvl="0" marL="0" rtl="0" algn="l">
              <a:spcBef>
                <a:spcPts val="0"/>
              </a:spcBef>
              <a:spcAft>
                <a:spcPts val="0"/>
              </a:spcAft>
              <a:buClr>
                <a:schemeClr val="dk1"/>
              </a:buClr>
              <a:buSzPts val="1100"/>
              <a:buFont typeface="Arial"/>
              <a:buNone/>
            </a:pPr>
            <a:r>
              <a:rPr lang="en-US"/>
              <a:t>Nhiều chương trình có thể được thực hiện cùng một lúc</a:t>
            </a:r>
            <a:endParaRPr/>
          </a:p>
          <a:p>
            <a:pPr indent="0" lvl="0" marL="0" rtl="0" algn="l">
              <a:spcBef>
                <a:spcPts val="0"/>
              </a:spcBef>
              <a:spcAft>
                <a:spcPts val="0"/>
              </a:spcAft>
              <a:buNone/>
            </a:pPr>
            <a:r>
              <a:rPr lang="en-US"/>
              <a:t>Cuối cùng, một chương trình cần được thực thi bởi một CPU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-Tất cả các chương trình được xác nhận là đang thực thi. Trên thực tế, hầu hết chúng đều đang đợi CPU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-Một chương trình được xác nhận là đang thực thi được gọi là một tiến trình </a:t>
            </a:r>
            <a:endParaRPr/>
          </a:p>
        </p:txBody>
      </p:sp>
      <p:sp>
        <p:nvSpPr>
          <p:cNvPr id="1379" name="Google Shape;1379;g1422467dbef_9_184"/>
          <p:cNvSpPr txBox="1"/>
          <p:nvPr>
            <p:ph type="title"/>
          </p:nvPr>
        </p:nvSpPr>
        <p:spPr>
          <a:xfrm>
            <a:off x="1312050" y="640148"/>
            <a:ext cx="6617100" cy="70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Quản lý tiến trình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g1422467dbef_9_193"/>
          <p:cNvSpPr txBox="1"/>
          <p:nvPr>
            <p:ph idx="1" type="subTitle"/>
          </p:nvPr>
        </p:nvSpPr>
        <p:spPr>
          <a:xfrm>
            <a:off x="1312050" y="460700"/>
            <a:ext cx="6519900" cy="11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Đối với một hệ thống đa nhiệm, một quy trình có ít nhất ba trạng thái sau:</a:t>
            </a:r>
            <a:endParaRPr/>
          </a:p>
        </p:txBody>
      </p:sp>
      <p:sp>
        <p:nvSpPr>
          <p:cNvPr id="1385" name="Google Shape;1385;g1422467dbef_9_193"/>
          <p:cNvSpPr txBox="1"/>
          <p:nvPr/>
        </p:nvSpPr>
        <p:spPr>
          <a:xfrm>
            <a:off x="84137" y="6343650"/>
            <a:ext cx="587400" cy="492600"/>
          </a:xfrm>
          <a:prstGeom prst="rect">
            <a:avLst/>
          </a:prstGeom>
          <a:noFill/>
          <a:ln>
            <a:noFill/>
          </a:ln>
        </p:spPr>
        <p:txBody>
          <a:bodyPr anchorCtr="1" anchor="b" bIns="45700" lIns="91425" spcFirstLastPara="1" rIns="91425" wrap="square" tIns="45700">
            <a:spAutoFit/>
          </a:bodyPr>
          <a:lstStyle/>
          <a:p>
            <a:pPr indent="0" lvl="0" marL="0" marR="0" rtl="0" algn="l">
              <a:lnSpc>
                <a:spcPct val="100000"/>
              </a:lnSpc>
              <a:spcBef>
                <a:spcPts val="0"/>
              </a:spcBef>
              <a:spcAft>
                <a:spcPts val="0"/>
              </a:spcAft>
              <a:buClr>
                <a:srgbClr val="FFFFFF"/>
              </a:buClr>
              <a:buSzPts val="2600"/>
              <a:buFont typeface="Arial"/>
              <a:buNone/>
            </a:pPr>
            <a:fld id="{00000000-1234-1234-1234-123412341234}" type="slidenum">
              <a:rPr b="1" i="0" lang="en-US" sz="2600" u="none">
                <a:solidFill>
                  <a:srgbClr val="FFFFFF"/>
                </a:solidFill>
                <a:latin typeface="Arial"/>
                <a:ea typeface="Arial"/>
                <a:cs typeface="Arial"/>
                <a:sym typeface="Arial"/>
              </a:rPr>
              <a:t>‹#›</a:t>
            </a:fld>
            <a:endParaRPr/>
          </a:p>
        </p:txBody>
      </p:sp>
      <p:sp>
        <p:nvSpPr>
          <p:cNvPr id="1386" name="Google Shape;1386;g1422467dbef_9_193"/>
          <p:cNvSpPr/>
          <p:nvPr/>
        </p:nvSpPr>
        <p:spPr>
          <a:xfrm>
            <a:off x="2133600" y="1670875"/>
            <a:ext cx="1676400" cy="10668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66"/>
              </a:buClr>
              <a:buSzPts val="2400"/>
              <a:buFont typeface="Times New Roman"/>
              <a:buNone/>
            </a:pPr>
            <a:r>
              <a:rPr b="0" i="0" lang="en-US" sz="2400" u="none">
                <a:solidFill>
                  <a:srgbClr val="003366"/>
                </a:solidFill>
                <a:latin typeface="Times New Roman"/>
                <a:ea typeface="Times New Roman"/>
                <a:cs typeface="Times New Roman"/>
                <a:sym typeface="Times New Roman"/>
              </a:rPr>
              <a:t>Ready</a:t>
            </a:r>
            <a:endParaRPr/>
          </a:p>
        </p:txBody>
      </p:sp>
      <p:sp>
        <p:nvSpPr>
          <p:cNvPr id="1387" name="Google Shape;1387;g1422467dbef_9_193"/>
          <p:cNvSpPr/>
          <p:nvPr/>
        </p:nvSpPr>
        <p:spPr>
          <a:xfrm>
            <a:off x="4953000" y="1670875"/>
            <a:ext cx="1752600" cy="10668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66"/>
              </a:buClr>
              <a:buSzPts val="2400"/>
              <a:buFont typeface="Times New Roman"/>
              <a:buNone/>
            </a:pPr>
            <a:r>
              <a:rPr b="0" i="0" lang="en-US" sz="2400" u="none">
                <a:solidFill>
                  <a:srgbClr val="003366"/>
                </a:solidFill>
                <a:latin typeface="Times New Roman"/>
                <a:ea typeface="Times New Roman"/>
                <a:cs typeface="Times New Roman"/>
                <a:sym typeface="Times New Roman"/>
              </a:rPr>
              <a:t>Running</a:t>
            </a:r>
            <a:endParaRPr/>
          </a:p>
        </p:txBody>
      </p:sp>
      <p:sp>
        <p:nvSpPr>
          <p:cNvPr id="1388" name="Google Shape;1388;g1422467dbef_9_193"/>
          <p:cNvSpPr/>
          <p:nvPr/>
        </p:nvSpPr>
        <p:spPr>
          <a:xfrm>
            <a:off x="3553300" y="3118675"/>
            <a:ext cx="1875300" cy="1066800"/>
          </a:xfrm>
          <a:prstGeom prst="ellipse">
            <a:avLst/>
          </a:prstGeom>
          <a:solidFill>
            <a:srgbClr val="FFFF66"/>
          </a:solidFill>
          <a:ln cap="flat" cmpd="sng" w="9525">
            <a:solidFill>
              <a:srgbClr val="0033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66"/>
              </a:buClr>
              <a:buSzPts val="2400"/>
              <a:buFont typeface="Times New Roman"/>
              <a:buNone/>
            </a:pPr>
            <a:r>
              <a:rPr b="0" i="0" lang="en-US" sz="2400" u="none">
                <a:solidFill>
                  <a:srgbClr val="003366"/>
                </a:solidFill>
                <a:latin typeface="Times New Roman"/>
                <a:ea typeface="Times New Roman"/>
                <a:cs typeface="Times New Roman"/>
                <a:sym typeface="Times New Roman"/>
              </a:rPr>
              <a:t>Sleeping</a:t>
            </a:r>
            <a:endParaRPr/>
          </a:p>
        </p:txBody>
      </p:sp>
      <p:cxnSp>
        <p:nvCxnSpPr>
          <p:cNvPr id="1389" name="Google Shape;1389;g1422467dbef_9_193"/>
          <p:cNvCxnSpPr/>
          <p:nvPr/>
        </p:nvCxnSpPr>
        <p:spPr>
          <a:xfrm>
            <a:off x="1066800" y="2204275"/>
            <a:ext cx="1066800" cy="0"/>
          </a:xfrm>
          <a:prstGeom prst="straightConnector1">
            <a:avLst/>
          </a:prstGeom>
          <a:noFill/>
          <a:ln cap="flat" cmpd="sng" w="9525">
            <a:solidFill>
              <a:srgbClr val="003366"/>
            </a:solidFill>
            <a:prstDash val="solid"/>
            <a:miter lim="800000"/>
            <a:headEnd len="med" w="med" type="none"/>
            <a:tailEnd len="med" w="med" type="triangle"/>
          </a:ln>
        </p:spPr>
      </p:cxnSp>
      <p:cxnSp>
        <p:nvCxnSpPr>
          <p:cNvPr id="1390" name="Google Shape;1390;g1422467dbef_9_193"/>
          <p:cNvCxnSpPr/>
          <p:nvPr/>
        </p:nvCxnSpPr>
        <p:spPr>
          <a:xfrm>
            <a:off x="3886200" y="2204275"/>
            <a:ext cx="1066800" cy="0"/>
          </a:xfrm>
          <a:prstGeom prst="straightConnector1">
            <a:avLst/>
          </a:prstGeom>
          <a:noFill/>
          <a:ln cap="flat" cmpd="sng" w="9525">
            <a:solidFill>
              <a:srgbClr val="003366"/>
            </a:solidFill>
            <a:prstDash val="solid"/>
            <a:miter lim="800000"/>
            <a:headEnd len="med" w="med" type="none"/>
            <a:tailEnd len="med" w="med" type="triangle"/>
          </a:ln>
        </p:spPr>
      </p:cxnSp>
      <p:cxnSp>
        <p:nvCxnSpPr>
          <p:cNvPr id="1391" name="Google Shape;1391;g1422467dbef_9_193"/>
          <p:cNvCxnSpPr/>
          <p:nvPr/>
        </p:nvCxnSpPr>
        <p:spPr>
          <a:xfrm>
            <a:off x="6705600" y="2280475"/>
            <a:ext cx="1066800" cy="0"/>
          </a:xfrm>
          <a:prstGeom prst="straightConnector1">
            <a:avLst/>
          </a:prstGeom>
          <a:noFill/>
          <a:ln cap="flat" cmpd="sng" w="9525">
            <a:solidFill>
              <a:srgbClr val="003366"/>
            </a:solidFill>
            <a:prstDash val="solid"/>
            <a:miter lim="800000"/>
            <a:headEnd len="med" w="med" type="none"/>
            <a:tailEnd len="med" w="med" type="triangle"/>
          </a:ln>
        </p:spPr>
      </p:cxnSp>
      <p:cxnSp>
        <p:nvCxnSpPr>
          <p:cNvPr id="1392" name="Google Shape;1392;g1422467dbef_9_193"/>
          <p:cNvCxnSpPr/>
          <p:nvPr/>
        </p:nvCxnSpPr>
        <p:spPr>
          <a:xfrm rot="10800000">
            <a:off x="3505200" y="2661475"/>
            <a:ext cx="457200" cy="533400"/>
          </a:xfrm>
          <a:prstGeom prst="straightConnector1">
            <a:avLst/>
          </a:prstGeom>
          <a:noFill/>
          <a:ln cap="flat" cmpd="sng" w="9525">
            <a:solidFill>
              <a:srgbClr val="003366"/>
            </a:solidFill>
            <a:prstDash val="solid"/>
            <a:miter lim="800000"/>
            <a:headEnd len="med" w="med" type="none"/>
            <a:tailEnd len="med" w="med" type="triangle"/>
          </a:ln>
        </p:spPr>
      </p:cxnSp>
      <p:cxnSp>
        <p:nvCxnSpPr>
          <p:cNvPr id="1393" name="Google Shape;1393;g1422467dbef_9_193"/>
          <p:cNvCxnSpPr/>
          <p:nvPr/>
        </p:nvCxnSpPr>
        <p:spPr>
          <a:xfrm rot="10800000">
            <a:off x="3810000" y="2051875"/>
            <a:ext cx="1143000" cy="0"/>
          </a:xfrm>
          <a:prstGeom prst="straightConnector1">
            <a:avLst/>
          </a:prstGeom>
          <a:noFill/>
          <a:ln cap="flat" cmpd="sng" w="9525">
            <a:solidFill>
              <a:srgbClr val="003366"/>
            </a:solidFill>
            <a:prstDash val="solid"/>
            <a:miter lim="800000"/>
            <a:headEnd len="med" w="med" type="none"/>
            <a:tailEnd len="med" w="med" type="triangle"/>
          </a:ln>
        </p:spPr>
      </p:cxnSp>
      <p:cxnSp>
        <p:nvCxnSpPr>
          <p:cNvPr id="1394" name="Google Shape;1394;g1422467dbef_9_193"/>
          <p:cNvCxnSpPr/>
          <p:nvPr/>
        </p:nvCxnSpPr>
        <p:spPr>
          <a:xfrm flipH="1">
            <a:off x="5105400" y="2813875"/>
            <a:ext cx="685800" cy="381000"/>
          </a:xfrm>
          <a:prstGeom prst="straightConnector1">
            <a:avLst/>
          </a:prstGeom>
          <a:noFill/>
          <a:ln cap="flat" cmpd="sng" w="9525">
            <a:solidFill>
              <a:srgbClr val="003366"/>
            </a:solidFill>
            <a:prstDash val="solid"/>
            <a:miter lim="800000"/>
            <a:headEnd len="med" w="med" type="none"/>
            <a:tailEnd len="med" w="med" type="triangle"/>
          </a:ln>
        </p:spPr>
      </p:cxnSp>
      <p:sp>
        <p:nvSpPr>
          <p:cNvPr id="1395" name="Google Shape;1395;g1422467dbef_9_193"/>
          <p:cNvSpPr txBox="1"/>
          <p:nvPr/>
        </p:nvSpPr>
        <p:spPr>
          <a:xfrm>
            <a:off x="609600" y="1747075"/>
            <a:ext cx="1463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imes New Roman"/>
              <a:buNone/>
            </a:pPr>
            <a:r>
              <a:rPr lang="en-US" sz="2400">
                <a:solidFill>
                  <a:srgbClr val="003366"/>
                </a:solidFill>
                <a:latin typeface="Times New Roman"/>
                <a:ea typeface="Times New Roman"/>
                <a:cs typeface="Times New Roman"/>
                <a:sym typeface="Times New Roman"/>
              </a:rPr>
              <a:t>Thực thi</a:t>
            </a:r>
            <a:endParaRPr/>
          </a:p>
        </p:txBody>
      </p:sp>
      <p:sp>
        <p:nvSpPr>
          <p:cNvPr id="1396" name="Google Shape;1396;g1422467dbef_9_193"/>
          <p:cNvSpPr txBox="1"/>
          <p:nvPr/>
        </p:nvSpPr>
        <p:spPr>
          <a:xfrm>
            <a:off x="7010400" y="1823275"/>
            <a:ext cx="1524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imes New Roman"/>
              <a:buNone/>
            </a:pPr>
            <a:r>
              <a:rPr lang="en-US" sz="2400">
                <a:solidFill>
                  <a:srgbClr val="003366"/>
                </a:solidFill>
                <a:latin typeface="Times New Roman"/>
                <a:ea typeface="Times New Roman"/>
                <a:cs typeface="Times New Roman"/>
                <a:sym typeface="Times New Roman"/>
              </a:rPr>
              <a:t>k</a:t>
            </a:r>
            <a:r>
              <a:rPr lang="en-US" sz="2400">
                <a:solidFill>
                  <a:srgbClr val="003366"/>
                </a:solidFill>
                <a:latin typeface="Times New Roman"/>
                <a:ea typeface="Times New Roman"/>
                <a:cs typeface="Times New Roman"/>
                <a:sym typeface="Times New Roman"/>
              </a:rPr>
              <a:t>êt·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g1422467dbef_9_213"/>
          <p:cNvSpPr txBox="1"/>
          <p:nvPr>
            <p:ph idx="1" type="subTitle"/>
          </p:nvPr>
        </p:nvSpPr>
        <p:spPr>
          <a:xfrm>
            <a:off x="679950" y="991425"/>
            <a:ext cx="8016900" cy="375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t>
            </a:r>
            <a:r>
              <a:rPr lang="en-US"/>
              <a:t>Một quá trình sẽ ở "trong" một CPU trong một thời gian rất ngắn (lượng tử)</a:t>
            </a:r>
            <a:endParaRPr/>
          </a:p>
          <a:p>
            <a:pPr indent="0" lvl="0" marL="0" rtl="0" algn="l">
              <a:spcBef>
                <a:spcPts val="0"/>
              </a:spcBef>
              <a:spcAft>
                <a:spcPts val="0"/>
              </a:spcAft>
              <a:buNone/>
            </a:pPr>
            <a:r>
              <a:rPr lang="en-US"/>
              <a:t>Đối với Linux, mỗi lượng tử khoảng 100msec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-Tại thời điểm mà một tiến trình được chọn để "ở trong" CPU</a:t>
            </a:r>
            <a:endParaRPr/>
          </a:p>
          <a:p>
            <a:pPr indent="0" lvl="0" marL="0" rtl="0" algn="l">
              <a:spcBef>
                <a:spcPts val="0"/>
              </a:spcBef>
              <a:spcAft>
                <a:spcPts val="0"/>
              </a:spcAft>
              <a:buNone/>
            </a:pPr>
            <a:r>
              <a:rPr lang="en-US"/>
              <a:t>Nó chuyển từ trạng thái sẵn sàng sang trạng thái đang chạy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-Sau đó, nó sẽ được hoán đổi</a:t>
            </a:r>
            <a:endParaRPr/>
          </a:p>
          <a:p>
            <a:pPr indent="0" lvl="0" marL="0" rtl="0" algn="l">
              <a:spcBef>
                <a:spcPts val="0"/>
              </a:spcBef>
              <a:spcAft>
                <a:spcPts val="0"/>
              </a:spcAft>
              <a:buNone/>
            </a:pPr>
            <a:r>
              <a:rPr lang="en-US"/>
              <a:t>Nó chuyển từ trạng thái đang chạy trở lại trạng thái sẵn sàng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-Hoặc có thể do quá trình chờ thiết bị I / O, ví dụ: con chuột</a:t>
            </a:r>
            <a:endParaRPr/>
          </a:p>
          <a:p>
            <a:pPr indent="0" lvl="0" marL="0" rtl="0" algn="l">
              <a:spcBef>
                <a:spcPts val="0"/>
              </a:spcBef>
              <a:spcAft>
                <a:spcPts val="0"/>
              </a:spcAft>
              <a:buNone/>
            </a:pPr>
            <a:r>
              <a:rPr lang="en-US"/>
              <a:t>Nó chuyển từ trạng thái chạy sang trạng thái ngủ</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-Khi có được tài nguyên cần thiết</a:t>
            </a:r>
            <a:endParaRPr/>
          </a:p>
          <a:p>
            <a:pPr indent="0" lvl="0" marL="0" rtl="0" algn="l">
              <a:spcBef>
                <a:spcPts val="0"/>
              </a:spcBef>
              <a:spcAft>
                <a:spcPts val="0"/>
              </a:spcAft>
              <a:buClr>
                <a:schemeClr val="dk1"/>
              </a:buClr>
              <a:buSzPts val="1100"/>
              <a:buFont typeface="Arial"/>
              <a:buNone/>
            </a:pPr>
            <a:r>
              <a:rPr lang="en-US"/>
              <a:t>Nó chuyển từ trạng thái ngủ sang trạng thái sẵn sàng</a:t>
            </a:r>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
          <p:cNvSpPr txBox="1"/>
          <p:nvPr>
            <p:ph type="title"/>
          </p:nvPr>
        </p:nvSpPr>
        <p:spPr>
          <a:xfrm>
            <a:off x="707195" y="2353820"/>
            <a:ext cx="7883911"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Sự phát triển của hệ điều hành linux</a:t>
            </a:r>
            <a:endParaRPr/>
          </a:p>
        </p:txBody>
      </p:sp>
      <p:sp>
        <p:nvSpPr>
          <p:cNvPr id="762" name="Google Shape;762;p4"/>
          <p:cNvSpPr txBox="1"/>
          <p:nvPr>
            <p:ph idx="1" type="subTitle"/>
          </p:nvPr>
        </p:nvSpPr>
        <p:spPr>
          <a:xfrm>
            <a:off x="1422245" y="3169621"/>
            <a:ext cx="6299510" cy="30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sz="2000">
                <a:latin typeface="Arial"/>
                <a:ea typeface="Arial"/>
                <a:cs typeface="Arial"/>
                <a:sym typeface="Arial"/>
              </a:rPr>
              <a:t>Người thuyết trình: </a:t>
            </a:r>
            <a:r>
              <a:rPr lang="en-US" sz="2000">
                <a:solidFill>
                  <a:schemeClr val="lt1"/>
                </a:solidFill>
                <a:highlight>
                  <a:schemeClr val="dk1"/>
                </a:highlight>
                <a:latin typeface="Arial"/>
                <a:ea typeface="Arial"/>
                <a:cs typeface="Arial"/>
                <a:sym typeface="Arial"/>
              </a:rPr>
              <a:t>Đặng Hoàng </a:t>
            </a:r>
            <a:r>
              <a:rPr lang="en-US" sz="2000">
                <a:latin typeface="Arial"/>
                <a:ea typeface="Arial"/>
                <a:cs typeface="Arial"/>
                <a:sym typeface="Arial"/>
              </a:rPr>
              <a:t>Nguyên</a:t>
            </a:r>
            <a:endParaRPr sz="2000">
              <a:latin typeface="Arial"/>
              <a:ea typeface="Arial"/>
              <a:cs typeface="Arial"/>
              <a:sym typeface="Arial"/>
            </a:endParaRPr>
          </a:p>
        </p:txBody>
      </p:sp>
      <p:sp>
        <p:nvSpPr>
          <p:cNvPr id="763" name="Google Shape;763;p4"/>
          <p:cNvSpPr txBox="1"/>
          <p:nvPr>
            <p:ph idx="2" type="title"/>
          </p:nvPr>
        </p:nvSpPr>
        <p:spPr>
          <a:xfrm>
            <a:off x="2996625" y="1522988"/>
            <a:ext cx="3150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01</a:t>
            </a:r>
            <a:endParaRPr/>
          </a:p>
        </p:txBody>
      </p:sp>
      <p:grpSp>
        <p:nvGrpSpPr>
          <p:cNvPr id="764" name="Google Shape;764;p4"/>
          <p:cNvGrpSpPr/>
          <p:nvPr/>
        </p:nvGrpSpPr>
        <p:grpSpPr>
          <a:xfrm>
            <a:off x="5454124" y="661324"/>
            <a:ext cx="2058986" cy="943001"/>
            <a:chOff x="5454124" y="661324"/>
            <a:chExt cx="2058986" cy="943001"/>
          </a:xfrm>
        </p:grpSpPr>
        <p:grpSp>
          <p:nvGrpSpPr>
            <p:cNvPr id="765" name="Google Shape;765;p4"/>
            <p:cNvGrpSpPr/>
            <p:nvPr/>
          </p:nvGrpSpPr>
          <p:grpSpPr>
            <a:xfrm>
              <a:off x="5454124" y="661324"/>
              <a:ext cx="2058986" cy="943001"/>
              <a:chOff x="5865009" y="2043415"/>
              <a:chExt cx="1098126" cy="639626"/>
            </a:xfrm>
          </p:grpSpPr>
          <p:sp>
            <p:nvSpPr>
              <p:cNvPr id="766" name="Google Shape;766;p4"/>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4"/>
            <p:cNvGrpSpPr/>
            <p:nvPr/>
          </p:nvGrpSpPr>
          <p:grpSpPr>
            <a:xfrm>
              <a:off x="5901175" y="725600"/>
              <a:ext cx="1265025" cy="681500"/>
              <a:chOff x="5901175" y="725600"/>
              <a:chExt cx="1265025" cy="681500"/>
            </a:xfrm>
          </p:grpSpPr>
          <p:sp>
            <p:nvSpPr>
              <p:cNvPr id="786" name="Google Shape;786;p4"/>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Fira Code"/>
                    <a:ea typeface="Fira Code"/>
                    <a:cs typeface="Fira Code"/>
                    <a:sym typeface="Fira Code"/>
                  </a:rPr>
                  <a:t>x</a:t>
                </a:r>
                <a:endParaRPr b="1" i="0" sz="1100" u="none" cap="none" strike="noStrike">
                  <a:solidFill>
                    <a:srgbClr val="000000"/>
                  </a:solidFill>
                  <a:latin typeface="Fira Code"/>
                  <a:ea typeface="Fira Code"/>
                  <a:cs typeface="Fira Code"/>
                  <a:sym typeface="Fira Code"/>
                </a:endParaRPr>
              </a:p>
            </p:txBody>
          </p:sp>
          <p:sp>
            <p:nvSpPr>
              <p:cNvPr id="788" name="Google Shape;788;p4"/>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Fira Code"/>
                    <a:ea typeface="Fira Code"/>
                    <a:cs typeface="Fira Code"/>
                    <a:sym typeface="Fira Code"/>
                  </a:rPr>
                  <a:t>y</a:t>
                </a:r>
                <a:endParaRPr b="1" i="0" sz="1100" u="none" cap="none" strike="noStrike">
                  <a:solidFill>
                    <a:srgbClr val="000000"/>
                  </a:solidFill>
                  <a:latin typeface="Fira Code"/>
                  <a:ea typeface="Fira Code"/>
                  <a:cs typeface="Fira Code"/>
                  <a:sym typeface="Fira Code"/>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g1422467dbef_9_220"/>
          <p:cNvSpPr txBox="1"/>
          <p:nvPr>
            <p:ph idx="1" type="subTitle"/>
          </p:nvPr>
        </p:nvSpPr>
        <p:spPr>
          <a:xfrm>
            <a:off x="1312121" y="3590288"/>
            <a:ext cx="65199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07" name="Google Shape;1407;g1422467dbef_9_220"/>
          <p:cNvPicPr preferRelativeResize="0"/>
          <p:nvPr/>
        </p:nvPicPr>
        <p:blipFill rotWithShape="1">
          <a:blip r:embed="rId3">
            <a:alphaModFix/>
          </a:blip>
          <a:srcRect b="26996" l="0" r="12922" t="0"/>
          <a:stretch/>
        </p:blipFill>
        <p:spPr>
          <a:xfrm>
            <a:off x="857275" y="624688"/>
            <a:ext cx="7277100" cy="3894137"/>
          </a:xfrm>
          <a:prstGeom prst="rect">
            <a:avLst/>
          </a:prstGeom>
          <a:noFill/>
          <a:ln>
            <a:noFill/>
          </a:ln>
        </p:spPr>
      </p:pic>
      <p:sp>
        <p:nvSpPr>
          <p:cNvPr id="1408" name="Google Shape;1408;g1422467dbef_9_220"/>
          <p:cNvSpPr txBox="1"/>
          <p:nvPr/>
        </p:nvSpPr>
        <p:spPr>
          <a:xfrm>
            <a:off x="3197975" y="2921850"/>
            <a:ext cx="4181400" cy="1262100"/>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66"/>
              </a:buClr>
              <a:buSzPts val="2400"/>
              <a:buFont typeface="Times New Roman"/>
              <a:buNone/>
            </a:pPr>
            <a:r>
              <a:rPr b="0" i="0" lang="en-US" sz="2400" u="none">
                <a:solidFill>
                  <a:srgbClr val="003366"/>
                </a:solidFill>
                <a:latin typeface="Times New Roman"/>
                <a:ea typeface="Times New Roman"/>
                <a:cs typeface="Times New Roman"/>
                <a:sym typeface="Times New Roman"/>
              </a:rPr>
              <a:t>The processes of a system can be seen by using the command</a:t>
            </a:r>
            <a:endParaRPr/>
          </a:p>
          <a:p>
            <a:pPr indent="0" lvl="0" marL="0" marR="0" rtl="0" algn="l">
              <a:lnSpc>
                <a:spcPct val="100000"/>
              </a:lnSpc>
              <a:spcBef>
                <a:spcPts val="0"/>
              </a:spcBef>
              <a:spcAft>
                <a:spcPts val="0"/>
              </a:spcAft>
              <a:buClr>
                <a:srgbClr val="003366"/>
              </a:buClr>
              <a:buSzPts val="2400"/>
              <a:buFont typeface="Times New Roman"/>
              <a:buNone/>
            </a:pPr>
            <a:r>
              <a:rPr b="0" i="0" lang="en-US" sz="2400" u="none">
                <a:solidFill>
                  <a:srgbClr val="003366"/>
                </a:solidFill>
                <a:latin typeface="Times New Roman"/>
                <a:ea typeface="Times New Roman"/>
                <a:cs typeface="Times New Roman"/>
                <a:sym typeface="Times New Roman"/>
              </a:rPr>
              <a:t>   </a:t>
            </a:r>
            <a:r>
              <a:rPr b="1" i="0" lang="en-US" sz="2800" u="none">
                <a:solidFill>
                  <a:srgbClr val="FF3300"/>
                </a:solidFill>
                <a:latin typeface="Times New Roman"/>
                <a:ea typeface="Times New Roman"/>
                <a:cs typeface="Times New Roman"/>
                <a:sym typeface="Times New Roman"/>
              </a:rPr>
              <a:t>ps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g1422467dbef_9_228"/>
          <p:cNvSpPr txBox="1"/>
          <p:nvPr>
            <p:ph idx="1" type="subTitle"/>
          </p:nvPr>
        </p:nvSpPr>
        <p:spPr>
          <a:xfrm>
            <a:off x="1312050" y="734790"/>
            <a:ext cx="6519900" cy="70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Một quá trình có thể bị buộc phải kết thúc bằng cách sử dụng lệnh kill -9 PID</a:t>
            </a:r>
            <a:endParaRPr/>
          </a:p>
        </p:txBody>
      </p:sp>
      <p:pic>
        <p:nvPicPr>
          <p:cNvPr id="1414" name="Google Shape;1414;g1422467dbef_9_228"/>
          <p:cNvPicPr preferRelativeResize="0"/>
          <p:nvPr/>
        </p:nvPicPr>
        <p:blipFill rotWithShape="1">
          <a:blip r:embed="rId3">
            <a:alphaModFix/>
          </a:blip>
          <a:srcRect b="20248" l="0" r="12922" t="0"/>
          <a:stretch/>
        </p:blipFill>
        <p:spPr>
          <a:xfrm>
            <a:off x="1538375" y="1381825"/>
            <a:ext cx="5906624" cy="3451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52"/>
          <p:cNvSpPr txBox="1"/>
          <p:nvPr>
            <p:ph type="ctrTitle"/>
          </p:nvPr>
        </p:nvSpPr>
        <p:spPr>
          <a:xfrm>
            <a:off x="2425000" y="722750"/>
            <a:ext cx="4297800" cy="945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a:t>Thanks!</a:t>
            </a:r>
            <a:endParaRPr/>
          </a:p>
        </p:txBody>
      </p:sp>
      <p:sp>
        <p:nvSpPr>
          <p:cNvPr id="1420" name="Google Shape;1420;p52"/>
          <p:cNvSpPr txBox="1"/>
          <p:nvPr>
            <p:ph idx="1" type="subTitle"/>
          </p:nvPr>
        </p:nvSpPr>
        <p:spPr>
          <a:xfrm>
            <a:off x="2426950" y="1707225"/>
            <a:ext cx="4293900" cy="83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t>Do you have any questions?</a:t>
            </a:r>
            <a:endParaRPr/>
          </a:p>
          <a:p>
            <a:pPr indent="0" lvl="0" marL="0" rtl="0" algn="ctr">
              <a:lnSpc>
                <a:spcPct val="100000"/>
              </a:lnSpc>
              <a:spcBef>
                <a:spcPts val="0"/>
              </a:spcBef>
              <a:spcAft>
                <a:spcPts val="0"/>
              </a:spcAft>
              <a:buClr>
                <a:schemeClr val="dk1"/>
              </a:buClr>
              <a:buSzPts val="1100"/>
              <a:buFont typeface="Arial"/>
              <a:buNone/>
            </a:pPr>
            <a:r>
              <a:rPr lang="en-US"/>
              <a:t>youremail@freepik.com </a:t>
            </a:r>
            <a:endParaRPr/>
          </a:p>
          <a:p>
            <a:pPr indent="0" lvl="0" marL="0" rtl="0" algn="ctr">
              <a:lnSpc>
                <a:spcPct val="100000"/>
              </a:lnSpc>
              <a:spcBef>
                <a:spcPts val="0"/>
              </a:spcBef>
              <a:spcAft>
                <a:spcPts val="0"/>
              </a:spcAft>
              <a:buClr>
                <a:schemeClr val="dk1"/>
              </a:buClr>
              <a:buSzPts val="1100"/>
              <a:buFont typeface="Arial"/>
              <a:buNone/>
            </a:pPr>
            <a:r>
              <a:rPr lang="en-US"/>
              <a:t>+91  </a:t>
            </a:r>
            <a:r>
              <a:rPr lang="en-US">
                <a:solidFill>
                  <a:schemeClr val="lt1"/>
                </a:solidFill>
                <a:highlight>
                  <a:schemeClr val="dk1"/>
                </a:highlight>
              </a:rPr>
              <a:t>620 421 838</a:t>
            </a:r>
            <a:r>
              <a:rPr lang="en-US"/>
              <a:t> </a:t>
            </a:r>
            <a:endParaRPr/>
          </a:p>
          <a:p>
            <a:pPr indent="0" lvl="0" marL="0" rtl="0" algn="ctr">
              <a:lnSpc>
                <a:spcPct val="100000"/>
              </a:lnSpc>
              <a:spcBef>
                <a:spcPts val="0"/>
              </a:spcBef>
              <a:spcAft>
                <a:spcPts val="0"/>
              </a:spcAft>
              <a:buSzPts val="1400"/>
              <a:buNone/>
            </a:pPr>
            <a:r>
              <a:rPr lang="en-US"/>
              <a:t>yourwebsite.com</a:t>
            </a:r>
            <a:endParaRPr/>
          </a:p>
        </p:txBody>
      </p:sp>
      <p:sp>
        <p:nvSpPr>
          <p:cNvPr id="1421" name="Google Shape;1421;p52"/>
          <p:cNvSpPr txBox="1"/>
          <p:nvPr/>
        </p:nvSpPr>
        <p:spPr>
          <a:xfrm>
            <a:off x="2426950" y="4262900"/>
            <a:ext cx="4293900" cy="20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1"/>
                </a:highlight>
                <a:latin typeface="Fira Code"/>
                <a:ea typeface="Fira Code"/>
                <a:cs typeface="Fira Code"/>
                <a:sym typeface="Fira Code"/>
              </a:rPr>
              <a:t>Please keep this slide</a:t>
            </a:r>
            <a:r>
              <a:rPr b="0" i="0" lang="en-US" sz="1200" u="none" cap="none" strike="noStrike">
                <a:solidFill>
                  <a:schemeClr val="dk1"/>
                </a:solidFill>
                <a:latin typeface="Fira Code"/>
                <a:ea typeface="Fira Code"/>
                <a:cs typeface="Fira Code"/>
                <a:sym typeface="Fira Code"/>
              </a:rPr>
              <a:t> for attribution</a:t>
            </a:r>
            <a:endParaRPr b="0" i="0" sz="1200" u="none" cap="none" strike="noStrike">
              <a:solidFill>
                <a:schemeClr val="dk1"/>
              </a:solidFill>
              <a:latin typeface="Fira Code"/>
              <a:ea typeface="Fira Code"/>
              <a:cs typeface="Fira Code"/>
              <a:sym typeface="Fira Code"/>
            </a:endParaRPr>
          </a:p>
        </p:txBody>
      </p:sp>
      <p:sp>
        <p:nvSpPr>
          <p:cNvPr id="1422" name="Google Shape;1422;p52"/>
          <p:cNvSpPr/>
          <p:nvPr/>
        </p:nvSpPr>
        <p:spPr>
          <a:xfrm>
            <a:off x="3591501" y="2855727"/>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3" name="Google Shape;1423;p52"/>
          <p:cNvGrpSpPr/>
          <p:nvPr/>
        </p:nvGrpSpPr>
        <p:grpSpPr>
          <a:xfrm>
            <a:off x="4112042" y="2855663"/>
            <a:ext cx="407432" cy="407391"/>
            <a:chOff x="812101" y="2571761"/>
            <a:chExt cx="417066" cy="417024"/>
          </a:xfrm>
        </p:grpSpPr>
        <p:sp>
          <p:nvSpPr>
            <p:cNvPr id="1424" name="Google Shape;1424;p52"/>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52"/>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52"/>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52"/>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8" name="Google Shape;1428;p52"/>
          <p:cNvGrpSpPr/>
          <p:nvPr/>
        </p:nvGrpSpPr>
        <p:grpSpPr>
          <a:xfrm>
            <a:off x="4632635" y="2855663"/>
            <a:ext cx="407391" cy="407391"/>
            <a:chOff x="1323129" y="2571761"/>
            <a:chExt cx="417024" cy="417024"/>
          </a:xfrm>
        </p:grpSpPr>
        <p:sp>
          <p:nvSpPr>
            <p:cNvPr id="1429" name="Google Shape;1429;p52"/>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52"/>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52"/>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52"/>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3" name="Google Shape;1433;p52"/>
          <p:cNvGrpSpPr/>
          <p:nvPr/>
        </p:nvGrpSpPr>
        <p:grpSpPr>
          <a:xfrm>
            <a:off x="5153219" y="2859772"/>
            <a:ext cx="399178" cy="399178"/>
            <a:chOff x="2038375" y="3798025"/>
            <a:chExt cx="841792" cy="841792"/>
          </a:xfrm>
        </p:grpSpPr>
        <p:sp>
          <p:nvSpPr>
            <p:cNvPr id="1434" name="Google Shape;1434;p52"/>
            <p:cNvSpPr/>
            <p:nvPr/>
          </p:nvSpPr>
          <p:spPr>
            <a:xfrm>
              <a:off x="2186646" y="3907135"/>
              <a:ext cx="545341" cy="623694"/>
            </a:xfrm>
            <a:custGeom>
              <a:rect b="b" l="l" r="r" t="t"/>
              <a:pathLst>
                <a:path extrusionOk="0" h="208768" w="182541">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52"/>
            <p:cNvSpPr/>
            <p:nvPr/>
          </p:nvSpPr>
          <p:spPr>
            <a:xfrm>
              <a:off x="2038375" y="3798025"/>
              <a:ext cx="841792" cy="841792"/>
            </a:xfrm>
            <a:custGeom>
              <a:rect b="b" l="l" r="r" t="t"/>
              <a:pathLst>
                <a:path extrusionOk="0" h="19982" w="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p52"/>
          <p:cNvGrpSpPr/>
          <p:nvPr/>
        </p:nvGrpSpPr>
        <p:grpSpPr>
          <a:xfrm>
            <a:off x="859324" y="940981"/>
            <a:ext cx="1016242" cy="639649"/>
            <a:chOff x="6724425" y="3889875"/>
            <a:chExt cx="1575325" cy="991550"/>
          </a:xfrm>
        </p:grpSpPr>
        <p:sp>
          <p:nvSpPr>
            <p:cNvPr id="1437" name="Google Shape;1437;p52"/>
            <p:cNvSpPr/>
            <p:nvPr/>
          </p:nvSpPr>
          <p:spPr>
            <a:xfrm>
              <a:off x="7424925" y="4131700"/>
              <a:ext cx="70075" cy="70075"/>
            </a:xfrm>
            <a:custGeom>
              <a:rect b="b" l="l" r="r" t="t"/>
              <a:pathLst>
                <a:path extrusionOk="0" h="2803" w="2803">
                  <a:moveTo>
                    <a:pt x="2569" y="1"/>
                  </a:moveTo>
                  <a:lnTo>
                    <a:pt x="0" y="268"/>
                  </a:lnTo>
                  <a:lnTo>
                    <a:pt x="267" y="2803"/>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52"/>
            <p:cNvSpPr/>
            <p:nvPr/>
          </p:nvSpPr>
          <p:spPr>
            <a:xfrm>
              <a:off x="7361550" y="4138375"/>
              <a:ext cx="70075" cy="68400"/>
            </a:xfrm>
            <a:custGeom>
              <a:rect b="b" l="l" r="r" t="t"/>
              <a:pathLst>
                <a:path extrusionOk="0" h="2736" w="2803">
                  <a:moveTo>
                    <a:pt x="2535" y="1"/>
                  </a:moveTo>
                  <a:lnTo>
                    <a:pt x="0" y="234"/>
                  </a:lnTo>
                  <a:lnTo>
                    <a:pt x="267"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52"/>
            <p:cNvSpPr/>
            <p:nvPr/>
          </p:nvSpPr>
          <p:spPr>
            <a:xfrm>
              <a:off x="7291500" y="4080825"/>
              <a:ext cx="70075" cy="68425"/>
            </a:xfrm>
            <a:custGeom>
              <a:rect b="b" l="l" r="r" t="t"/>
              <a:pathLst>
                <a:path extrusionOk="0" h="2737" w="2803">
                  <a:moveTo>
                    <a:pt x="2569" y="1"/>
                  </a:moveTo>
                  <a:lnTo>
                    <a:pt x="0" y="201"/>
                  </a:lnTo>
                  <a:lnTo>
                    <a:pt x="267" y="2736"/>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52"/>
            <p:cNvSpPr/>
            <p:nvPr/>
          </p:nvSpPr>
          <p:spPr>
            <a:xfrm>
              <a:off x="7223100" y="4023300"/>
              <a:ext cx="68425" cy="69225"/>
            </a:xfrm>
            <a:custGeom>
              <a:rect b="b" l="l" r="r" t="t"/>
              <a:pathLst>
                <a:path extrusionOk="0" h="2769" w="2737">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52"/>
            <p:cNvSpPr/>
            <p:nvPr/>
          </p:nvSpPr>
          <p:spPr>
            <a:xfrm>
              <a:off x="7153050" y="3965750"/>
              <a:ext cx="70075" cy="69250"/>
            </a:xfrm>
            <a:custGeom>
              <a:rect b="b" l="l" r="r" t="t"/>
              <a:pathLst>
                <a:path extrusionOk="0" h="2770" w="2803">
                  <a:moveTo>
                    <a:pt x="2536" y="1"/>
                  </a:moveTo>
                  <a:lnTo>
                    <a:pt x="1" y="234"/>
                  </a:lnTo>
                  <a:lnTo>
                    <a:pt x="268" y="2769"/>
                  </a:lnTo>
                  <a:lnTo>
                    <a:pt x="2803"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52"/>
            <p:cNvSpPr/>
            <p:nvPr/>
          </p:nvSpPr>
          <p:spPr>
            <a:xfrm>
              <a:off x="7089675" y="3971600"/>
              <a:ext cx="70075" cy="69225"/>
            </a:xfrm>
            <a:custGeom>
              <a:rect b="b" l="l" r="r" t="t"/>
              <a:pathLst>
                <a:path extrusionOk="0" h="2769" w="2803">
                  <a:moveTo>
                    <a:pt x="2536" y="0"/>
                  </a:moveTo>
                  <a:lnTo>
                    <a:pt x="1" y="234"/>
                  </a:lnTo>
                  <a:lnTo>
                    <a:pt x="201" y="2769"/>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52"/>
            <p:cNvSpPr/>
            <p:nvPr/>
          </p:nvSpPr>
          <p:spPr>
            <a:xfrm>
              <a:off x="7026300" y="3977425"/>
              <a:ext cx="68400" cy="69250"/>
            </a:xfrm>
            <a:custGeom>
              <a:rect b="b" l="l" r="r" t="t"/>
              <a:pathLst>
                <a:path extrusionOk="0" h="2770" w="2736">
                  <a:moveTo>
                    <a:pt x="2536" y="1"/>
                  </a:moveTo>
                  <a:lnTo>
                    <a:pt x="1" y="267"/>
                  </a:lnTo>
                  <a:lnTo>
                    <a:pt x="201" y="2769"/>
                  </a:lnTo>
                  <a:lnTo>
                    <a:pt x="2736"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52"/>
            <p:cNvSpPr/>
            <p:nvPr/>
          </p:nvSpPr>
          <p:spPr>
            <a:xfrm>
              <a:off x="6962100" y="3984100"/>
              <a:ext cx="69225" cy="68400"/>
            </a:xfrm>
            <a:custGeom>
              <a:rect b="b" l="l" r="r" t="t"/>
              <a:pathLst>
                <a:path extrusionOk="0" h="2736" w="2769">
                  <a:moveTo>
                    <a:pt x="2569" y="0"/>
                  </a:moveTo>
                  <a:lnTo>
                    <a:pt x="0" y="201"/>
                  </a:lnTo>
                  <a:lnTo>
                    <a:pt x="234" y="2736"/>
                  </a:lnTo>
                  <a:lnTo>
                    <a:pt x="2769"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52"/>
            <p:cNvSpPr/>
            <p:nvPr/>
          </p:nvSpPr>
          <p:spPr>
            <a:xfrm>
              <a:off x="6898725" y="3989100"/>
              <a:ext cx="69225" cy="68400"/>
            </a:xfrm>
            <a:custGeom>
              <a:rect b="b" l="l" r="r" t="t"/>
              <a:pathLst>
                <a:path extrusionOk="0" h="2736"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52"/>
            <p:cNvSpPr/>
            <p:nvPr/>
          </p:nvSpPr>
          <p:spPr>
            <a:xfrm>
              <a:off x="6840350" y="4057475"/>
              <a:ext cx="70075" cy="70075"/>
            </a:xfrm>
            <a:custGeom>
              <a:rect b="b" l="l" r="r" t="t"/>
              <a:pathLst>
                <a:path extrusionOk="0" h="2803" w="2803">
                  <a:moveTo>
                    <a:pt x="2535" y="1"/>
                  </a:moveTo>
                  <a:lnTo>
                    <a:pt x="0" y="268"/>
                  </a:lnTo>
                  <a:lnTo>
                    <a:pt x="267" y="2803"/>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52"/>
            <p:cNvSpPr/>
            <p:nvPr/>
          </p:nvSpPr>
          <p:spPr>
            <a:xfrm>
              <a:off x="6782800" y="4127525"/>
              <a:ext cx="70075" cy="69250"/>
            </a:xfrm>
            <a:custGeom>
              <a:rect b="b" l="l" r="r" t="t"/>
              <a:pathLst>
                <a:path extrusionOk="0" h="2770" w="2803">
                  <a:moveTo>
                    <a:pt x="2569" y="1"/>
                  </a:moveTo>
                  <a:lnTo>
                    <a:pt x="0" y="201"/>
                  </a:lnTo>
                  <a:lnTo>
                    <a:pt x="267" y="2770"/>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52"/>
            <p:cNvSpPr/>
            <p:nvPr/>
          </p:nvSpPr>
          <p:spPr>
            <a:xfrm>
              <a:off x="6724425" y="4196750"/>
              <a:ext cx="70075" cy="68400"/>
            </a:xfrm>
            <a:custGeom>
              <a:rect b="b" l="l" r="r" t="t"/>
              <a:pathLst>
                <a:path extrusionOk="0" h="2736" w="2803">
                  <a:moveTo>
                    <a:pt x="2602" y="1"/>
                  </a:moveTo>
                  <a:lnTo>
                    <a:pt x="0" y="234"/>
                  </a:lnTo>
                  <a:lnTo>
                    <a:pt x="267" y="2736"/>
                  </a:lnTo>
                  <a:lnTo>
                    <a:pt x="2802" y="2536"/>
                  </a:ln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52"/>
            <p:cNvSpPr/>
            <p:nvPr/>
          </p:nvSpPr>
          <p:spPr>
            <a:xfrm>
              <a:off x="6731100" y="4260125"/>
              <a:ext cx="70075" cy="68400"/>
            </a:xfrm>
            <a:custGeom>
              <a:rect b="b" l="l" r="r" t="t"/>
              <a:pathLst>
                <a:path extrusionOk="0" h="2736" w="2803">
                  <a:moveTo>
                    <a:pt x="2535" y="1"/>
                  </a:moveTo>
                  <a:lnTo>
                    <a:pt x="0" y="201"/>
                  </a:lnTo>
                  <a:lnTo>
                    <a:pt x="234"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52"/>
            <p:cNvSpPr/>
            <p:nvPr/>
          </p:nvSpPr>
          <p:spPr>
            <a:xfrm>
              <a:off x="6736925" y="4323500"/>
              <a:ext cx="69250" cy="68425"/>
            </a:xfrm>
            <a:custGeom>
              <a:rect b="b" l="l" r="r" t="t"/>
              <a:pathLst>
                <a:path extrusionOk="0" h="2737" w="2770">
                  <a:moveTo>
                    <a:pt x="2569" y="1"/>
                  </a:moveTo>
                  <a:lnTo>
                    <a:pt x="1"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52"/>
            <p:cNvSpPr/>
            <p:nvPr/>
          </p:nvSpPr>
          <p:spPr>
            <a:xfrm>
              <a:off x="6742775" y="4386050"/>
              <a:ext cx="69225" cy="70075"/>
            </a:xfrm>
            <a:custGeom>
              <a:rect b="b" l="l" r="r" t="t"/>
              <a:pathLst>
                <a:path extrusionOk="0" h="2803" w="2769">
                  <a:moveTo>
                    <a:pt x="2535" y="1"/>
                  </a:moveTo>
                  <a:lnTo>
                    <a:pt x="0" y="234"/>
                  </a:lnTo>
                  <a:lnTo>
                    <a:pt x="234" y="2803"/>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52"/>
            <p:cNvSpPr/>
            <p:nvPr/>
          </p:nvSpPr>
          <p:spPr>
            <a:xfrm>
              <a:off x="6748600" y="4449425"/>
              <a:ext cx="70075" cy="69250"/>
            </a:xfrm>
            <a:custGeom>
              <a:rect b="b" l="l" r="r" t="t"/>
              <a:pathLst>
                <a:path extrusionOk="0" h="2770" w="2803">
                  <a:moveTo>
                    <a:pt x="2536" y="1"/>
                  </a:moveTo>
                  <a:lnTo>
                    <a:pt x="1" y="268"/>
                  </a:lnTo>
                  <a:lnTo>
                    <a:pt x="268" y="2769"/>
                  </a:lnTo>
                  <a:lnTo>
                    <a:pt x="2803"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52"/>
            <p:cNvSpPr/>
            <p:nvPr/>
          </p:nvSpPr>
          <p:spPr>
            <a:xfrm>
              <a:off x="6755275" y="4513650"/>
              <a:ext cx="68400" cy="68400"/>
            </a:xfrm>
            <a:custGeom>
              <a:rect b="b" l="l" r="r" t="t"/>
              <a:pathLst>
                <a:path extrusionOk="0" h="2736" w="2736">
                  <a:moveTo>
                    <a:pt x="2536" y="0"/>
                  </a:moveTo>
                  <a:lnTo>
                    <a:pt x="1" y="200"/>
                  </a:lnTo>
                  <a:lnTo>
                    <a:pt x="201" y="2736"/>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52"/>
            <p:cNvSpPr/>
            <p:nvPr/>
          </p:nvSpPr>
          <p:spPr>
            <a:xfrm>
              <a:off x="6760275" y="4576200"/>
              <a:ext cx="69250" cy="69225"/>
            </a:xfrm>
            <a:custGeom>
              <a:rect b="b" l="l" r="r" t="t"/>
              <a:pathLst>
                <a:path extrusionOk="0" h="2769" w="2770">
                  <a:moveTo>
                    <a:pt x="2536" y="0"/>
                  </a:moveTo>
                  <a:lnTo>
                    <a:pt x="1" y="234"/>
                  </a:lnTo>
                  <a:lnTo>
                    <a:pt x="234" y="2769"/>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52"/>
            <p:cNvSpPr/>
            <p:nvPr/>
          </p:nvSpPr>
          <p:spPr>
            <a:xfrm>
              <a:off x="6766125" y="4639575"/>
              <a:ext cx="70075" cy="68400"/>
            </a:xfrm>
            <a:custGeom>
              <a:rect b="b" l="l" r="r" t="t"/>
              <a:pathLst>
                <a:path extrusionOk="0" h="2736" w="2803">
                  <a:moveTo>
                    <a:pt x="2535" y="0"/>
                  </a:moveTo>
                  <a:lnTo>
                    <a:pt x="0" y="234"/>
                  </a:lnTo>
                  <a:lnTo>
                    <a:pt x="267" y="2736"/>
                  </a:lnTo>
                  <a:lnTo>
                    <a:pt x="2802" y="2535"/>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52"/>
            <p:cNvSpPr/>
            <p:nvPr/>
          </p:nvSpPr>
          <p:spPr>
            <a:xfrm>
              <a:off x="6836175" y="4697100"/>
              <a:ext cx="69225" cy="68425"/>
            </a:xfrm>
            <a:custGeom>
              <a:rect b="b" l="l" r="r" t="t"/>
              <a:pathLst>
                <a:path extrusionOk="0" h="2737"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52"/>
            <p:cNvSpPr/>
            <p:nvPr/>
          </p:nvSpPr>
          <p:spPr>
            <a:xfrm>
              <a:off x="6905375" y="4753825"/>
              <a:ext cx="69250" cy="69225"/>
            </a:xfrm>
            <a:custGeom>
              <a:rect b="b" l="l" r="r" t="t"/>
              <a:pathLst>
                <a:path extrusionOk="0" h="2769" w="2770">
                  <a:moveTo>
                    <a:pt x="2536" y="0"/>
                  </a:moveTo>
                  <a:lnTo>
                    <a:pt x="1" y="267"/>
                  </a:lnTo>
                  <a:lnTo>
                    <a:pt x="234"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52"/>
            <p:cNvSpPr/>
            <p:nvPr/>
          </p:nvSpPr>
          <p:spPr>
            <a:xfrm>
              <a:off x="6974600" y="4811350"/>
              <a:ext cx="70075" cy="70075"/>
            </a:xfrm>
            <a:custGeom>
              <a:rect b="b" l="l" r="r" t="t"/>
              <a:pathLst>
                <a:path extrusionOk="0" h="2803" w="2803">
                  <a:moveTo>
                    <a:pt x="2536" y="1"/>
                  </a:moveTo>
                  <a:lnTo>
                    <a:pt x="1" y="268"/>
                  </a:lnTo>
                  <a:lnTo>
                    <a:pt x="267" y="2803"/>
                  </a:lnTo>
                  <a:lnTo>
                    <a:pt x="2803"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52"/>
            <p:cNvSpPr/>
            <p:nvPr/>
          </p:nvSpPr>
          <p:spPr>
            <a:xfrm>
              <a:off x="7037975" y="4806350"/>
              <a:ext cx="70075" cy="68400"/>
            </a:xfrm>
            <a:custGeom>
              <a:rect b="b" l="l" r="r" t="t"/>
              <a:pathLst>
                <a:path extrusionOk="0" h="2736" w="2803">
                  <a:moveTo>
                    <a:pt x="2569" y="1"/>
                  </a:moveTo>
                  <a:lnTo>
                    <a:pt x="1" y="201"/>
                  </a:lnTo>
                  <a:lnTo>
                    <a:pt x="268" y="2736"/>
                  </a:lnTo>
                  <a:lnTo>
                    <a:pt x="2803"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52"/>
            <p:cNvSpPr/>
            <p:nvPr/>
          </p:nvSpPr>
          <p:spPr>
            <a:xfrm>
              <a:off x="7097200" y="4736300"/>
              <a:ext cx="68400" cy="70075"/>
            </a:xfrm>
            <a:custGeom>
              <a:rect b="b" l="l" r="r" t="t"/>
              <a:pathLst>
                <a:path extrusionOk="0" h="2803" w="2736">
                  <a:moveTo>
                    <a:pt x="2535" y="1"/>
                  </a:moveTo>
                  <a:lnTo>
                    <a:pt x="0" y="268"/>
                  </a:lnTo>
                  <a:lnTo>
                    <a:pt x="200" y="2803"/>
                  </a:lnTo>
                  <a:lnTo>
                    <a:pt x="2735"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52"/>
            <p:cNvSpPr/>
            <p:nvPr/>
          </p:nvSpPr>
          <p:spPr>
            <a:xfrm>
              <a:off x="7160575" y="4731300"/>
              <a:ext cx="68400" cy="68400"/>
            </a:xfrm>
            <a:custGeom>
              <a:rect b="b" l="l" r="r" t="t"/>
              <a:pathLst>
                <a:path extrusionOk="0" h="2736" w="2736">
                  <a:moveTo>
                    <a:pt x="2535" y="1"/>
                  </a:moveTo>
                  <a:lnTo>
                    <a:pt x="0" y="201"/>
                  </a:lnTo>
                  <a:lnTo>
                    <a:pt x="200" y="2736"/>
                  </a:lnTo>
                  <a:lnTo>
                    <a:pt x="2735" y="2502"/>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52"/>
            <p:cNvSpPr/>
            <p:nvPr/>
          </p:nvSpPr>
          <p:spPr>
            <a:xfrm>
              <a:off x="7218100" y="4661250"/>
              <a:ext cx="69250" cy="70075"/>
            </a:xfrm>
            <a:custGeom>
              <a:rect b="b" l="l" r="r" t="t"/>
              <a:pathLst>
                <a:path extrusionOk="0" h="2803" w="2770">
                  <a:moveTo>
                    <a:pt x="2536" y="1"/>
                  </a:moveTo>
                  <a:lnTo>
                    <a:pt x="1" y="267"/>
                  </a:lnTo>
                  <a:lnTo>
                    <a:pt x="234" y="2803"/>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52"/>
            <p:cNvSpPr/>
            <p:nvPr/>
          </p:nvSpPr>
          <p:spPr>
            <a:xfrm>
              <a:off x="7274825" y="4592875"/>
              <a:ext cx="70075" cy="68400"/>
            </a:xfrm>
            <a:custGeom>
              <a:rect b="b" l="l" r="r" t="t"/>
              <a:pathLst>
                <a:path extrusionOk="0" h="2736" w="2803">
                  <a:moveTo>
                    <a:pt x="2569" y="0"/>
                  </a:moveTo>
                  <a:lnTo>
                    <a:pt x="0" y="234"/>
                  </a:lnTo>
                  <a:lnTo>
                    <a:pt x="267" y="2736"/>
                  </a:lnTo>
                  <a:lnTo>
                    <a:pt x="2802" y="2535"/>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52"/>
            <p:cNvSpPr/>
            <p:nvPr/>
          </p:nvSpPr>
          <p:spPr>
            <a:xfrm>
              <a:off x="7333200" y="4523650"/>
              <a:ext cx="70075" cy="69250"/>
            </a:xfrm>
            <a:custGeom>
              <a:rect b="b" l="l" r="r" t="t"/>
              <a:pathLst>
                <a:path extrusionOk="0" h="2770" w="2803">
                  <a:moveTo>
                    <a:pt x="2569" y="1"/>
                  </a:moveTo>
                  <a:lnTo>
                    <a:pt x="0" y="201"/>
                  </a:lnTo>
                  <a:lnTo>
                    <a:pt x="234" y="2769"/>
                  </a:lnTo>
                  <a:lnTo>
                    <a:pt x="2802"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52"/>
            <p:cNvSpPr/>
            <p:nvPr/>
          </p:nvSpPr>
          <p:spPr>
            <a:xfrm>
              <a:off x="7397400" y="4516975"/>
              <a:ext cx="69250" cy="69250"/>
            </a:xfrm>
            <a:custGeom>
              <a:rect b="b" l="l" r="r" t="t"/>
              <a:pathLst>
                <a:path extrusionOk="0" h="2770" w="2770">
                  <a:moveTo>
                    <a:pt x="2536" y="1"/>
                  </a:moveTo>
                  <a:lnTo>
                    <a:pt x="1" y="268"/>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52"/>
            <p:cNvSpPr/>
            <p:nvPr/>
          </p:nvSpPr>
          <p:spPr>
            <a:xfrm>
              <a:off x="7460775" y="4511150"/>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52"/>
            <p:cNvSpPr/>
            <p:nvPr/>
          </p:nvSpPr>
          <p:spPr>
            <a:xfrm>
              <a:off x="7489125" y="4126700"/>
              <a:ext cx="69250" cy="68400"/>
            </a:xfrm>
            <a:custGeom>
              <a:rect b="b" l="l" r="r" t="t"/>
              <a:pathLst>
                <a:path extrusionOk="0" h="2736" w="2770">
                  <a:moveTo>
                    <a:pt x="2536" y="1"/>
                  </a:moveTo>
                  <a:lnTo>
                    <a:pt x="1" y="201"/>
                  </a:lnTo>
                  <a:lnTo>
                    <a:pt x="234" y="2736"/>
                  </a:lnTo>
                  <a:lnTo>
                    <a:pt x="2770"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52"/>
            <p:cNvSpPr/>
            <p:nvPr/>
          </p:nvSpPr>
          <p:spPr>
            <a:xfrm>
              <a:off x="7552525" y="4120025"/>
              <a:ext cx="70075" cy="69250"/>
            </a:xfrm>
            <a:custGeom>
              <a:rect b="b" l="l" r="r" t="t"/>
              <a:pathLst>
                <a:path extrusionOk="0" h="2770" w="2803">
                  <a:moveTo>
                    <a:pt x="2535" y="1"/>
                  </a:moveTo>
                  <a:lnTo>
                    <a:pt x="0" y="268"/>
                  </a:lnTo>
                  <a:lnTo>
                    <a:pt x="234" y="2769"/>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52"/>
            <p:cNvSpPr/>
            <p:nvPr/>
          </p:nvSpPr>
          <p:spPr>
            <a:xfrm>
              <a:off x="7610900" y="4051650"/>
              <a:ext cx="68400" cy="68400"/>
            </a:xfrm>
            <a:custGeom>
              <a:rect b="b" l="l" r="r" t="t"/>
              <a:pathLst>
                <a:path extrusionOk="0" h="2736" w="2736">
                  <a:moveTo>
                    <a:pt x="2535" y="0"/>
                  </a:moveTo>
                  <a:lnTo>
                    <a:pt x="0" y="201"/>
                  </a:lnTo>
                  <a:lnTo>
                    <a:pt x="200" y="2736"/>
                  </a:lnTo>
                  <a:lnTo>
                    <a:pt x="2735"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52"/>
            <p:cNvSpPr/>
            <p:nvPr/>
          </p:nvSpPr>
          <p:spPr>
            <a:xfrm>
              <a:off x="7668425" y="3981600"/>
              <a:ext cx="69250" cy="70075"/>
            </a:xfrm>
            <a:custGeom>
              <a:rect b="b" l="l" r="r" t="t"/>
              <a:pathLst>
                <a:path extrusionOk="0" h="2803" w="2770">
                  <a:moveTo>
                    <a:pt x="2536" y="0"/>
                  </a:moveTo>
                  <a:lnTo>
                    <a:pt x="1" y="267"/>
                  </a:lnTo>
                  <a:lnTo>
                    <a:pt x="234" y="2802"/>
                  </a:lnTo>
                  <a:lnTo>
                    <a:pt x="2769" y="2536"/>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52"/>
            <p:cNvSpPr/>
            <p:nvPr/>
          </p:nvSpPr>
          <p:spPr>
            <a:xfrm>
              <a:off x="7725125" y="3912375"/>
              <a:ext cx="70075" cy="69250"/>
            </a:xfrm>
            <a:custGeom>
              <a:rect b="b" l="l" r="r" t="t"/>
              <a:pathLst>
                <a:path extrusionOk="0" h="2770" w="2803">
                  <a:moveTo>
                    <a:pt x="2569" y="1"/>
                  </a:moveTo>
                  <a:lnTo>
                    <a:pt x="1" y="268"/>
                  </a:lnTo>
                  <a:lnTo>
                    <a:pt x="268" y="2769"/>
                  </a:lnTo>
                  <a:lnTo>
                    <a:pt x="2803" y="2569"/>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52"/>
            <p:cNvSpPr/>
            <p:nvPr/>
          </p:nvSpPr>
          <p:spPr>
            <a:xfrm>
              <a:off x="7789350" y="3906550"/>
              <a:ext cx="69250" cy="70075"/>
            </a:xfrm>
            <a:custGeom>
              <a:rect b="b" l="l" r="r" t="t"/>
              <a:pathLst>
                <a:path extrusionOk="0" h="2803" w="2770">
                  <a:moveTo>
                    <a:pt x="2536" y="0"/>
                  </a:moveTo>
                  <a:lnTo>
                    <a:pt x="0" y="234"/>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52"/>
            <p:cNvSpPr/>
            <p:nvPr/>
          </p:nvSpPr>
          <p:spPr>
            <a:xfrm>
              <a:off x="7852725" y="3901550"/>
              <a:ext cx="70075" cy="68400"/>
            </a:xfrm>
            <a:custGeom>
              <a:rect b="b" l="l" r="r" t="t"/>
              <a:pathLst>
                <a:path extrusionOk="0" h="2736" w="2803">
                  <a:moveTo>
                    <a:pt x="2536" y="0"/>
                  </a:moveTo>
                  <a:lnTo>
                    <a:pt x="1" y="200"/>
                  </a:lnTo>
                  <a:lnTo>
                    <a:pt x="234"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52"/>
            <p:cNvSpPr/>
            <p:nvPr/>
          </p:nvSpPr>
          <p:spPr>
            <a:xfrm>
              <a:off x="7916100" y="3894875"/>
              <a:ext cx="70075" cy="70075"/>
            </a:xfrm>
            <a:custGeom>
              <a:rect b="b" l="l" r="r" t="t"/>
              <a:pathLst>
                <a:path extrusionOk="0" h="2803" w="2803">
                  <a:moveTo>
                    <a:pt x="2603" y="0"/>
                  </a:moveTo>
                  <a:lnTo>
                    <a:pt x="1" y="267"/>
                  </a:lnTo>
                  <a:lnTo>
                    <a:pt x="268" y="2802"/>
                  </a:lnTo>
                  <a:lnTo>
                    <a:pt x="2803" y="2569"/>
                  </a:lnTo>
                  <a:lnTo>
                    <a:pt x="26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52"/>
            <p:cNvSpPr/>
            <p:nvPr/>
          </p:nvSpPr>
          <p:spPr>
            <a:xfrm>
              <a:off x="7981150" y="3889875"/>
              <a:ext cx="68400" cy="69225"/>
            </a:xfrm>
            <a:custGeom>
              <a:rect b="b" l="l" r="r" t="t"/>
              <a:pathLst>
                <a:path extrusionOk="0" h="2769" w="2736">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52"/>
            <p:cNvSpPr/>
            <p:nvPr/>
          </p:nvSpPr>
          <p:spPr>
            <a:xfrm>
              <a:off x="8049525" y="3947400"/>
              <a:ext cx="70075" cy="68425"/>
            </a:xfrm>
            <a:custGeom>
              <a:rect b="b" l="l" r="r" t="t"/>
              <a:pathLst>
                <a:path extrusionOk="0" h="2737" w="2803">
                  <a:moveTo>
                    <a:pt x="2536" y="1"/>
                  </a:moveTo>
                  <a:lnTo>
                    <a:pt x="1" y="201"/>
                  </a:lnTo>
                  <a:lnTo>
                    <a:pt x="268" y="2736"/>
                  </a:lnTo>
                  <a:lnTo>
                    <a:pt x="2803" y="2503"/>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52"/>
            <p:cNvSpPr/>
            <p:nvPr/>
          </p:nvSpPr>
          <p:spPr>
            <a:xfrm>
              <a:off x="8119575" y="4004950"/>
              <a:ext cx="70075" cy="68400"/>
            </a:xfrm>
            <a:custGeom>
              <a:rect b="b" l="l" r="r" t="t"/>
              <a:pathLst>
                <a:path extrusionOk="0" h="2736" w="2803">
                  <a:moveTo>
                    <a:pt x="2536" y="0"/>
                  </a:moveTo>
                  <a:lnTo>
                    <a:pt x="1" y="201"/>
                  </a:lnTo>
                  <a:lnTo>
                    <a:pt x="234" y="2736"/>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52"/>
            <p:cNvSpPr/>
            <p:nvPr/>
          </p:nvSpPr>
          <p:spPr>
            <a:xfrm>
              <a:off x="8189625" y="4061650"/>
              <a:ext cx="68425" cy="69250"/>
            </a:xfrm>
            <a:custGeom>
              <a:rect b="b" l="l" r="r" t="t"/>
              <a:pathLst>
                <a:path extrusionOk="0" h="2770" w="2737">
                  <a:moveTo>
                    <a:pt x="2536" y="1"/>
                  </a:moveTo>
                  <a:lnTo>
                    <a:pt x="1" y="234"/>
                  </a:lnTo>
                  <a:lnTo>
                    <a:pt x="201" y="2769"/>
                  </a:lnTo>
                  <a:lnTo>
                    <a:pt x="2736"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52"/>
            <p:cNvSpPr/>
            <p:nvPr/>
          </p:nvSpPr>
          <p:spPr>
            <a:xfrm>
              <a:off x="8194650" y="4125875"/>
              <a:ext cx="70075" cy="68400"/>
            </a:xfrm>
            <a:custGeom>
              <a:rect b="b" l="l" r="r" t="t"/>
              <a:pathLst>
                <a:path extrusionOk="0" h="2736" w="2803">
                  <a:moveTo>
                    <a:pt x="2535" y="0"/>
                  </a:moveTo>
                  <a:lnTo>
                    <a:pt x="0" y="200"/>
                  </a:lnTo>
                  <a:lnTo>
                    <a:pt x="234" y="2735"/>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52"/>
            <p:cNvSpPr/>
            <p:nvPr/>
          </p:nvSpPr>
          <p:spPr>
            <a:xfrm>
              <a:off x="8200475" y="4188400"/>
              <a:ext cx="70075" cy="69250"/>
            </a:xfrm>
            <a:custGeom>
              <a:rect b="b" l="l" r="r" t="t"/>
              <a:pathLst>
                <a:path extrusionOk="0" h="2770" w="2803">
                  <a:moveTo>
                    <a:pt x="2569" y="1"/>
                  </a:moveTo>
                  <a:lnTo>
                    <a:pt x="1" y="234"/>
                  </a:lnTo>
                  <a:lnTo>
                    <a:pt x="267" y="2770"/>
                  </a:lnTo>
                  <a:lnTo>
                    <a:pt x="2803"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52"/>
            <p:cNvSpPr/>
            <p:nvPr/>
          </p:nvSpPr>
          <p:spPr>
            <a:xfrm>
              <a:off x="8207150" y="4251800"/>
              <a:ext cx="68400" cy="68400"/>
            </a:xfrm>
            <a:custGeom>
              <a:rect b="b" l="l" r="r" t="t"/>
              <a:pathLst>
                <a:path extrusionOk="0" h="2736" w="2736">
                  <a:moveTo>
                    <a:pt x="2536" y="0"/>
                  </a:moveTo>
                  <a:lnTo>
                    <a:pt x="0" y="234"/>
                  </a:lnTo>
                  <a:lnTo>
                    <a:pt x="201" y="2735"/>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52"/>
            <p:cNvSpPr/>
            <p:nvPr/>
          </p:nvSpPr>
          <p:spPr>
            <a:xfrm>
              <a:off x="8212150" y="4315175"/>
              <a:ext cx="70075" cy="69225"/>
            </a:xfrm>
            <a:custGeom>
              <a:rect b="b" l="l" r="r" t="t"/>
              <a:pathLst>
                <a:path extrusionOk="0" h="2769" w="2803">
                  <a:moveTo>
                    <a:pt x="2536" y="0"/>
                  </a:moveTo>
                  <a:lnTo>
                    <a:pt x="1" y="200"/>
                  </a:lnTo>
                  <a:lnTo>
                    <a:pt x="267" y="2769"/>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52"/>
            <p:cNvSpPr/>
            <p:nvPr/>
          </p:nvSpPr>
          <p:spPr>
            <a:xfrm>
              <a:off x="8218825" y="4377725"/>
              <a:ext cx="69250" cy="70075"/>
            </a:xfrm>
            <a:custGeom>
              <a:rect b="b" l="l" r="r" t="t"/>
              <a:pathLst>
                <a:path extrusionOk="0" h="2803" w="2770">
                  <a:moveTo>
                    <a:pt x="2536" y="0"/>
                  </a:moveTo>
                  <a:lnTo>
                    <a:pt x="0" y="267"/>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52"/>
            <p:cNvSpPr/>
            <p:nvPr/>
          </p:nvSpPr>
          <p:spPr>
            <a:xfrm>
              <a:off x="8224650" y="4441100"/>
              <a:ext cx="69250" cy="69225"/>
            </a:xfrm>
            <a:custGeom>
              <a:rect b="b" l="l" r="r" t="t"/>
              <a:pathLst>
                <a:path extrusionOk="0" h="2769" w="2770">
                  <a:moveTo>
                    <a:pt x="2536" y="0"/>
                  </a:moveTo>
                  <a:lnTo>
                    <a:pt x="1" y="267"/>
                  </a:lnTo>
                  <a:lnTo>
                    <a:pt x="201"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52"/>
            <p:cNvSpPr/>
            <p:nvPr/>
          </p:nvSpPr>
          <p:spPr>
            <a:xfrm>
              <a:off x="8229675" y="4505300"/>
              <a:ext cx="70075" cy="68400"/>
            </a:xfrm>
            <a:custGeom>
              <a:rect b="b" l="l" r="r" t="t"/>
              <a:pathLst>
                <a:path extrusionOk="0" h="2736" w="2803">
                  <a:moveTo>
                    <a:pt x="2569" y="1"/>
                  </a:moveTo>
                  <a:lnTo>
                    <a:pt x="0" y="201"/>
                  </a:lnTo>
                  <a:lnTo>
                    <a:pt x="267" y="2736"/>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52"/>
            <p:cNvSpPr/>
            <p:nvPr/>
          </p:nvSpPr>
          <p:spPr>
            <a:xfrm>
              <a:off x="8172950" y="4573700"/>
              <a:ext cx="68425" cy="69225"/>
            </a:xfrm>
            <a:custGeom>
              <a:rect b="b" l="l" r="r" t="t"/>
              <a:pathLst>
                <a:path extrusionOk="0" h="2769" w="2737">
                  <a:moveTo>
                    <a:pt x="2536" y="0"/>
                  </a:moveTo>
                  <a:lnTo>
                    <a:pt x="1" y="267"/>
                  </a:lnTo>
                  <a:lnTo>
                    <a:pt x="201" y="2769"/>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52"/>
            <p:cNvSpPr/>
            <p:nvPr/>
          </p:nvSpPr>
          <p:spPr>
            <a:xfrm>
              <a:off x="8114575" y="4642900"/>
              <a:ext cx="69250" cy="69250"/>
            </a:xfrm>
            <a:custGeom>
              <a:rect b="b" l="l" r="r" t="t"/>
              <a:pathLst>
                <a:path extrusionOk="0" h="2770" w="2770">
                  <a:moveTo>
                    <a:pt x="2536" y="1"/>
                  </a:moveTo>
                  <a:lnTo>
                    <a:pt x="1" y="234"/>
                  </a:lnTo>
                  <a:lnTo>
                    <a:pt x="234" y="2769"/>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52"/>
            <p:cNvSpPr/>
            <p:nvPr/>
          </p:nvSpPr>
          <p:spPr>
            <a:xfrm>
              <a:off x="8057050" y="4712125"/>
              <a:ext cx="70075" cy="69225"/>
            </a:xfrm>
            <a:custGeom>
              <a:rect b="b" l="l" r="r" t="t"/>
              <a:pathLst>
                <a:path extrusionOk="0" h="2769" w="2803">
                  <a:moveTo>
                    <a:pt x="2535" y="0"/>
                  </a:moveTo>
                  <a:lnTo>
                    <a:pt x="0" y="234"/>
                  </a:lnTo>
                  <a:lnTo>
                    <a:pt x="234" y="2769"/>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52"/>
            <p:cNvSpPr/>
            <p:nvPr/>
          </p:nvSpPr>
          <p:spPr>
            <a:xfrm>
              <a:off x="7993650" y="4717950"/>
              <a:ext cx="69250" cy="69250"/>
            </a:xfrm>
            <a:custGeom>
              <a:rect b="b" l="l" r="r" t="t"/>
              <a:pathLst>
                <a:path extrusionOk="0" h="2770" w="2770">
                  <a:moveTo>
                    <a:pt x="2536" y="1"/>
                  </a:moveTo>
                  <a:lnTo>
                    <a:pt x="1" y="234"/>
                  </a:lnTo>
                  <a:lnTo>
                    <a:pt x="234" y="2769"/>
                  </a:lnTo>
                  <a:lnTo>
                    <a:pt x="2770"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52"/>
            <p:cNvSpPr/>
            <p:nvPr/>
          </p:nvSpPr>
          <p:spPr>
            <a:xfrm>
              <a:off x="7923600" y="4660425"/>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52"/>
            <p:cNvSpPr/>
            <p:nvPr/>
          </p:nvSpPr>
          <p:spPr>
            <a:xfrm>
              <a:off x="7860225" y="4666250"/>
              <a:ext cx="69250" cy="69250"/>
            </a:xfrm>
            <a:custGeom>
              <a:rect b="b" l="l" r="r" t="t"/>
              <a:pathLst>
                <a:path extrusionOk="0" h="2770" w="2770">
                  <a:moveTo>
                    <a:pt x="2536" y="1"/>
                  </a:moveTo>
                  <a:lnTo>
                    <a:pt x="1" y="234"/>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52"/>
            <p:cNvSpPr/>
            <p:nvPr/>
          </p:nvSpPr>
          <p:spPr>
            <a:xfrm>
              <a:off x="7790175" y="4609550"/>
              <a:ext cx="70075" cy="68400"/>
            </a:xfrm>
            <a:custGeom>
              <a:rect b="b" l="l" r="r" t="t"/>
              <a:pathLst>
                <a:path extrusionOk="0" h="2736" w="2803">
                  <a:moveTo>
                    <a:pt x="2569" y="0"/>
                  </a:moveTo>
                  <a:lnTo>
                    <a:pt x="1" y="201"/>
                  </a:lnTo>
                  <a:lnTo>
                    <a:pt x="234" y="2736"/>
                  </a:lnTo>
                  <a:lnTo>
                    <a:pt x="2803"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52"/>
            <p:cNvSpPr/>
            <p:nvPr/>
          </p:nvSpPr>
          <p:spPr>
            <a:xfrm>
              <a:off x="7720975" y="4552000"/>
              <a:ext cx="69225" cy="68400"/>
            </a:xfrm>
            <a:custGeom>
              <a:rect b="b" l="l" r="r" t="t"/>
              <a:pathLst>
                <a:path extrusionOk="0" h="2736" w="2769">
                  <a:moveTo>
                    <a:pt x="2569" y="1"/>
                  </a:moveTo>
                  <a:lnTo>
                    <a:pt x="0"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52"/>
            <p:cNvSpPr/>
            <p:nvPr/>
          </p:nvSpPr>
          <p:spPr>
            <a:xfrm>
              <a:off x="7651750" y="4494475"/>
              <a:ext cx="69250" cy="69225"/>
            </a:xfrm>
            <a:custGeom>
              <a:rect b="b" l="l" r="r" t="t"/>
              <a:pathLst>
                <a:path extrusionOk="0" h="2769" w="2770">
                  <a:moveTo>
                    <a:pt x="2536" y="0"/>
                  </a:moveTo>
                  <a:lnTo>
                    <a:pt x="1" y="200"/>
                  </a:lnTo>
                  <a:lnTo>
                    <a:pt x="234" y="2769"/>
                  </a:lnTo>
                  <a:lnTo>
                    <a:pt x="2769"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52"/>
            <p:cNvSpPr/>
            <p:nvPr/>
          </p:nvSpPr>
          <p:spPr>
            <a:xfrm>
              <a:off x="7587550" y="4499475"/>
              <a:ext cx="70075" cy="70075"/>
            </a:xfrm>
            <a:custGeom>
              <a:rect b="b" l="l" r="r" t="t"/>
              <a:pathLst>
                <a:path extrusionOk="0" h="2803" w="2803">
                  <a:moveTo>
                    <a:pt x="2569" y="0"/>
                  </a:moveTo>
                  <a:lnTo>
                    <a:pt x="0" y="267"/>
                  </a:lnTo>
                  <a:lnTo>
                    <a:pt x="267" y="2802"/>
                  </a:lnTo>
                  <a:lnTo>
                    <a:pt x="2802" y="256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52"/>
            <p:cNvSpPr/>
            <p:nvPr/>
          </p:nvSpPr>
          <p:spPr>
            <a:xfrm>
              <a:off x="7524150" y="4506150"/>
              <a:ext cx="70075" cy="68400"/>
            </a:xfrm>
            <a:custGeom>
              <a:rect b="b" l="l" r="r" t="t"/>
              <a:pathLst>
                <a:path extrusionOk="0" h="2736" w="2803">
                  <a:moveTo>
                    <a:pt x="2536" y="0"/>
                  </a:moveTo>
                  <a:lnTo>
                    <a:pt x="1" y="200"/>
                  </a:lnTo>
                  <a:lnTo>
                    <a:pt x="268"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52"/>
            <p:cNvSpPr/>
            <p:nvPr/>
          </p:nvSpPr>
          <p:spPr>
            <a:xfrm>
              <a:off x="7761000" y="4155050"/>
              <a:ext cx="324425" cy="321925"/>
            </a:xfrm>
            <a:custGeom>
              <a:rect b="b" l="l" r="r" t="t"/>
              <a:pathLst>
                <a:path extrusionOk="0" fill="none" h="12877" w="12977">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52"/>
            <p:cNvSpPr/>
            <p:nvPr/>
          </p:nvSpPr>
          <p:spPr>
            <a:xfrm>
              <a:off x="6933750" y="4230950"/>
              <a:ext cx="323575" cy="321925"/>
            </a:xfrm>
            <a:custGeom>
              <a:rect b="b" l="l" r="r" t="t"/>
              <a:pathLst>
                <a:path extrusionOk="0" fill="none" h="12877" w="12943">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9" name="Google Shape;1499;p52"/>
          <p:cNvSpPr/>
          <p:nvPr/>
        </p:nvSpPr>
        <p:spPr>
          <a:xfrm>
            <a:off x="7684552" y="2454512"/>
            <a:ext cx="598040" cy="595979"/>
          </a:xfrm>
          <a:custGeom>
            <a:rect b="b" l="l" r="r" t="t"/>
            <a:pathLst>
              <a:path extrusionOk="0" h="19082" w="19148">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
          <p:cNvSpPr/>
          <p:nvPr/>
        </p:nvSpPr>
        <p:spPr>
          <a:xfrm>
            <a:off x="14994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Thời kỳ trước linux</a:t>
            </a:r>
            <a:endParaRPr/>
          </a:p>
        </p:txBody>
      </p:sp>
      <p:sp>
        <p:nvSpPr>
          <p:cNvPr id="795" name="Google Shape;795;p5"/>
          <p:cNvSpPr txBox="1"/>
          <p:nvPr/>
        </p:nvSpPr>
        <p:spPr>
          <a:xfrm>
            <a:off x="2476000" y="1307239"/>
            <a:ext cx="2436000" cy="51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Fira Code"/>
              <a:ea typeface="Fira Code"/>
              <a:cs typeface="Fira Code"/>
              <a:sym typeface="Fira Code"/>
            </a:endParaRPr>
          </a:p>
        </p:txBody>
      </p:sp>
      <p:sp>
        <p:nvSpPr>
          <p:cNvPr id="796" name="Google Shape;796;p5"/>
          <p:cNvSpPr txBox="1"/>
          <p:nvPr/>
        </p:nvSpPr>
        <p:spPr>
          <a:xfrm>
            <a:off x="726475" y="4002463"/>
            <a:ext cx="2436000" cy="51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500" u="none" cap="none" strike="noStrike">
                <a:solidFill>
                  <a:schemeClr val="dk1"/>
                </a:solidFill>
                <a:latin typeface="Arial"/>
                <a:ea typeface="Arial"/>
                <a:cs typeface="Arial"/>
                <a:sym typeface="Arial"/>
              </a:rPr>
              <a:t>DOS chiếm thị yếu hệ điều hành trên máy tính</a:t>
            </a:r>
            <a:endParaRPr b="0" i="0" sz="1500" u="none" cap="none" strike="noStrike">
              <a:solidFill>
                <a:schemeClr val="dk1"/>
              </a:solidFill>
              <a:latin typeface="Arial"/>
              <a:ea typeface="Arial"/>
              <a:cs typeface="Arial"/>
              <a:sym typeface="Arial"/>
            </a:endParaRPr>
          </a:p>
        </p:txBody>
      </p:sp>
      <p:sp>
        <p:nvSpPr>
          <p:cNvPr id="797" name="Google Shape;797;p5"/>
          <p:cNvSpPr txBox="1"/>
          <p:nvPr/>
        </p:nvSpPr>
        <p:spPr>
          <a:xfrm>
            <a:off x="720000" y="3564600"/>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2400" u="none" cap="none" strike="noStrike">
                <a:solidFill>
                  <a:schemeClr val="dk1"/>
                </a:solidFill>
                <a:latin typeface="Chakra Petch Medium"/>
                <a:ea typeface="Chakra Petch Medium"/>
                <a:cs typeface="Chakra Petch Medium"/>
                <a:sym typeface="Chakra Petch Medium"/>
              </a:rPr>
              <a:t>DOS, UNIX, MAC </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798" name="Google Shape;798;p5"/>
          <p:cNvSpPr txBox="1"/>
          <p:nvPr/>
        </p:nvSpPr>
        <p:spPr>
          <a:xfrm>
            <a:off x="1374300" y="2808338"/>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80s</a:t>
            </a:r>
            <a:endParaRPr b="0" i="0" sz="2400" u="none" cap="none" strike="noStrike">
              <a:solidFill>
                <a:schemeClr val="dk1"/>
              </a:solidFill>
              <a:latin typeface="Chakra Petch Medium"/>
              <a:ea typeface="Chakra Petch Medium"/>
              <a:cs typeface="Chakra Petch Medium"/>
              <a:sym typeface="Chakra Petch Medium"/>
            </a:endParaRPr>
          </a:p>
        </p:txBody>
      </p:sp>
      <p:grpSp>
        <p:nvGrpSpPr>
          <p:cNvPr id="799" name="Google Shape;799;p5"/>
          <p:cNvGrpSpPr/>
          <p:nvPr/>
        </p:nvGrpSpPr>
        <p:grpSpPr>
          <a:xfrm>
            <a:off x="1299547" y="1266981"/>
            <a:ext cx="378215" cy="598022"/>
            <a:chOff x="1654675" y="1997765"/>
            <a:chExt cx="445587" cy="704550"/>
          </a:xfrm>
        </p:grpSpPr>
        <p:sp>
          <p:nvSpPr>
            <p:cNvPr id="800" name="Google Shape;800;p5"/>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5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
          <p:cNvSpPr/>
          <p:nvPr/>
        </p:nvSpPr>
        <p:spPr>
          <a:xfrm>
            <a:off x="32556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
          <p:cNvSpPr/>
          <p:nvPr/>
        </p:nvSpPr>
        <p:spPr>
          <a:xfrm>
            <a:off x="14994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Thời kỳ trước linux</a:t>
            </a:r>
            <a:endParaRPr/>
          </a:p>
        </p:txBody>
      </p:sp>
      <p:sp>
        <p:nvSpPr>
          <p:cNvPr id="831" name="Google Shape;831;p6"/>
          <p:cNvSpPr txBox="1"/>
          <p:nvPr/>
        </p:nvSpPr>
        <p:spPr>
          <a:xfrm>
            <a:off x="2476000" y="1307239"/>
            <a:ext cx="2436000" cy="51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Fira Code"/>
              <a:ea typeface="Fira Code"/>
              <a:cs typeface="Fira Code"/>
              <a:sym typeface="Fira Code"/>
            </a:endParaRPr>
          </a:p>
        </p:txBody>
      </p:sp>
      <p:sp>
        <p:nvSpPr>
          <p:cNvPr id="832" name="Google Shape;832;p6"/>
          <p:cNvSpPr txBox="1"/>
          <p:nvPr/>
        </p:nvSpPr>
        <p:spPr>
          <a:xfrm>
            <a:off x="726475" y="4002463"/>
            <a:ext cx="2436000" cy="51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500" u="none" cap="none" strike="noStrike">
                <a:solidFill>
                  <a:schemeClr val="dk1"/>
                </a:solidFill>
                <a:latin typeface="Arial"/>
                <a:ea typeface="Arial"/>
                <a:cs typeface="Arial"/>
                <a:sym typeface="Arial"/>
              </a:rPr>
              <a:t>DOS chiếm thị yếu hệ điều hành trên máy tính</a:t>
            </a:r>
            <a:endParaRPr b="0" i="0" sz="1500" u="none" cap="none" strike="noStrike">
              <a:solidFill>
                <a:schemeClr val="dk1"/>
              </a:solidFill>
              <a:latin typeface="Arial"/>
              <a:ea typeface="Arial"/>
              <a:cs typeface="Arial"/>
              <a:sym typeface="Arial"/>
            </a:endParaRPr>
          </a:p>
        </p:txBody>
      </p:sp>
      <p:sp>
        <p:nvSpPr>
          <p:cNvPr id="833" name="Google Shape;833;p6"/>
          <p:cNvSpPr txBox="1"/>
          <p:nvPr/>
        </p:nvSpPr>
        <p:spPr>
          <a:xfrm>
            <a:off x="2575825" y="2101550"/>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2400" u="none" cap="none" strike="noStrike">
                <a:solidFill>
                  <a:schemeClr val="dk1"/>
                </a:solidFill>
                <a:latin typeface="Chakra Petch Medium"/>
                <a:ea typeface="Chakra Petch Medium"/>
                <a:cs typeface="Chakra Petch Medium"/>
                <a:sym typeface="Chakra Petch Medium"/>
              </a:rPr>
              <a:t>Dự án GNU</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34" name="Google Shape;834;p6"/>
          <p:cNvSpPr txBox="1"/>
          <p:nvPr/>
        </p:nvSpPr>
        <p:spPr>
          <a:xfrm>
            <a:off x="720000" y="3564600"/>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2400" u="none" cap="none" strike="noStrike">
                <a:solidFill>
                  <a:schemeClr val="dk1"/>
                </a:solidFill>
                <a:latin typeface="Chakra Petch Medium"/>
                <a:ea typeface="Chakra Petch Medium"/>
                <a:cs typeface="Chakra Petch Medium"/>
                <a:sym typeface="Chakra Petch Medium"/>
              </a:rPr>
              <a:t>DOS, UNIX, MAC </a:t>
            </a:r>
            <a:endParaRPr b="0" i="0" sz="2400" u="none" cap="none" strike="noStrike">
              <a:solidFill>
                <a:schemeClr val="dk1"/>
              </a:solidFill>
              <a:latin typeface="Chakra Petch Medium"/>
              <a:ea typeface="Chakra Petch Medium"/>
              <a:cs typeface="Chakra Petch Medium"/>
              <a:sym typeface="Chakra Petch Medium"/>
            </a:endParaRPr>
          </a:p>
        </p:txBody>
      </p:sp>
      <p:cxnSp>
        <p:nvCxnSpPr>
          <p:cNvPr id="835" name="Google Shape;835;p6"/>
          <p:cNvCxnSpPr>
            <a:stCxn id="829" idx="0"/>
            <a:endCxn id="828" idx="1"/>
          </p:cNvCxnSpPr>
          <p:nvPr/>
        </p:nvCxnSpPr>
        <p:spPr>
          <a:xfrm flipH="1" rot="-5400000">
            <a:off x="2377825" y="2176838"/>
            <a:ext cx="444600" cy="1311300"/>
          </a:xfrm>
          <a:prstGeom prst="bentConnector4">
            <a:avLst>
              <a:gd fmla="val -53559" name="adj1"/>
              <a:gd fmla="val 66964" name="adj2"/>
            </a:avLst>
          </a:prstGeom>
          <a:noFill/>
          <a:ln cap="flat" cmpd="sng" w="19050">
            <a:solidFill>
              <a:schemeClr val="dk1"/>
            </a:solidFill>
            <a:prstDash val="solid"/>
            <a:round/>
            <a:headEnd len="sm" w="sm" type="none"/>
            <a:tailEnd len="med" w="med" type="oval"/>
          </a:ln>
        </p:spPr>
      </p:cxnSp>
      <p:sp>
        <p:nvSpPr>
          <p:cNvPr id="836" name="Google Shape;836;p6"/>
          <p:cNvSpPr txBox="1"/>
          <p:nvPr/>
        </p:nvSpPr>
        <p:spPr>
          <a:xfrm>
            <a:off x="1374300" y="2808338"/>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80s</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37" name="Google Shape;837;p6"/>
          <p:cNvSpPr txBox="1"/>
          <p:nvPr/>
        </p:nvSpPr>
        <p:spPr>
          <a:xfrm>
            <a:off x="3162475" y="2797172"/>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1984</a:t>
            </a:r>
            <a:endParaRPr b="0" i="0" sz="2400" u="none" cap="none" strike="noStrike">
              <a:solidFill>
                <a:schemeClr val="dk1"/>
              </a:solidFill>
              <a:latin typeface="Chakra Petch Medium"/>
              <a:ea typeface="Chakra Petch Medium"/>
              <a:cs typeface="Chakra Petch Medium"/>
              <a:sym typeface="Chakra Petch Medium"/>
            </a:endParaRPr>
          </a:p>
        </p:txBody>
      </p:sp>
      <p:grpSp>
        <p:nvGrpSpPr>
          <p:cNvPr id="838" name="Google Shape;838;p6"/>
          <p:cNvGrpSpPr/>
          <p:nvPr/>
        </p:nvGrpSpPr>
        <p:grpSpPr>
          <a:xfrm>
            <a:off x="1299547" y="1266981"/>
            <a:ext cx="378215" cy="598022"/>
            <a:chOff x="1654675" y="1997765"/>
            <a:chExt cx="445587" cy="704550"/>
          </a:xfrm>
        </p:grpSpPr>
        <p:sp>
          <p:nvSpPr>
            <p:cNvPr id="839" name="Google Shape;839;p6"/>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63" name="Google Shape;863;p6"/>
          <p:cNvPicPr preferRelativeResize="0"/>
          <p:nvPr/>
        </p:nvPicPr>
        <p:blipFill rotWithShape="1">
          <a:blip r:embed="rId3">
            <a:alphaModFix/>
          </a:blip>
          <a:srcRect b="0" l="0" r="0" t="0"/>
          <a:stretch/>
        </p:blipFill>
        <p:spPr>
          <a:xfrm>
            <a:off x="5269389" y="1945350"/>
            <a:ext cx="3177159" cy="1818576"/>
          </a:xfrm>
          <a:prstGeom prst="rect">
            <a:avLst/>
          </a:prstGeom>
          <a:noFill/>
          <a:ln>
            <a:noFill/>
          </a:ln>
        </p:spPr>
      </p:pic>
      <p:pic>
        <p:nvPicPr>
          <p:cNvPr id="864" name="Google Shape;864;p6"/>
          <p:cNvPicPr preferRelativeResize="0"/>
          <p:nvPr/>
        </p:nvPicPr>
        <p:blipFill rotWithShape="1">
          <a:blip r:embed="rId4">
            <a:alphaModFix/>
          </a:blip>
          <a:srcRect b="0" l="0" r="0" t="0"/>
          <a:stretch/>
        </p:blipFill>
        <p:spPr>
          <a:xfrm>
            <a:off x="5184410" y="1769122"/>
            <a:ext cx="3572696" cy="23835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5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
          <p:cNvSpPr/>
          <p:nvPr/>
        </p:nvSpPr>
        <p:spPr>
          <a:xfrm>
            <a:off x="32556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p:nvPr/>
        </p:nvSpPr>
        <p:spPr>
          <a:xfrm>
            <a:off x="50118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
          <p:cNvSpPr/>
          <p:nvPr/>
        </p:nvSpPr>
        <p:spPr>
          <a:xfrm>
            <a:off x="67680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
          <p:cNvSpPr/>
          <p:nvPr/>
        </p:nvSpPr>
        <p:spPr>
          <a:xfrm>
            <a:off x="14994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7"/>
          <p:cNvSpPr txBox="1"/>
          <p:nvPr/>
        </p:nvSpPr>
        <p:spPr>
          <a:xfrm>
            <a:off x="2476000" y="1307239"/>
            <a:ext cx="2436000" cy="51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Fira Code"/>
              <a:ea typeface="Fira Code"/>
              <a:cs typeface="Fira Code"/>
              <a:sym typeface="Fira Code"/>
            </a:endParaRPr>
          </a:p>
        </p:txBody>
      </p:sp>
      <p:sp>
        <p:nvSpPr>
          <p:cNvPr id="874" name="Google Shape;874;p7"/>
          <p:cNvSpPr txBox="1"/>
          <p:nvPr/>
        </p:nvSpPr>
        <p:spPr>
          <a:xfrm>
            <a:off x="726475" y="4002463"/>
            <a:ext cx="2436000" cy="51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US" sz="1500" u="none" cap="none" strike="noStrike">
                <a:solidFill>
                  <a:schemeClr val="dk1"/>
                </a:solidFill>
                <a:latin typeface="Arial"/>
                <a:ea typeface="Arial"/>
                <a:cs typeface="Arial"/>
                <a:sym typeface="Arial"/>
              </a:rPr>
              <a:t>DOS chiếm thị yếu hệ điều hành trên máy tính</a:t>
            </a:r>
            <a:endParaRPr b="0" i="0" sz="1500" u="none" cap="none" strike="noStrike">
              <a:solidFill>
                <a:schemeClr val="dk1"/>
              </a:solidFill>
              <a:latin typeface="Arial"/>
              <a:ea typeface="Arial"/>
              <a:cs typeface="Arial"/>
              <a:sym typeface="Arial"/>
            </a:endParaRPr>
          </a:p>
        </p:txBody>
      </p:sp>
      <p:sp>
        <p:nvSpPr>
          <p:cNvPr id="875" name="Google Shape;875;p7"/>
          <p:cNvSpPr txBox="1"/>
          <p:nvPr/>
        </p:nvSpPr>
        <p:spPr>
          <a:xfrm>
            <a:off x="2575825" y="2101550"/>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2400" u="none" cap="none" strike="noStrike">
                <a:solidFill>
                  <a:schemeClr val="dk1"/>
                </a:solidFill>
                <a:latin typeface="Chakra Petch Medium"/>
                <a:ea typeface="Chakra Petch Medium"/>
                <a:cs typeface="Chakra Petch Medium"/>
                <a:sym typeface="Chakra Petch Medium"/>
              </a:rPr>
              <a:t>Dự án GNU</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76" name="Google Shape;876;p7"/>
          <p:cNvSpPr txBox="1"/>
          <p:nvPr/>
        </p:nvSpPr>
        <p:spPr>
          <a:xfrm>
            <a:off x="720000" y="3564600"/>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2400" u="none" cap="none" strike="noStrike">
                <a:solidFill>
                  <a:schemeClr val="dk1"/>
                </a:solidFill>
                <a:latin typeface="Chakra Petch Medium"/>
                <a:ea typeface="Chakra Petch Medium"/>
                <a:cs typeface="Chakra Petch Medium"/>
                <a:sym typeface="Chakra Petch Medium"/>
              </a:rPr>
              <a:t>DOS, UNIX, MAC </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77" name="Google Shape;877;p7"/>
          <p:cNvSpPr txBox="1"/>
          <p:nvPr/>
        </p:nvSpPr>
        <p:spPr>
          <a:xfrm>
            <a:off x="4379794" y="3744097"/>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2400" u="none" cap="none" strike="noStrike">
                <a:solidFill>
                  <a:schemeClr val="dk1"/>
                </a:solidFill>
                <a:latin typeface="Chakra Petch Medium"/>
                <a:ea typeface="Chakra Petch Medium"/>
                <a:cs typeface="Chakra Petch Medium"/>
                <a:sym typeface="Chakra Petch Medium"/>
              </a:rPr>
              <a:t>Linux ver 0.01</a:t>
            </a:r>
            <a:endParaRPr b="0" i="0" sz="2400" u="none" cap="none" strike="noStrike">
              <a:solidFill>
                <a:schemeClr val="dk1"/>
              </a:solidFill>
              <a:latin typeface="Chakra Petch Medium"/>
              <a:ea typeface="Chakra Petch Medium"/>
              <a:cs typeface="Chakra Petch Medium"/>
              <a:sym typeface="Chakra Petch Medium"/>
            </a:endParaRPr>
          </a:p>
        </p:txBody>
      </p:sp>
      <p:cxnSp>
        <p:nvCxnSpPr>
          <p:cNvPr id="878" name="Google Shape;878;p7"/>
          <p:cNvCxnSpPr>
            <a:stCxn id="872" idx="0"/>
            <a:endCxn id="869" idx="1"/>
          </p:cNvCxnSpPr>
          <p:nvPr/>
        </p:nvCxnSpPr>
        <p:spPr>
          <a:xfrm flipH="1" rot="-5400000">
            <a:off x="2377825" y="2176838"/>
            <a:ext cx="444600" cy="1311300"/>
          </a:xfrm>
          <a:prstGeom prst="bentConnector4">
            <a:avLst>
              <a:gd fmla="val -53559" name="adj1"/>
              <a:gd fmla="val 66964" name="adj2"/>
            </a:avLst>
          </a:prstGeom>
          <a:noFill/>
          <a:ln cap="flat" cmpd="sng" w="19050">
            <a:solidFill>
              <a:schemeClr val="dk1"/>
            </a:solidFill>
            <a:prstDash val="solid"/>
            <a:round/>
            <a:headEnd len="sm" w="sm" type="none"/>
            <a:tailEnd len="med" w="med" type="oval"/>
          </a:ln>
        </p:spPr>
      </p:cxnSp>
      <p:cxnSp>
        <p:nvCxnSpPr>
          <p:cNvPr id="879" name="Google Shape;879;p7"/>
          <p:cNvCxnSpPr>
            <a:stCxn id="869" idx="2"/>
          </p:cNvCxnSpPr>
          <p:nvPr/>
        </p:nvCxnSpPr>
        <p:spPr>
          <a:xfrm rot="-5400000">
            <a:off x="4164175" y="2608088"/>
            <a:ext cx="427500" cy="1354500"/>
          </a:xfrm>
          <a:prstGeom prst="bentConnector4">
            <a:avLst>
              <a:gd fmla="val -55702" name="adj1"/>
              <a:gd fmla="val 66429" name="adj2"/>
            </a:avLst>
          </a:prstGeom>
          <a:noFill/>
          <a:ln cap="flat" cmpd="sng" w="19050">
            <a:solidFill>
              <a:schemeClr val="dk1"/>
            </a:solidFill>
            <a:prstDash val="solid"/>
            <a:round/>
            <a:headEnd len="sm" w="sm" type="none"/>
            <a:tailEnd len="med" w="med" type="oval"/>
          </a:ln>
        </p:spPr>
      </p:cxnSp>
      <p:cxnSp>
        <p:nvCxnSpPr>
          <p:cNvPr id="880" name="Google Shape;880;p7"/>
          <p:cNvCxnSpPr>
            <a:stCxn id="870" idx="0"/>
            <a:endCxn id="871" idx="1"/>
          </p:cNvCxnSpPr>
          <p:nvPr/>
        </p:nvCxnSpPr>
        <p:spPr>
          <a:xfrm flipH="1" rot="-5400000">
            <a:off x="5890225" y="2176838"/>
            <a:ext cx="444600" cy="1311300"/>
          </a:xfrm>
          <a:prstGeom prst="bentConnector4">
            <a:avLst>
              <a:gd fmla="val -53559" name="adj1"/>
              <a:gd fmla="val 66964" name="adj2"/>
            </a:avLst>
          </a:prstGeom>
          <a:noFill/>
          <a:ln cap="flat" cmpd="sng" w="19050">
            <a:solidFill>
              <a:schemeClr val="dk1"/>
            </a:solidFill>
            <a:prstDash val="solid"/>
            <a:round/>
            <a:headEnd len="sm" w="sm" type="none"/>
            <a:tailEnd len="med" w="med" type="oval"/>
          </a:ln>
        </p:spPr>
      </p:cxnSp>
      <p:sp>
        <p:nvSpPr>
          <p:cNvPr id="881" name="Google Shape;881;p7"/>
          <p:cNvSpPr txBox="1"/>
          <p:nvPr/>
        </p:nvSpPr>
        <p:spPr>
          <a:xfrm>
            <a:off x="1374300" y="2808338"/>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80s</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82" name="Google Shape;882;p7"/>
          <p:cNvSpPr txBox="1"/>
          <p:nvPr/>
        </p:nvSpPr>
        <p:spPr>
          <a:xfrm>
            <a:off x="3162475" y="2797172"/>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1984</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83" name="Google Shape;883;p7"/>
          <p:cNvSpPr txBox="1"/>
          <p:nvPr/>
        </p:nvSpPr>
        <p:spPr>
          <a:xfrm>
            <a:off x="4886300" y="2808338"/>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1991</a:t>
            </a:r>
            <a:endParaRPr b="0" i="0" sz="2400" u="none" cap="none" strike="noStrike">
              <a:solidFill>
                <a:schemeClr val="dk1"/>
              </a:solidFill>
              <a:latin typeface="Chakra Petch Medium"/>
              <a:ea typeface="Chakra Petch Medium"/>
              <a:cs typeface="Chakra Petch Medium"/>
              <a:sym typeface="Chakra Petch Medium"/>
            </a:endParaRPr>
          </a:p>
        </p:txBody>
      </p:sp>
      <p:sp>
        <p:nvSpPr>
          <p:cNvPr id="884" name="Google Shape;884;p7"/>
          <p:cNvSpPr txBox="1"/>
          <p:nvPr/>
        </p:nvSpPr>
        <p:spPr>
          <a:xfrm>
            <a:off x="6642300" y="2808338"/>
            <a:ext cx="11274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hakra Petch Medium"/>
                <a:ea typeface="Chakra Petch Medium"/>
                <a:cs typeface="Chakra Petch Medium"/>
                <a:sym typeface="Chakra Petch Medium"/>
              </a:rPr>
              <a:t>NOW</a:t>
            </a:r>
            <a:endParaRPr b="0" i="0" sz="2400" u="none" cap="none" strike="noStrike">
              <a:solidFill>
                <a:schemeClr val="dk1"/>
              </a:solidFill>
              <a:latin typeface="Chakra Petch Medium"/>
              <a:ea typeface="Chakra Petch Medium"/>
              <a:cs typeface="Chakra Petch Medium"/>
              <a:sym typeface="Chakra Petch Medium"/>
            </a:endParaRPr>
          </a:p>
        </p:txBody>
      </p:sp>
      <p:grpSp>
        <p:nvGrpSpPr>
          <p:cNvPr id="885" name="Google Shape;885;p7"/>
          <p:cNvGrpSpPr/>
          <p:nvPr/>
        </p:nvGrpSpPr>
        <p:grpSpPr>
          <a:xfrm>
            <a:off x="1299547" y="1266981"/>
            <a:ext cx="378215" cy="598022"/>
            <a:chOff x="1654675" y="1997765"/>
            <a:chExt cx="445587" cy="704550"/>
          </a:xfrm>
        </p:grpSpPr>
        <p:sp>
          <p:nvSpPr>
            <p:cNvPr id="886" name="Google Shape;886;p7"/>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7"/>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7"/>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7"/>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7"/>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7"/>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7"/>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7"/>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7"/>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7"/>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7"/>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7"/>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7"/>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500"/>
                                        <p:tgtEl>
                                          <p:spTgt spid="870"/>
                                        </p:tgtEl>
                                      </p:cBhvr>
                                    </p:animEffect>
                                  </p:childTnLst>
                                </p:cTn>
                              </p:par>
                              <p:par>
                                <p:cTn fill="hold" nodeType="with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500"/>
                                        <p:tgtEl>
                                          <p:spTgt spid="8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8"/>
          <p:cNvSpPr/>
          <p:nvPr/>
        </p:nvSpPr>
        <p:spPr>
          <a:xfrm>
            <a:off x="798350" y="1698449"/>
            <a:ext cx="3588600" cy="261836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Sự nổi trội của linux hơn window </a:t>
            </a:r>
            <a:endParaRPr/>
          </a:p>
        </p:txBody>
      </p:sp>
      <p:sp>
        <p:nvSpPr>
          <p:cNvPr id="916" name="Google Shape;916;p8"/>
          <p:cNvSpPr txBox="1"/>
          <p:nvPr>
            <p:ph idx="3" type="subTitle"/>
          </p:nvPr>
        </p:nvSpPr>
        <p:spPr>
          <a:xfrm>
            <a:off x="897338" y="2513633"/>
            <a:ext cx="3390600" cy="713400"/>
          </a:xfrm>
          <a:prstGeom prst="rect">
            <a:avLst/>
          </a:prstGeom>
          <a:noFill/>
          <a:ln>
            <a:noFill/>
          </a:ln>
        </p:spPr>
        <p:txBody>
          <a:bodyPr anchorCtr="0" anchor="ctr" bIns="91425" lIns="91425" spcFirstLastPara="1" rIns="91425" wrap="square" tIns="91425">
            <a:noAutofit/>
          </a:bodyPr>
          <a:lstStyle/>
          <a:p>
            <a:pPr indent="-323850" lvl="0" marL="457200" rtl="0" algn="l">
              <a:lnSpc>
                <a:spcPct val="100000"/>
              </a:lnSpc>
              <a:spcBef>
                <a:spcPts val="1000"/>
              </a:spcBef>
              <a:spcAft>
                <a:spcPts val="0"/>
              </a:spcAft>
              <a:buClr>
                <a:schemeClr val="dk1"/>
              </a:buClr>
              <a:buSzPts val="1500"/>
              <a:buFont typeface="Fira Code"/>
              <a:buChar char="●"/>
            </a:pPr>
            <a:r>
              <a:rPr lang="en-US">
                <a:latin typeface="Arial"/>
                <a:ea typeface="Arial"/>
                <a:cs typeface="Arial"/>
                <a:sym typeface="Arial"/>
              </a:rPr>
              <a:t>Không tốn</a:t>
            </a:r>
            <a:r>
              <a:rPr lang="en-US">
                <a:solidFill>
                  <a:schemeClr val="dk1"/>
                </a:solidFill>
                <a:latin typeface="Arial"/>
                <a:ea typeface="Arial"/>
                <a:cs typeface="Arial"/>
                <a:sym typeface="Arial"/>
              </a:rPr>
              <a:t> </a:t>
            </a:r>
            <a:r>
              <a:rPr lang="en-US">
                <a:solidFill>
                  <a:schemeClr val="lt1"/>
                </a:solidFill>
                <a:highlight>
                  <a:schemeClr val="dk1"/>
                </a:highlight>
                <a:latin typeface="Arial"/>
                <a:ea typeface="Arial"/>
                <a:cs typeface="Arial"/>
                <a:sym typeface="Arial"/>
              </a:rPr>
              <a:t>nhiều</a:t>
            </a:r>
            <a:r>
              <a:rPr lang="en-US">
                <a:solidFill>
                  <a:schemeClr val="dk1"/>
                </a:solidFill>
                <a:latin typeface="Arial"/>
                <a:ea typeface="Arial"/>
                <a:cs typeface="Arial"/>
                <a:sym typeface="Arial"/>
              </a:rPr>
              <a:t> tiền</a:t>
            </a:r>
            <a:endParaRPr/>
          </a:p>
          <a:p>
            <a:pPr indent="-323850" lvl="0" marL="457200" rtl="0" algn="l">
              <a:lnSpc>
                <a:spcPct val="100000"/>
              </a:lnSpc>
              <a:spcBef>
                <a:spcPts val="0"/>
              </a:spcBef>
              <a:spcAft>
                <a:spcPts val="0"/>
              </a:spcAft>
              <a:buClr>
                <a:schemeClr val="dk1"/>
              </a:buClr>
              <a:buSzPts val="1500"/>
              <a:buFont typeface="Fira Code"/>
              <a:buChar char="●"/>
            </a:pPr>
            <a:r>
              <a:rPr lang="en-US">
                <a:solidFill>
                  <a:schemeClr val="dk1"/>
                </a:solidFill>
                <a:latin typeface="Arial"/>
                <a:ea typeface="Arial"/>
                <a:cs typeface="Arial"/>
                <a:sym typeface="Arial"/>
              </a:rPr>
              <a:t>Mã nguồn mở</a:t>
            </a:r>
            <a:endParaRPr/>
          </a:p>
          <a:p>
            <a:pPr indent="-323850" lvl="0" marL="457200" rtl="0" algn="l">
              <a:lnSpc>
                <a:spcPct val="100000"/>
              </a:lnSpc>
              <a:spcBef>
                <a:spcPts val="0"/>
              </a:spcBef>
              <a:spcAft>
                <a:spcPts val="0"/>
              </a:spcAft>
              <a:buClr>
                <a:schemeClr val="dk1"/>
              </a:buClr>
              <a:buSzPts val="1500"/>
              <a:buFont typeface="Fira Code"/>
              <a:buChar char="●"/>
            </a:pPr>
            <a:r>
              <a:rPr lang="en-US">
                <a:solidFill>
                  <a:schemeClr val="dk1"/>
                </a:solidFill>
                <a:latin typeface="Arial"/>
                <a:ea typeface="Arial"/>
                <a:cs typeface="Arial"/>
                <a:sym typeface="Arial"/>
              </a:rPr>
              <a:t>Tính ổn định và đáng tin hơn window</a:t>
            </a:r>
            <a:endParaRPr/>
          </a:p>
          <a:p>
            <a:pPr indent="-323850" lvl="0" marL="457200" rtl="0" algn="l">
              <a:lnSpc>
                <a:spcPct val="100000"/>
              </a:lnSpc>
              <a:spcBef>
                <a:spcPts val="0"/>
              </a:spcBef>
              <a:spcAft>
                <a:spcPts val="0"/>
              </a:spcAft>
              <a:buClr>
                <a:schemeClr val="dk1"/>
              </a:buClr>
              <a:buSzPts val="1500"/>
              <a:buFont typeface="Fira Code"/>
              <a:buChar char="●"/>
            </a:pPr>
            <a:r>
              <a:rPr lang="en-US">
                <a:solidFill>
                  <a:schemeClr val="dk1"/>
                </a:solidFill>
                <a:latin typeface="Arial"/>
                <a:ea typeface="Arial"/>
                <a:cs typeface="Arial"/>
                <a:sym typeface="Arial"/>
              </a:rPr>
              <a:t>Độ b</a:t>
            </a:r>
            <a:r>
              <a:rPr lang="en-US">
                <a:latin typeface="Arial"/>
                <a:ea typeface="Arial"/>
                <a:cs typeface="Arial"/>
                <a:sym typeface="Arial"/>
              </a:rPr>
              <a:t>ảo mật cao</a:t>
            </a:r>
            <a:endParaRPr/>
          </a:p>
          <a:p>
            <a:pPr indent="-323850" lvl="0" marL="457200" rtl="0" algn="l">
              <a:lnSpc>
                <a:spcPct val="100000"/>
              </a:lnSpc>
              <a:spcBef>
                <a:spcPts val="0"/>
              </a:spcBef>
              <a:spcAft>
                <a:spcPts val="0"/>
              </a:spcAft>
              <a:buSzPts val="1500"/>
              <a:buFont typeface="Fira Code"/>
              <a:buChar char="●"/>
            </a:pPr>
            <a:r>
              <a:rPr lang="en-US">
                <a:solidFill>
                  <a:schemeClr val="dk1"/>
                </a:solidFill>
                <a:latin typeface="Arial"/>
                <a:ea typeface="Arial"/>
                <a:cs typeface="Arial"/>
                <a:sym typeface="Arial"/>
              </a:rPr>
              <a:t>Kh</a:t>
            </a:r>
            <a:r>
              <a:rPr lang="en-US">
                <a:latin typeface="Arial"/>
                <a:ea typeface="Arial"/>
                <a:cs typeface="Arial"/>
                <a:sym typeface="Arial"/>
              </a:rPr>
              <a:t>ả năng</a:t>
            </a:r>
            <a:r>
              <a:rPr lang="en-US">
                <a:solidFill>
                  <a:schemeClr val="dk1"/>
                </a:solidFill>
                <a:latin typeface="Arial"/>
                <a:ea typeface="Arial"/>
                <a:cs typeface="Arial"/>
                <a:sym typeface="Arial"/>
              </a:rPr>
              <a:t> </a:t>
            </a:r>
            <a:r>
              <a:rPr lang="en-US">
                <a:solidFill>
                  <a:schemeClr val="lt1"/>
                </a:solidFill>
                <a:highlight>
                  <a:schemeClr val="dk1"/>
                </a:highlight>
                <a:latin typeface="Arial"/>
                <a:ea typeface="Arial"/>
                <a:cs typeface="Arial"/>
                <a:sym typeface="Arial"/>
              </a:rPr>
              <a:t>tương thích với</a:t>
            </a:r>
            <a:r>
              <a:rPr lang="en-US">
                <a:solidFill>
                  <a:schemeClr val="dk1"/>
                </a:solidFill>
                <a:latin typeface="Arial"/>
                <a:ea typeface="Arial"/>
                <a:cs typeface="Arial"/>
                <a:sym typeface="Arial"/>
              </a:rPr>
              <a:t> nhiều thiết bị khác nhau</a:t>
            </a:r>
            <a:endParaRPr>
              <a:solidFill>
                <a:schemeClr val="dk1"/>
              </a:solidFill>
              <a:latin typeface="Arial"/>
              <a:ea typeface="Arial"/>
              <a:cs typeface="Arial"/>
              <a:sym typeface="Arial"/>
            </a:endParaRPr>
          </a:p>
        </p:txBody>
      </p:sp>
      <p:sp>
        <p:nvSpPr>
          <p:cNvPr id="917" name="Google Shape;917;p8"/>
          <p:cNvSpPr txBox="1"/>
          <p:nvPr>
            <p:ph idx="1" type="subTitle"/>
          </p:nvPr>
        </p:nvSpPr>
        <p:spPr>
          <a:xfrm>
            <a:off x="897338" y="1692349"/>
            <a:ext cx="3390600" cy="44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US"/>
              <a:t>Linux</a:t>
            </a:r>
            <a:endParaRPr/>
          </a:p>
        </p:txBody>
      </p:sp>
      <p:grpSp>
        <p:nvGrpSpPr>
          <p:cNvPr id="918" name="Google Shape;918;p8"/>
          <p:cNvGrpSpPr/>
          <p:nvPr/>
        </p:nvGrpSpPr>
        <p:grpSpPr>
          <a:xfrm>
            <a:off x="3418415" y="4196303"/>
            <a:ext cx="502173" cy="502171"/>
            <a:chOff x="2913983" y="4329790"/>
            <a:chExt cx="591627" cy="591625"/>
          </a:xfrm>
        </p:grpSpPr>
        <p:sp>
          <p:nvSpPr>
            <p:cNvPr id="919" name="Google Shape;919;p8"/>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3" name="Google Shape;933;p8"/>
          <p:cNvSpPr txBox="1"/>
          <p:nvPr>
            <p:ph idx="2" type="subTitle"/>
          </p:nvPr>
        </p:nvSpPr>
        <p:spPr>
          <a:xfrm>
            <a:off x="4856062" y="1692349"/>
            <a:ext cx="3390600" cy="4449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2500"/>
              <a:buFont typeface="Bebas Neue"/>
              <a:buNone/>
            </a:pPr>
            <a:r>
              <a:rPr lang="en-US"/>
              <a:t>Window</a:t>
            </a:r>
            <a:endParaRPr/>
          </a:p>
        </p:txBody>
      </p:sp>
      <p:sp>
        <p:nvSpPr>
          <p:cNvPr id="934" name="Google Shape;934;p8"/>
          <p:cNvSpPr txBox="1"/>
          <p:nvPr/>
        </p:nvSpPr>
        <p:spPr>
          <a:xfrm>
            <a:off x="4566984" y="2455173"/>
            <a:ext cx="4428159" cy="713400"/>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00000"/>
              </a:lnSpc>
              <a:spcBef>
                <a:spcPts val="1000"/>
              </a:spcBef>
              <a:spcAft>
                <a:spcPts val="0"/>
              </a:spcAft>
              <a:buClr>
                <a:schemeClr val="dk1"/>
              </a:buClr>
              <a:buSzPts val="1500"/>
              <a:buFont typeface="Fira Code"/>
              <a:buChar char="●"/>
            </a:pPr>
            <a:r>
              <a:rPr b="0" i="0" lang="en-US" sz="1500" u="none" cap="none" strike="noStrike">
                <a:solidFill>
                  <a:schemeClr val="dk1"/>
                </a:solidFill>
                <a:latin typeface="Arial"/>
                <a:ea typeface="Arial"/>
                <a:cs typeface="Arial"/>
                <a:sym typeface="Arial"/>
              </a:rPr>
              <a:t>Tốn tiền mua bản quyền</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Fira Code"/>
              <a:buChar char="●"/>
            </a:pPr>
            <a:r>
              <a:rPr b="0" i="0" lang="en-US" sz="1500" u="none" cap="none" strike="noStrike">
                <a:solidFill>
                  <a:schemeClr val="dk1"/>
                </a:solidFill>
                <a:latin typeface="Arial"/>
                <a:ea typeface="Arial"/>
                <a:cs typeface="Arial"/>
                <a:sym typeface="Arial"/>
              </a:rPr>
              <a:t>Mã nguồn đóng</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Fira Code"/>
              <a:buChar char="●"/>
            </a:pPr>
            <a:r>
              <a:rPr b="0" i="0" lang="en-US" sz="1500" u="none" cap="none" strike="noStrike">
                <a:solidFill>
                  <a:schemeClr val="dk1"/>
                </a:solidFill>
                <a:latin typeface="Arial"/>
                <a:ea typeface="Arial"/>
                <a:cs typeface="Arial"/>
                <a:sym typeface="Arial"/>
              </a:rPr>
              <a:t>Tính ổn định thấp phải trải qua nhiều bản cập nhật</a:t>
            </a: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Fira Code"/>
              <a:buChar char="●"/>
            </a:pPr>
            <a:r>
              <a:rPr b="0" i="0" lang="en-US" sz="1500" u="none" cap="none" strike="noStrike">
                <a:solidFill>
                  <a:schemeClr val="dk1"/>
                </a:solidFill>
                <a:latin typeface="Arial"/>
                <a:ea typeface="Arial"/>
                <a:cs typeface="Arial"/>
                <a:sym typeface="Arial"/>
              </a:rPr>
              <a:t>Độ bảo  mật có nhiều rủi ro </a:t>
            </a:r>
            <a:endParaRPr/>
          </a:p>
          <a:p>
            <a:pPr indent="-323850" lvl="0" marL="457200" marR="0" rtl="0" algn="l">
              <a:lnSpc>
                <a:spcPct val="100000"/>
              </a:lnSpc>
              <a:spcBef>
                <a:spcPts val="0"/>
              </a:spcBef>
              <a:spcAft>
                <a:spcPts val="0"/>
              </a:spcAft>
              <a:buClr>
                <a:schemeClr val="dk1"/>
              </a:buClr>
              <a:buSzPts val="1500"/>
              <a:buFont typeface="Fira Code"/>
              <a:buChar char="●"/>
            </a:pPr>
            <a:r>
              <a:rPr b="0" i="0" lang="en-US" sz="1500" u="none" cap="none" strike="noStrike">
                <a:solidFill>
                  <a:schemeClr val="dk1"/>
                </a:solidFill>
                <a:latin typeface="Arial"/>
                <a:ea typeface="Arial"/>
                <a:cs typeface="Arial"/>
                <a:sym typeface="Arial"/>
              </a:rPr>
              <a:t>Khả năng không </a:t>
            </a:r>
            <a:r>
              <a:rPr b="0" i="0" lang="en-US" sz="1500" u="none" cap="none" strike="noStrike">
                <a:solidFill>
                  <a:schemeClr val="lt1"/>
                </a:solidFill>
                <a:highlight>
                  <a:schemeClr val="dk1"/>
                </a:highlight>
                <a:latin typeface="Arial"/>
                <a:ea typeface="Arial"/>
                <a:cs typeface="Arial"/>
                <a:sym typeface="Arial"/>
              </a:rPr>
              <a:t>tương thích với</a:t>
            </a:r>
            <a:r>
              <a:rPr b="0" i="0" lang="en-US" sz="1500" u="none" cap="none" strike="noStrike">
                <a:solidFill>
                  <a:schemeClr val="dk1"/>
                </a:solidFill>
                <a:latin typeface="Arial"/>
                <a:ea typeface="Arial"/>
                <a:cs typeface="Arial"/>
                <a:sym typeface="Arial"/>
              </a:rPr>
              <a:t> nhiều thiết bị khác nhau</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US"/>
              <a:t>Điểm bất lợi của linux</a:t>
            </a:r>
            <a:endParaRPr/>
          </a:p>
        </p:txBody>
      </p:sp>
      <p:sp>
        <p:nvSpPr>
          <p:cNvPr id="940" name="Google Shape;940;p9"/>
          <p:cNvSpPr txBox="1"/>
          <p:nvPr>
            <p:ph idx="1" type="body"/>
          </p:nvPr>
        </p:nvSpPr>
        <p:spPr>
          <a:xfrm>
            <a:off x="720000" y="962804"/>
            <a:ext cx="5199300" cy="3416400"/>
          </a:xfrm>
          <a:prstGeom prst="rect">
            <a:avLst/>
          </a:prstGeom>
          <a:noFill/>
          <a:ln>
            <a:noFill/>
          </a:ln>
        </p:spPr>
        <p:txBody>
          <a:bodyPr anchorCtr="0" anchor="ctr" bIns="91425" lIns="91425" spcFirstLastPara="1" rIns="91425" wrap="square" tIns="91425">
            <a:noAutofit/>
          </a:bodyPr>
          <a:lstStyle/>
          <a:p>
            <a:pPr indent="-323850" lvl="0" marL="457200" rtl="0" algn="l">
              <a:lnSpc>
                <a:spcPct val="100000"/>
              </a:lnSpc>
              <a:spcBef>
                <a:spcPts val="1000"/>
              </a:spcBef>
              <a:spcAft>
                <a:spcPts val="0"/>
              </a:spcAft>
              <a:buClr>
                <a:schemeClr val="dk1"/>
              </a:buClr>
              <a:buSzPts val="1500"/>
              <a:buFont typeface="Fira Code"/>
              <a:buChar char="●"/>
            </a:pPr>
            <a:r>
              <a:rPr lang="en-US">
                <a:solidFill>
                  <a:schemeClr val="dk1"/>
                </a:solidFill>
              </a:rPr>
              <a:t>Không nhiều ứng dụng chạy trên </a:t>
            </a:r>
            <a:r>
              <a:rPr lang="en-US">
                <a:solidFill>
                  <a:schemeClr val="lt1"/>
                </a:solidFill>
                <a:highlight>
                  <a:schemeClr val="dk1"/>
                </a:highlight>
              </a:rPr>
              <a:t>linux</a:t>
            </a:r>
            <a:r>
              <a:rPr lang="en-US">
                <a:solidFill>
                  <a:schemeClr val="dk1"/>
                </a:solidFill>
              </a:rPr>
              <a:t> </a:t>
            </a:r>
            <a:endParaRPr>
              <a:solidFill>
                <a:schemeClr val="dk1"/>
              </a:solidFill>
            </a:endParaRPr>
          </a:p>
          <a:p>
            <a:pPr indent="-323850" lvl="0" marL="457200" rtl="0" algn="l">
              <a:lnSpc>
                <a:spcPct val="100000"/>
              </a:lnSpc>
              <a:spcBef>
                <a:spcPts val="0"/>
              </a:spcBef>
              <a:spcAft>
                <a:spcPts val="0"/>
              </a:spcAft>
              <a:buClr>
                <a:schemeClr val="dk1"/>
              </a:buClr>
              <a:buSzPts val="1500"/>
              <a:buFont typeface="Fira Code"/>
              <a:buChar char="●"/>
            </a:pPr>
            <a:r>
              <a:rPr lang="en-US">
                <a:solidFill>
                  <a:schemeClr val="dk1"/>
                </a:solidFill>
              </a:rPr>
              <a:t>Không phổ biến như Window</a:t>
            </a:r>
            <a:endParaRPr>
              <a:solidFill>
                <a:schemeClr val="dk1"/>
              </a:solidFill>
            </a:endParaRPr>
          </a:p>
          <a:p>
            <a:pPr indent="-323850" lvl="0" marL="457200" rtl="0" algn="l">
              <a:lnSpc>
                <a:spcPct val="100000"/>
              </a:lnSpc>
              <a:spcBef>
                <a:spcPts val="0"/>
              </a:spcBef>
              <a:spcAft>
                <a:spcPts val="0"/>
              </a:spcAft>
              <a:buClr>
                <a:schemeClr val="dk1"/>
              </a:buClr>
              <a:buSzPts val="1500"/>
              <a:buFont typeface="Fira Code"/>
              <a:buChar char="●"/>
            </a:pPr>
            <a:r>
              <a:rPr lang="en-US">
                <a:solidFill>
                  <a:schemeClr val="dk1"/>
                </a:solidFill>
              </a:rPr>
              <a:t>Khó để cài, học và sử dụng</a:t>
            </a:r>
            <a:endParaRPr>
              <a:solidFill>
                <a:schemeClr val="dk1"/>
              </a:solidFill>
            </a:endParaRPr>
          </a:p>
          <a:p>
            <a:pPr indent="-323850" lvl="0" marL="457200" rtl="0" algn="l">
              <a:lnSpc>
                <a:spcPct val="100000"/>
              </a:lnSpc>
              <a:spcBef>
                <a:spcPts val="0"/>
              </a:spcBef>
              <a:spcAft>
                <a:spcPts val="0"/>
              </a:spcAft>
              <a:buClr>
                <a:schemeClr val="dk1"/>
              </a:buClr>
              <a:buSzPts val="1500"/>
              <a:buFont typeface="Fira Code"/>
              <a:buChar char="●"/>
            </a:pPr>
            <a:r>
              <a:rPr lang="en-US">
                <a:solidFill>
                  <a:schemeClr val="dk1"/>
                </a:solidFill>
              </a:rPr>
              <a:t>Không ai chịu trách nhiệm cho linux</a:t>
            </a:r>
            <a:endParaRPr>
              <a:solidFill>
                <a:schemeClr val="dk1"/>
              </a:solidFill>
            </a:endParaRPr>
          </a:p>
        </p:txBody>
      </p:sp>
      <p:grpSp>
        <p:nvGrpSpPr>
          <p:cNvPr id="941" name="Google Shape;941;p9"/>
          <p:cNvGrpSpPr/>
          <p:nvPr/>
        </p:nvGrpSpPr>
        <p:grpSpPr>
          <a:xfrm>
            <a:off x="6770673" y="2251931"/>
            <a:ext cx="1016242" cy="639649"/>
            <a:chOff x="6724425" y="3889875"/>
            <a:chExt cx="1575325" cy="991550"/>
          </a:xfrm>
        </p:grpSpPr>
        <p:sp>
          <p:nvSpPr>
            <p:cNvPr id="942" name="Google Shape;942;p9"/>
            <p:cNvSpPr/>
            <p:nvPr/>
          </p:nvSpPr>
          <p:spPr>
            <a:xfrm>
              <a:off x="7424925" y="4131700"/>
              <a:ext cx="70075" cy="70075"/>
            </a:xfrm>
            <a:custGeom>
              <a:rect b="b" l="l" r="r" t="t"/>
              <a:pathLst>
                <a:path extrusionOk="0" h="2803" w="2803">
                  <a:moveTo>
                    <a:pt x="2569" y="1"/>
                  </a:moveTo>
                  <a:lnTo>
                    <a:pt x="0" y="268"/>
                  </a:lnTo>
                  <a:lnTo>
                    <a:pt x="267" y="2803"/>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
            <p:cNvSpPr/>
            <p:nvPr/>
          </p:nvSpPr>
          <p:spPr>
            <a:xfrm>
              <a:off x="7361550" y="4138375"/>
              <a:ext cx="70075" cy="68400"/>
            </a:xfrm>
            <a:custGeom>
              <a:rect b="b" l="l" r="r" t="t"/>
              <a:pathLst>
                <a:path extrusionOk="0" h="2736" w="2803">
                  <a:moveTo>
                    <a:pt x="2535" y="1"/>
                  </a:moveTo>
                  <a:lnTo>
                    <a:pt x="0" y="234"/>
                  </a:lnTo>
                  <a:lnTo>
                    <a:pt x="267"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
            <p:cNvSpPr/>
            <p:nvPr/>
          </p:nvSpPr>
          <p:spPr>
            <a:xfrm>
              <a:off x="7291500" y="4080825"/>
              <a:ext cx="70075" cy="68425"/>
            </a:xfrm>
            <a:custGeom>
              <a:rect b="b" l="l" r="r" t="t"/>
              <a:pathLst>
                <a:path extrusionOk="0" h="2737" w="2803">
                  <a:moveTo>
                    <a:pt x="2569" y="1"/>
                  </a:moveTo>
                  <a:lnTo>
                    <a:pt x="0" y="201"/>
                  </a:lnTo>
                  <a:lnTo>
                    <a:pt x="267" y="2736"/>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9"/>
            <p:cNvSpPr/>
            <p:nvPr/>
          </p:nvSpPr>
          <p:spPr>
            <a:xfrm>
              <a:off x="7223100" y="4023300"/>
              <a:ext cx="68425" cy="69225"/>
            </a:xfrm>
            <a:custGeom>
              <a:rect b="b" l="l" r="r" t="t"/>
              <a:pathLst>
                <a:path extrusionOk="0" h="2769" w="2737">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9"/>
            <p:cNvSpPr/>
            <p:nvPr/>
          </p:nvSpPr>
          <p:spPr>
            <a:xfrm>
              <a:off x="7153050" y="3965750"/>
              <a:ext cx="70075" cy="69250"/>
            </a:xfrm>
            <a:custGeom>
              <a:rect b="b" l="l" r="r" t="t"/>
              <a:pathLst>
                <a:path extrusionOk="0" h="2770" w="2803">
                  <a:moveTo>
                    <a:pt x="2536" y="1"/>
                  </a:moveTo>
                  <a:lnTo>
                    <a:pt x="1" y="234"/>
                  </a:lnTo>
                  <a:lnTo>
                    <a:pt x="268" y="2769"/>
                  </a:lnTo>
                  <a:lnTo>
                    <a:pt x="2803"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9"/>
            <p:cNvSpPr/>
            <p:nvPr/>
          </p:nvSpPr>
          <p:spPr>
            <a:xfrm>
              <a:off x="7089675" y="3971600"/>
              <a:ext cx="70075" cy="69225"/>
            </a:xfrm>
            <a:custGeom>
              <a:rect b="b" l="l" r="r" t="t"/>
              <a:pathLst>
                <a:path extrusionOk="0" h="2769" w="2803">
                  <a:moveTo>
                    <a:pt x="2536" y="0"/>
                  </a:moveTo>
                  <a:lnTo>
                    <a:pt x="1" y="234"/>
                  </a:lnTo>
                  <a:lnTo>
                    <a:pt x="201" y="2769"/>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9"/>
            <p:cNvSpPr/>
            <p:nvPr/>
          </p:nvSpPr>
          <p:spPr>
            <a:xfrm>
              <a:off x="7026300" y="3977425"/>
              <a:ext cx="68400" cy="69250"/>
            </a:xfrm>
            <a:custGeom>
              <a:rect b="b" l="l" r="r" t="t"/>
              <a:pathLst>
                <a:path extrusionOk="0" h="2770" w="2736">
                  <a:moveTo>
                    <a:pt x="2536" y="1"/>
                  </a:moveTo>
                  <a:lnTo>
                    <a:pt x="1" y="267"/>
                  </a:lnTo>
                  <a:lnTo>
                    <a:pt x="201" y="2769"/>
                  </a:lnTo>
                  <a:lnTo>
                    <a:pt x="2736"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9"/>
            <p:cNvSpPr/>
            <p:nvPr/>
          </p:nvSpPr>
          <p:spPr>
            <a:xfrm>
              <a:off x="6962100" y="3984100"/>
              <a:ext cx="69225" cy="68400"/>
            </a:xfrm>
            <a:custGeom>
              <a:rect b="b" l="l" r="r" t="t"/>
              <a:pathLst>
                <a:path extrusionOk="0" h="2736" w="2769">
                  <a:moveTo>
                    <a:pt x="2569" y="0"/>
                  </a:moveTo>
                  <a:lnTo>
                    <a:pt x="0" y="201"/>
                  </a:lnTo>
                  <a:lnTo>
                    <a:pt x="234" y="2736"/>
                  </a:lnTo>
                  <a:lnTo>
                    <a:pt x="2769"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9"/>
            <p:cNvSpPr/>
            <p:nvPr/>
          </p:nvSpPr>
          <p:spPr>
            <a:xfrm>
              <a:off x="6898725" y="3989100"/>
              <a:ext cx="69225" cy="68400"/>
            </a:xfrm>
            <a:custGeom>
              <a:rect b="b" l="l" r="r" t="t"/>
              <a:pathLst>
                <a:path extrusionOk="0" h="2736"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9"/>
            <p:cNvSpPr/>
            <p:nvPr/>
          </p:nvSpPr>
          <p:spPr>
            <a:xfrm>
              <a:off x="6840350" y="4057475"/>
              <a:ext cx="70075" cy="70075"/>
            </a:xfrm>
            <a:custGeom>
              <a:rect b="b" l="l" r="r" t="t"/>
              <a:pathLst>
                <a:path extrusionOk="0" h="2803" w="2803">
                  <a:moveTo>
                    <a:pt x="2535" y="1"/>
                  </a:moveTo>
                  <a:lnTo>
                    <a:pt x="0" y="268"/>
                  </a:lnTo>
                  <a:lnTo>
                    <a:pt x="267" y="2803"/>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9"/>
            <p:cNvSpPr/>
            <p:nvPr/>
          </p:nvSpPr>
          <p:spPr>
            <a:xfrm>
              <a:off x="6782800" y="4127525"/>
              <a:ext cx="70075" cy="69250"/>
            </a:xfrm>
            <a:custGeom>
              <a:rect b="b" l="l" r="r" t="t"/>
              <a:pathLst>
                <a:path extrusionOk="0" h="2770" w="2803">
                  <a:moveTo>
                    <a:pt x="2569" y="1"/>
                  </a:moveTo>
                  <a:lnTo>
                    <a:pt x="0" y="201"/>
                  </a:lnTo>
                  <a:lnTo>
                    <a:pt x="267" y="2770"/>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9"/>
            <p:cNvSpPr/>
            <p:nvPr/>
          </p:nvSpPr>
          <p:spPr>
            <a:xfrm>
              <a:off x="6724425" y="4196750"/>
              <a:ext cx="70075" cy="68400"/>
            </a:xfrm>
            <a:custGeom>
              <a:rect b="b" l="l" r="r" t="t"/>
              <a:pathLst>
                <a:path extrusionOk="0" h="2736" w="2803">
                  <a:moveTo>
                    <a:pt x="2602" y="1"/>
                  </a:moveTo>
                  <a:lnTo>
                    <a:pt x="0" y="234"/>
                  </a:lnTo>
                  <a:lnTo>
                    <a:pt x="267" y="2736"/>
                  </a:lnTo>
                  <a:lnTo>
                    <a:pt x="2802" y="2536"/>
                  </a:ln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
            <p:cNvSpPr/>
            <p:nvPr/>
          </p:nvSpPr>
          <p:spPr>
            <a:xfrm>
              <a:off x="6731100" y="4260125"/>
              <a:ext cx="70075" cy="68400"/>
            </a:xfrm>
            <a:custGeom>
              <a:rect b="b" l="l" r="r" t="t"/>
              <a:pathLst>
                <a:path extrusionOk="0" h="2736" w="2803">
                  <a:moveTo>
                    <a:pt x="2535" y="1"/>
                  </a:moveTo>
                  <a:lnTo>
                    <a:pt x="0" y="201"/>
                  </a:lnTo>
                  <a:lnTo>
                    <a:pt x="234"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9"/>
            <p:cNvSpPr/>
            <p:nvPr/>
          </p:nvSpPr>
          <p:spPr>
            <a:xfrm>
              <a:off x="6736925" y="4323500"/>
              <a:ext cx="69250" cy="68425"/>
            </a:xfrm>
            <a:custGeom>
              <a:rect b="b" l="l" r="r" t="t"/>
              <a:pathLst>
                <a:path extrusionOk="0" h="2737" w="2770">
                  <a:moveTo>
                    <a:pt x="2569" y="1"/>
                  </a:moveTo>
                  <a:lnTo>
                    <a:pt x="1"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9"/>
            <p:cNvSpPr/>
            <p:nvPr/>
          </p:nvSpPr>
          <p:spPr>
            <a:xfrm>
              <a:off x="6742775" y="4386050"/>
              <a:ext cx="69225" cy="70075"/>
            </a:xfrm>
            <a:custGeom>
              <a:rect b="b" l="l" r="r" t="t"/>
              <a:pathLst>
                <a:path extrusionOk="0" h="2803" w="2769">
                  <a:moveTo>
                    <a:pt x="2535" y="1"/>
                  </a:moveTo>
                  <a:lnTo>
                    <a:pt x="0" y="234"/>
                  </a:lnTo>
                  <a:lnTo>
                    <a:pt x="234" y="2803"/>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9"/>
            <p:cNvSpPr/>
            <p:nvPr/>
          </p:nvSpPr>
          <p:spPr>
            <a:xfrm>
              <a:off x="6748600" y="4449425"/>
              <a:ext cx="70075" cy="69250"/>
            </a:xfrm>
            <a:custGeom>
              <a:rect b="b" l="l" r="r" t="t"/>
              <a:pathLst>
                <a:path extrusionOk="0" h="2770" w="2803">
                  <a:moveTo>
                    <a:pt x="2536" y="1"/>
                  </a:moveTo>
                  <a:lnTo>
                    <a:pt x="1" y="268"/>
                  </a:lnTo>
                  <a:lnTo>
                    <a:pt x="268" y="2769"/>
                  </a:lnTo>
                  <a:lnTo>
                    <a:pt x="2803"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9"/>
            <p:cNvSpPr/>
            <p:nvPr/>
          </p:nvSpPr>
          <p:spPr>
            <a:xfrm>
              <a:off x="6755275" y="4513650"/>
              <a:ext cx="68400" cy="68400"/>
            </a:xfrm>
            <a:custGeom>
              <a:rect b="b" l="l" r="r" t="t"/>
              <a:pathLst>
                <a:path extrusionOk="0" h="2736" w="2736">
                  <a:moveTo>
                    <a:pt x="2536" y="0"/>
                  </a:moveTo>
                  <a:lnTo>
                    <a:pt x="1" y="200"/>
                  </a:lnTo>
                  <a:lnTo>
                    <a:pt x="201" y="2736"/>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9"/>
            <p:cNvSpPr/>
            <p:nvPr/>
          </p:nvSpPr>
          <p:spPr>
            <a:xfrm>
              <a:off x="6760275" y="4576200"/>
              <a:ext cx="69250" cy="69225"/>
            </a:xfrm>
            <a:custGeom>
              <a:rect b="b" l="l" r="r" t="t"/>
              <a:pathLst>
                <a:path extrusionOk="0" h="2769" w="2770">
                  <a:moveTo>
                    <a:pt x="2536" y="0"/>
                  </a:moveTo>
                  <a:lnTo>
                    <a:pt x="1" y="234"/>
                  </a:lnTo>
                  <a:lnTo>
                    <a:pt x="234" y="2769"/>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9"/>
            <p:cNvSpPr/>
            <p:nvPr/>
          </p:nvSpPr>
          <p:spPr>
            <a:xfrm>
              <a:off x="6766125" y="4639575"/>
              <a:ext cx="70075" cy="68400"/>
            </a:xfrm>
            <a:custGeom>
              <a:rect b="b" l="l" r="r" t="t"/>
              <a:pathLst>
                <a:path extrusionOk="0" h="2736" w="2803">
                  <a:moveTo>
                    <a:pt x="2535" y="0"/>
                  </a:moveTo>
                  <a:lnTo>
                    <a:pt x="0" y="234"/>
                  </a:lnTo>
                  <a:lnTo>
                    <a:pt x="267" y="2736"/>
                  </a:lnTo>
                  <a:lnTo>
                    <a:pt x="2802" y="2535"/>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9"/>
            <p:cNvSpPr/>
            <p:nvPr/>
          </p:nvSpPr>
          <p:spPr>
            <a:xfrm>
              <a:off x="6836175" y="4697100"/>
              <a:ext cx="69225" cy="68425"/>
            </a:xfrm>
            <a:custGeom>
              <a:rect b="b" l="l" r="r" t="t"/>
              <a:pathLst>
                <a:path extrusionOk="0" h="2737"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
            <p:cNvSpPr/>
            <p:nvPr/>
          </p:nvSpPr>
          <p:spPr>
            <a:xfrm>
              <a:off x="6905375" y="4753825"/>
              <a:ext cx="69250" cy="69225"/>
            </a:xfrm>
            <a:custGeom>
              <a:rect b="b" l="l" r="r" t="t"/>
              <a:pathLst>
                <a:path extrusionOk="0" h="2769" w="2770">
                  <a:moveTo>
                    <a:pt x="2536" y="0"/>
                  </a:moveTo>
                  <a:lnTo>
                    <a:pt x="1" y="267"/>
                  </a:lnTo>
                  <a:lnTo>
                    <a:pt x="234"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
            <p:cNvSpPr/>
            <p:nvPr/>
          </p:nvSpPr>
          <p:spPr>
            <a:xfrm>
              <a:off x="6974600" y="4811350"/>
              <a:ext cx="70075" cy="70075"/>
            </a:xfrm>
            <a:custGeom>
              <a:rect b="b" l="l" r="r" t="t"/>
              <a:pathLst>
                <a:path extrusionOk="0" h="2803" w="2803">
                  <a:moveTo>
                    <a:pt x="2536" y="1"/>
                  </a:moveTo>
                  <a:lnTo>
                    <a:pt x="1" y="268"/>
                  </a:lnTo>
                  <a:lnTo>
                    <a:pt x="267" y="2803"/>
                  </a:lnTo>
                  <a:lnTo>
                    <a:pt x="2803"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
            <p:cNvSpPr/>
            <p:nvPr/>
          </p:nvSpPr>
          <p:spPr>
            <a:xfrm>
              <a:off x="7037975" y="4806350"/>
              <a:ext cx="70075" cy="68400"/>
            </a:xfrm>
            <a:custGeom>
              <a:rect b="b" l="l" r="r" t="t"/>
              <a:pathLst>
                <a:path extrusionOk="0" h="2736" w="2803">
                  <a:moveTo>
                    <a:pt x="2569" y="1"/>
                  </a:moveTo>
                  <a:lnTo>
                    <a:pt x="1" y="201"/>
                  </a:lnTo>
                  <a:lnTo>
                    <a:pt x="268" y="2736"/>
                  </a:lnTo>
                  <a:lnTo>
                    <a:pt x="2803"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
            <p:cNvSpPr/>
            <p:nvPr/>
          </p:nvSpPr>
          <p:spPr>
            <a:xfrm>
              <a:off x="7097200" y="4736300"/>
              <a:ext cx="68400" cy="70075"/>
            </a:xfrm>
            <a:custGeom>
              <a:rect b="b" l="l" r="r" t="t"/>
              <a:pathLst>
                <a:path extrusionOk="0" h="2803" w="2736">
                  <a:moveTo>
                    <a:pt x="2535" y="1"/>
                  </a:moveTo>
                  <a:lnTo>
                    <a:pt x="0" y="268"/>
                  </a:lnTo>
                  <a:lnTo>
                    <a:pt x="200" y="2803"/>
                  </a:lnTo>
                  <a:lnTo>
                    <a:pt x="2735"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9"/>
            <p:cNvSpPr/>
            <p:nvPr/>
          </p:nvSpPr>
          <p:spPr>
            <a:xfrm>
              <a:off x="7160575" y="4731300"/>
              <a:ext cx="68400" cy="68400"/>
            </a:xfrm>
            <a:custGeom>
              <a:rect b="b" l="l" r="r" t="t"/>
              <a:pathLst>
                <a:path extrusionOk="0" h="2736" w="2736">
                  <a:moveTo>
                    <a:pt x="2535" y="1"/>
                  </a:moveTo>
                  <a:lnTo>
                    <a:pt x="0" y="201"/>
                  </a:lnTo>
                  <a:lnTo>
                    <a:pt x="200" y="2736"/>
                  </a:lnTo>
                  <a:lnTo>
                    <a:pt x="2735" y="2502"/>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9"/>
            <p:cNvSpPr/>
            <p:nvPr/>
          </p:nvSpPr>
          <p:spPr>
            <a:xfrm>
              <a:off x="7218100" y="4661250"/>
              <a:ext cx="69250" cy="70075"/>
            </a:xfrm>
            <a:custGeom>
              <a:rect b="b" l="l" r="r" t="t"/>
              <a:pathLst>
                <a:path extrusionOk="0" h="2803" w="2770">
                  <a:moveTo>
                    <a:pt x="2536" y="1"/>
                  </a:moveTo>
                  <a:lnTo>
                    <a:pt x="1" y="267"/>
                  </a:lnTo>
                  <a:lnTo>
                    <a:pt x="234" y="2803"/>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
            <p:cNvSpPr/>
            <p:nvPr/>
          </p:nvSpPr>
          <p:spPr>
            <a:xfrm>
              <a:off x="7274825" y="4592875"/>
              <a:ext cx="70075" cy="68400"/>
            </a:xfrm>
            <a:custGeom>
              <a:rect b="b" l="l" r="r" t="t"/>
              <a:pathLst>
                <a:path extrusionOk="0" h="2736" w="2803">
                  <a:moveTo>
                    <a:pt x="2569" y="0"/>
                  </a:moveTo>
                  <a:lnTo>
                    <a:pt x="0" y="234"/>
                  </a:lnTo>
                  <a:lnTo>
                    <a:pt x="267" y="2736"/>
                  </a:lnTo>
                  <a:lnTo>
                    <a:pt x="2802" y="2535"/>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p:nvPr/>
          </p:nvSpPr>
          <p:spPr>
            <a:xfrm>
              <a:off x="7333200" y="4523650"/>
              <a:ext cx="70075" cy="69250"/>
            </a:xfrm>
            <a:custGeom>
              <a:rect b="b" l="l" r="r" t="t"/>
              <a:pathLst>
                <a:path extrusionOk="0" h="2770" w="2803">
                  <a:moveTo>
                    <a:pt x="2569" y="1"/>
                  </a:moveTo>
                  <a:lnTo>
                    <a:pt x="0" y="201"/>
                  </a:lnTo>
                  <a:lnTo>
                    <a:pt x="234" y="2769"/>
                  </a:lnTo>
                  <a:lnTo>
                    <a:pt x="2802"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
            <p:cNvSpPr/>
            <p:nvPr/>
          </p:nvSpPr>
          <p:spPr>
            <a:xfrm>
              <a:off x="7397400" y="4516975"/>
              <a:ext cx="69250" cy="69250"/>
            </a:xfrm>
            <a:custGeom>
              <a:rect b="b" l="l" r="r" t="t"/>
              <a:pathLst>
                <a:path extrusionOk="0" h="2770" w="2770">
                  <a:moveTo>
                    <a:pt x="2536" y="1"/>
                  </a:moveTo>
                  <a:lnTo>
                    <a:pt x="1" y="268"/>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
            <p:cNvSpPr/>
            <p:nvPr/>
          </p:nvSpPr>
          <p:spPr>
            <a:xfrm>
              <a:off x="7460775" y="4511150"/>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
            <p:cNvSpPr/>
            <p:nvPr/>
          </p:nvSpPr>
          <p:spPr>
            <a:xfrm>
              <a:off x="7489125" y="4126700"/>
              <a:ext cx="69250" cy="68400"/>
            </a:xfrm>
            <a:custGeom>
              <a:rect b="b" l="l" r="r" t="t"/>
              <a:pathLst>
                <a:path extrusionOk="0" h="2736" w="2770">
                  <a:moveTo>
                    <a:pt x="2536" y="1"/>
                  </a:moveTo>
                  <a:lnTo>
                    <a:pt x="1" y="201"/>
                  </a:lnTo>
                  <a:lnTo>
                    <a:pt x="234" y="2736"/>
                  </a:lnTo>
                  <a:lnTo>
                    <a:pt x="2770"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p:nvPr/>
          </p:nvSpPr>
          <p:spPr>
            <a:xfrm>
              <a:off x="7552525" y="4120025"/>
              <a:ext cx="70075" cy="69250"/>
            </a:xfrm>
            <a:custGeom>
              <a:rect b="b" l="l" r="r" t="t"/>
              <a:pathLst>
                <a:path extrusionOk="0" h="2770" w="2803">
                  <a:moveTo>
                    <a:pt x="2535" y="1"/>
                  </a:moveTo>
                  <a:lnTo>
                    <a:pt x="0" y="268"/>
                  </a:lnTo>
                  <a:lnTo>
                    <a:pt x="234" y="2769"/>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
            <p:cNvSpPr/>
            <p:nvPr/>
          </p:nvSpPr>
          <p:spPr>
            <a:xfrm>
              <a:off x="7610900" y="4051650"/>
              <a:ext cx="68400" cy="68400"/>
            </a:xfrm>
            <a:custGeom>
              <a:rect b="b" l="l" r="r" t="t"/>
              <a:pathLst>
                <a:path extrusionOk="0" h="2736" w="2736">
                  <a:moveTo>
                    <a:pt x="2535" y="0"/>
                  </a:moveTo>
                  <a:lnTo>
                    <a:pt x="0" y="201"/>
                  </a:lnTo>
                  <a:lnTo>
                    <a:pt x="200" y="2736"/>
                  </a:lnTo>
                  <a:lnTo>
                    <a:pt x="2735"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9"/>
            <p:cNvSpPr/>
            <p:nvPr/>
          </p:nvSpPr>
          <p:spPr>
            <a:xfrm>
              <a:off x="7668425" y="3981600"/>
              <a:ext cx="69250" cy="70075"/>
            </a:xfrm>
            <a:custGeom>
              <a:rect b="b" l="l" r="r" t="t"/>
              <a:pathLst>
                <a:path extrusionOk="0" h="2803" w="2770">
                  <a:moveTo>
                    <a:pt x="2536" y="0"/>
                  </a:moveTo>
                  <a:lnTo>
                    <a:pt x="1" y="267"/>
                  </a:lnTo>
                  <a:lnTo>
                    <a:pt x="234" y="2802"/>
                  </a:lnTo>
                  <a:lnTo>
                    <a:pt x="2769" y="2536"/>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
            <p:cNvSpPr/>
            <p:nvPr/>
          </p:nvSpPr>
          <p:spPr>
            <a:xfrm>
              <a:off x="7725125" y="3912375"/>
              <a:ext cx="70075" cy="69250"/>
            </a:xfrm>
            <a:custGeom>
              <a:rect b="b" l="l" r="r" t="t"/>
              <a:pathLst>
                <a:path extrusionOk="0" h="2770" w="2803">
                  <a:moveTo>
                    <a:pt x="2569" y="1"/>
                  </a:moveTo>
                  <a:lnTo>
                    <a:pt x="1" y="268"/>
                  </a:lnTo>
                  <a:lnTo>
                    <a:pt x="268" y="2769"/>
                  </a:lnTo>
                  <a:lnTo>
                    <a:pt x="2803" y="2569"/>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
            <p:cNvSpPr/>
            <p:nvPr/>
          </p:nvSpPr>
          <p:spPr>
            <a:xfrm>
              <a:off x="7789350" y="3906550"/>
              <a:ext cx="69250" cy="70075"/>
            </a:xfrm>
            <a:custGeom>
              <a:rect b="b" l="l" r="r" t="t"/>
              <a:pathLst>
                <a:path extrusionOk="0" h="2803" w="2770">
                  <a:moveTo>
                    <a:pt x="2536" y="0"/>
                  </a:moveTo>
                  <a:lnTo>
                    <a:pt x="0" y="234"/>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
            <p:cNvSpPr/>
            <p:nvPr/>
          </p:nvSpPr>
          <p:spPr>
            <a:xfrm>
              <a:off x="7852725" y="3901550"/>
              <a:ext cx="70075" cy="68400"/>
            </a:xfrm>
            <a:custGeom>
              <a:rect b="b" l="l" r="r" t="t"/>
              <a:pathLst>
                <a:path extrusionOk="0" h="2736" w="2803">
                  <a:moveTo>
                    <a:pt x="2536" y="0"/>
                  </a:moveTo>
                  <a:lnTo>
                    <a:pt x="1" y="200"/>
                  </a:lnTo>
                  <a:lnTo>
                    <a:pt x="234"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
            <p:cNvSpPr/>
            <p:nvPr/>
          </p:nvSpPr>
          <p:spPr>
            <a:xfrm>
              <a:off x="7916100" y="3894875"/>
              <a:ext cx="70075" cy="70075"/>
            </a:xfrm>
            <a:custGeom>
              <a:rect b="b" l="l" r="r" t="t"/>
              <a:pathLst>
                <a:path extrusionOk="0" h="2803" w="2803">
                  <a:moveTo>
                    <a:pt x="2603" y="0"/>
                  </a:moveTo>
                  <a:lnTo>
                    <a:pt x="1" y="267"/>
                  </a:lnTo>
                  <a:lnTo>
                    <a:pt x="268" y="2802"/>
                  </a:lnTo>
                  <a:lnTo>
                    <a:pt x="2803" y="2569"/>
                  </a:lnTo>
                  <a:lnTo>
                    <a:pt x="26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
            <p:cNvSpPr/>
            <p:nvPr/>
          </p:nvSpPr>
          <p:spPr>
            <a:xfrm>
              <a:off x="7981150" y="3889875"/>
              <a:ext cx="68400" cy="69225"/>
            </a:xfrm>
            <a:custGeom>
              <a:rect b="b" l="l" r="r" t="t"/>
              <a:pathLst>
                <a:path extrusionOk="0" h="2769" w="2736">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
            <p:cNvSpPr/>
            <p:nvPr/>
          </p:nvSpPr>
          <p:spPr>
            <a:xfrm>
              <a:off x="8049525" y="3947400"/>
              <a:ext cx="70075" cy="68425"/>
            </a:xfrm>
            <a:custGeom>
              <a:rect b="b" l="l" r="r" t="t"/>
              <a:pathLst>
                <a:path extrusionOk="0" h="2737" w="2803">
                  <a:moveTo>
                    <a:pt x="2536" y="1"/>
                  </a:moveTo>
                  <a:lnTo>
                    <a:pt x="1" y="201"/>
                  </a:lnTo>
                  <a:lnTo>
                    <a:pt x="268" y="2736"/>
                  </a:lnTo>
                  <a:lnTo>
                    <a:pt x="2803" y="2503"/>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
            <p:cNvSpPr/>
            <p:nvPr/>
          </p:nvSpPr>
          <p:spPr>
            <a:xfrm>
              <a:off x="8119575" y="4004950"/>
              <a:ext cx="70075" cy="68400"/>
            </a:xfrm>
            <a:custGeom>
              <a:rect b="b" l="l" r="r" t="t"/>
              <a:pathLst>
                <a:path extrusionOk="0" h="2736" w="2803">
                  <a:moveTo>
                    <a:pt x="2536" y="0"/>
                  </a:moveTo>
                  <a:lnTo>
                    <a:pt x="1" y="201"/>
                  </a:lnTo>
                  <a:lnTo>
                    <a:pt x="234" y="2736"/>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9"/>
            <p:cNvSpPr/>
            <p:nvPr/>
          </p:nvSpPr>
          <p:spPr>
            <a:xfrm>
              <a:off x="8189625" y="4061650"/>
              <a:ext cx="68425" cy="69250"/>
            </a:xfrm>
            <a:custGeom>
              <a:rect b="b" l="l" r="r" t="t"/>
              <a:pathLst>
                <a:path extrusionOk="0" h="2770" w="2737">
                  <a:moveTo>
                    <a:pt x="2536" y="1"/>
                  </a:moveTo>
                  <a:lnTo>
                    <a:pt x="1" y="234"/>
                  </a:lnTo>
                  <a:lnTo>
                    <a:pt x="201" y="2769"/>
                  </a:lnTo>
                  <a:lnTo>
                    <a:pt x="2736"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9"/>
            <p:cNvSpPr/>
            <p:nvPr/>
          </p:nvSpPr>
          <p:spPr>
            <a:xfrm>
              <a:off x="8194650" y="4125875"/>
              <a:ext cx="70075" cy="68400"/>
            </a:xfrm>
            <a:custGeom>
              <a:rect b="b" l="l" r="r" t="t"/>
              <a:pathLst>
                <a:path extrusionOk="0" h="2736" w="2803">
                  <a:moveTo>
                    <a:pt x="2535" y="0"/>
                  </a:moveTo>
                  <a:lnTo>
                    <a:pt x="0" y="200"/>
                  </a:lnTo>
                  <a:lnTo>
                    <a:pt x="234" y="2735"/>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
            <p:cNvSpPr/>
            <p:nvPr/>
          </p:nvSpPr>
          <p:spPr>
            <a:xfrm>
              <a:off x="8200475" y="4188400"/>
              <a:ext cx="70075" cy="69250"/>
            </a:xfrm>
            <a:custGeom>
              <a:rect b="b" l="l" r="r" t="t"/>
              <a:pathLst>
                <a:path extrusionOk="0" h="2770" w="2803">
                  <a:moveTo>
                    <a:pt x="2569" y="1"/>
                  </a:moveTo>
                  <a:lnTo>
                    <a:pt x="1" y="234"/>
                  </a:lnTo>
                  <a:lnTo>
                    <a:pt x="267" y="2770"/>
                  </a:lnTo>
                  <a:lnTo>
                    <a:pt x="2803"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
            <p:cNvSpPr/>
            <p:nvPr/>
          </p:nvSpPr>
          <p:spPr>
            <a:xfrm>
              <a:off x="8207150" y="4251800"/>
              <a:ext cx="68400" cy="68400"/>
            </a:xfrm>
            <a:custGeom>
              <a:rect b="b" l="l" r="r" t="t"/>
              <a:pathLst>
                <a:path extrusionOk="0" h="2736" w="2736">
                  <a:moveTo>
                    <a:pt x="2536" y="0"/>
                  </a:moveTo>
                  <a:lnTo>
                    <a:pt x="0" y="234"/>
                  </a:lnTo>
                  <a:lnTo>
                    <a:pt x="201" y="2735"/>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p:nvPr/>
          </p:nvSpPr>
          <p:spPr>
            <a:xfrm>
              <a:off x="8212150" y="4315175"/>
              <a:ext cx="70075" cy="69225"/>
            </a:xfrm>
            <a:custGeom>
              <a:rect b="b" l="l" r="r" t="t"/>
              <a:pathLst>
                <a:path extrusionOk="0" h="2769" w="2803">
                  <a:moveTo>
                    <a:pt x="2536" y="0"/>
                  </a:moveTo>
                  <a:lnTo>
                    <a:pt x="1" y="200"/>
                  </a:lnTo>
                  <a:lnTo>
                    <a:pt x="267" y="2769"/>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
            <p:cNvSpPr/>
            <p:nvPr/>
          </p:nvSpPr>
          <p:spPr>
            <a:xfrm>
              <a:off x="8218825" y="4377725"/>
              <a:ext cx="69250" cy="70075"/>
            </a:xfrm>
            <a:custGeom>
              <a:rect b="b" l="l" r="r" t="t"/>
              <a:pathLst>
                <a:path extrusionOk="0" h="2803" w="2770">
                  <a:moveTo>
                    <a:pt x="2536" y="0"/>
                  </a:moveTo>
                  <a:lnTo>
                    <a:pt x="0" y="267"/>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
            <p:cNvSpPr/>
            <p:nvPr/>
          </p:nvSpPr>
          <p:spPr>
            <a:xfrm>
              <a:off x="8224650" y="4441100"/>
              <a:ext cx="69250" cy="69225"/>
            </a:xfrm>
            <a:custGeom>
              <a:rect b="b" l="l" r="r" t="t"/>
              <a:pathLst>
                <a:path extrusionOk="0" h="2769" w="2770">
                  <a:moveTo>
                    <a:pt x="2536" y="0"/>
                  </a:moveTo>
                  <a:lnTo>
                    <a:pt x="1" y="267"/>
                  </a:lnTo>
                  <a:lnTo>
                    <a:pt x="201"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
            <p:cNvSpPr/>
            <p:nvPr/>
          </p:nvSpPr>
          <p:spPr>
            <a:xfrm>
              <a:off x="8229675" y="4505300"/>
              <a:ext cx="70075" cy="68400"/>
            </a:xfrm>
            <a:custGeom>
              <a:rect b="b" l="l" r="r" t="t"/>
              <a:pathLst>
                <a:path extrusionOk="0" h="2736" w="2803">
                  <a:moveTo>
                    <a:pt x="2569" y="1"/>
                  </a:moveTo>
                  <a:lnTo>
                    <a:pt x="0" y="201"/>
                  </a:lnTo>
                  <a:lnTo>
                    <a:pt x="267" y="2736"/>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
            <p:cNvSpPr/>
            <p:nvPr/>
          </p:nvSpPr>
          <p:spPr>
            <a:xfrm>
              <a:off x="8172950" y="4573700"/>
              <a:ext cx="68425" cy="69225"/>
            </a:xfrm>
            <a:custGeom>
              <a:rect b="b" l="l" r="r" t="t"/>
              <a:pathLst>
                <a:path extrusionOk="0" h="2769" w="2737">
                  <a:moveTo>
                    <a:pt x="2536" y="0"/>
                  </a:moveTo>
                  <a:lnTo>
                    <a:pt x="1" y="267"/>
                  </a:lnTo>
                  <a:lnTo>
                    <a:pt x="201" y="2769"/>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
            <p:cNvSpPr/>
            <p:nvPr/>
          </p:nvSpPr>
          <p:spPr>
            <a:xfrm>
              <a:off x="8114575" y="4642900"/>
              <a:ext cx="69250" cy="69250"/>
            </a:xfrm>
            <a:custGeom>
              <a:rect b="b" l="l" r="r" t="t"/>
              <a:pathLst>
                <a:path extrusionOk="0" h="2770" w="2770">
                  <a:moveTo>
                    <a:pt x="2536" y="1"/>
                  </a:moveTo>
                  <a:lnTo>
                    <a:pt x="1" y="234"/>
                  </a:lnTo>
                  <a:lnTo>
                    <a:pt x="234" y="2769"/>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
            <p:cNvSpPr/>
            <p:nvPr/>
          </p:nvSpPr>
          <p:spPr>
            <a:xfrm>
              <a:off x="8057050" y="4712125"/>
              <a:ext cx="70075" cy="69225"/>
            </a:xfrm>
            <a:custGeom>
              <a:rect b="b" l="l" r="r" t="t"/>
              <a:pathLst>
                <a:path extrusionOk="0" h="2769" w="2803">
                  <a:moveTo>
                    <a:pt x="2535" y="0"/>
                  </a:moveTo>
                  <a:lnTo>
                    <a:pt x="0" y="234"/>
                  </a:lnTo>
                  <a:lnTo>
                    <a:pt x="234" y="2769"/>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9"/>
            <p:cNvSpPr/>
            <p:nvPr/>
          </p:nvSpPr>
          <p:spPr>
            <a:xfrm>
              <a:off x="7993650" y="4717950"/>
              <a:ext cx="69250" cy="69250"/>
            </a:xfrm>
            <a:custGeom>
              <a:rect b="b" l="l" r="r" t="t"/>
              <a:pathLst>
                <a:path extrusionOk="0" h="2770" w="2770">
                  <a:moveTo>
                    <a:pt x="2536" y="1"/>
                  </a:moveTo>
                  <a:lnTo>
                    <a:pt x="1" y="234"/>
                  </a:lnTo>
                  <a:lnTo>
                    <a:pt x="234" y="2769"/>
                  </a:lnTo>
                  <a:lnTo>
                    <a:pt x="2770"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9"/>
            <p:cNvSpPr/>
            <p:nvPr/>
          </p:nvSpPr>
          <p:spPr>
            <a:xfrm>
              <a:off x="7923600" y="4660425"/>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
            <p:cNvSpPr/>
            <p:nvPr/>
          </p:nvSpPr>
          <p:spPr>
            <a:xfrm>
              <a:off x="7860225" y="4666250"/>
              <a:ext cx="69250" cy="69250"/>
            </a:xfrm>
            <a:custGeom>
              <a:rect b="b" l="l" r="r" t="t"/>
              <a:pathLst>
                <a:path extrusionOk="0" h="2770" w="2770">
                  <a:moveTo>
                    <a:pt x="2536" y="1"/>
                  </a:moveTo>
                  <a:lnTo>
                    <a:pt x="1" y="234"/>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
            <p:cNvSpPr/>
            <p:nvPr/>
          </p:nvSpPr>
          <p:spPr>
            <a:xfrm>
              <a:off x="7790175" y="4609550"/>
              <a:ext cx="70075" cy="68400"/>
            </a:xfrm>
            <a:custGeom>
              <a:rect b="b" l="l" r="r" t="t"/>
              <a:pathLst>
                <a:path extrusionOk="0" h="2736" w="2803">
                  <a:moveTo>
                    <a:pt x="2569" y="0"/>
                  </a:moveTo>
                  <a:lnTo>
                    <a:pt x="1" y="201"/>
                  </a:lnTo>
                  <a:lnTo>
                    <a:pt x="234" y="2736"/>
                  </a:lnTo>
                  <a:lnTo>
                    <a:pt x="2803"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p:nvPr/>
          </p:nvSpPr>
          <p:spPr>
            <a:xfrm>
              <a:off x="7720975" y="4552000"/>
              <a:ext cx="69225" cy="68400"/>
            </a:xfrm>
            <a:custGeom>
              <a:rect b="b" l="l" r="r" t="t"/>
              <a:pathLst>
                <a:path extrusionOk="0" h="2736" w="2769">
                  <a:moveTo>
                    <a:pt x="2569" y="1"/>
                  </a:moveTo>
                  <a:lnTo>
                    <a:pt x="0"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
            <p:cNvSpPr/>
            <p:nvPr/>
          </p:nvSpPr>
          <p:spPr>
            <a:xfrm>
              <a:off x="7651750" y="4494475"/>
              <a:ext cx="69250" cy="69225"/>
            </a:xfrm>
            <a:custGeom>
              <a:rect b="b" l="l" r="r" t="t"/>
              <a:pathLst>
                <a:path extrusionOk="0" h="2769" w="2770">
                  <a:moveTo>
                    <a:pt x="2536" y="0"/>
                  </a:moveTo>
                  <a:lnTo>
                    <a:pt x="1" y="200"/>
                  </a:lnTo>
                  <a:lnTo>
                    <a:pt x="234" y="2769"/>
                  </a:lnTo>
                  <a:lnTo>
                    <a:pt x="2769"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
            <p:cNvSpPr/>
            <p:nvPr/>
          </p:nvSpPr>
          <p:spPr>
            <a:xfrm>
              <a:off x="7587550" y="4499475"/>
              <a:ext cx="70075" cy="70075"/>
            </a:xfrm>
            <a:custGeom>
              <a:rect b="b" l="l" r="r" t="t"/>
              <a:pathLst>
                <a:path extrusionOk="0" h="2803" w="2803">
                  <a:moveTo>
                    <a:pt x="2569" y="0"/>
                  </a:moveTo>
                  <a:lnTo>
                    <a:pt x="0" y="267"/>
                  </a:lnTo>
                  <a:lnTo>
                    <a:pt x="267" y="2802"/>
                  </a:lnTo>
                  <a:lnTo>
                    <a:pt x="2802" y="256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
            <p:cNvSpPr/>
            <p:nvPr/>
          </p:nvSpPr>
          <p:spPr>
            <a:xfrm>
              <a:off x="7524150" y="4506150"/>
              <a:ext cx="70075" cy="68400"/>
            </a:xfrm>
            <a:custGeom>
              <a:rect b="b" l="l" r="r" t="t"/>
              <a:pathLst>
                <a:path extrusionOk="0" h="2736" w="2803">
                  <a:moveTo>
                    <a:pt x="2536" y="0"/>
                  </a:moveTo>
                  <a:lnTo>
                    <a:pt x="1" y="200"/>
                  </a:lnTo>
                  <a:lnTo>
                    <a:pt x="268"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9"/>
            <p:cNvSpPr/>
            <p:nvPr/>
          </p:nvSpPr>
          <p:spPr>
            <a:xfrm>
              <a:off x="7761000" y="4155050"/>
              <a:ext cx="324425" cy="321925"/>
            </a:xfrm>
            <a:custGeom>
              <a:rect b="b" l="l" r="r" t="t"/>
              <a:pathLst>
                <a:path extrusionOk="0" fill="none" h="12877" w="12977">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9"/>
            <p:cNvSpPr/>
            <p:nvPr/>
          </p:nvSpPr>
          <p:spPr>
            <a:xfrm>
              <a:off x="6933750" y="4230950"/>
              <a:ext cx="323575" cy="321925"/>
            </a:xfrm>
            <a:custGeom>
              <a:rect b="b" l="l" r="r" t="t"/>
              <a:pathLst>
                <a:path extrusionOk="0" fill="none" h="12877" w="12943">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