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3d4e7a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3d4e7a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f3d4e7a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f3d4e7a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3d4e7a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3d4e7a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3d4e7a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3d4e7a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2008.06448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 </a:t>
            </a:r>
            <a:r>
              <a:rPr lang="en"/>
              <a:t>Analysis</a:t>
            </a:r>
            <a:r>
              <a:rPr lang="en"/>
              <a:t> Executive Summary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Jerson Vargas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90225" y="1191775"/>
            <a:ext cx="82686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Jieming Zhu, Shilin He, Pinjia He, Jinyang Liu, Michael R. Lyu. </a:t>
            </a:r>
            <a:r>
              <a:rPr lang="en" sz="12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Loghub: A Large Collection of System Log Datasets for AI-driven Log Analytics</a:t>
            </a:r>
            <a:r>
              <a:rPr lang="en" sz="1200">
                <a:solidFill>
                  <a:schemeClr val="dk2"/>
                </a:solidFill>
              </a:rPr>
              <a:t>. IEEE International Symposium on Software Reliability Engineering (ISSRE), 2023.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325" y="3101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69125" y="1023025"/>
            <a:ext cx="85206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 File- Software- generated files containing information about the operations activities, and usage patterns of an application,server, or IT system.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Python- A high-level, general-purpose programming language.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Parse-  Analyze into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logical syntactic components, typically in order to test conformability to a logical grammar.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Security Audit - A systematic evaluation of a companies information systems, networks, and physical infrastructure.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an Apache error log file found </a:t>
            </a:r>
            <a:r>
              <a:rPr lang="en"/>
              <a:t>online</a:t>
            </a:r>
            <a:r>
              <a:rPr lang="en"/>
              <a:t> that contains various types of server-side issues.  The analysis will focus on extracting </a:t>
            </a:r>
            <a:r>
              <a:rPr lang="en"/>
              <a:t>timestamps</a:t>
            </a:r>
            <a:r>
              <a:rPr lang="en"/>
              <a:t>, error levels and messages from each log entry to gain insight into the server operational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 File: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25" y="2346000"/>
            <a:ext cx="3472926" cy="253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80800"/>
            <a:ext cx="85206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Key Findings </a:t>
            </a:r>
            <a:endParaRPr sz="5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8" y="25717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130" y="2971800"/>
            <a:ext cx="3585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47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Entries Analyzed </a:t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564250" y="1294425"/>
            <a:ext cx="82008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file contained 32 error entries, Indicating incidents where the server encountered issues </a:t>
            </a:r>
            <a:r>
              <a:rPr lang="en" sz="1600"/>
              <a:t>significant</a:t>
            </a:r>
            <a:r>
              <a:rPr lang="en" sz="1600"/>
              <a:t> enough to log an error. Below is a script in Python parsing the error messages out of the Apache log file.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					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50" y="2227850"/>
            <a:ext cx="6003226" cy="29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01125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21875" y="1268500"/>
            <a:ext cx="82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00"/>
              <a:t>Error - Level was commonly seen in entries related to resource access issues, such as missing files.</a:t>
            </a:r>
            <a:endParaRPr b="1" sz="2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51948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100"/>
              <a:t>Warning- Security-Related warnings, such as access denials, were noted, which may suggest potential unauthorized access attempts or misconfigurations.</a:t>
            </a:r>
            <a:endParaRPr b="1" sz="2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51948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100"/>
              <a:t>Notice- Contained operational information that is not indicative of errors but provides insights to the servers status.</a:t>
            </a:r>
            <a:endParaRPr b="1" sz="21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800" y="-52950"/>
            <a:ext cx="2457025" cy="13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Distribution Over Time</a:t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/>
              <a:t>The entries span various </a:t>
            </a:r>
            <a:r>
              <a:rPr b="1" lang="en" sz="2100"/>
              <a:t>timestamps</a:t>
            </a:r>
            <a:r>
              <a:rPr b="1" lang="en" sz="2100"/>
              <a:t>, providing a timeline of when issues occurred. This can help in understanding peak times of issues or identifying patterns related to server behavior under different loads or attack vectors.</a:t>
            </a:r>
            <a:endParaRPr sz="1600"/>
          </a:p>
        </p:txBody>
      </p: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48" y="1336850"/>
            <a:ext cx="21010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750" y="1474775"/>
            <a:ext cx="16478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424825" y="1253997"/>
            <a:ext cx="8294372" cy="799416"/>
            <a:chOff x="424813" y="1177875"/>
            <a:chExt cx="8294372" cy="849900"/>
          </a:xfrm>
        </p:grpSpPr>
        <p:sp>
          <p:nvSpPr>
            <p:cNvPr id="115" name="Google Shape;115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Resource Validation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3480450" y="1254149"/>
            <a:ext cx="51117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Investigate and rectify the recurring resource not found by errors by ensuring all referenced files are correctly placed.</a:t>
            </a:r>
            <a:endParaRPr>
              <a:solidFill>
                <a:schemeClr val="lt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Update links to avoid server strain from handling these errors.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20" name="Google Shape;120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Security</a:t>
            </a:r>
            <a:r>
              <a:rPr lang="en">
                <a:solidFill>
                  <a:schemeClr val="lt1"/>
                </a:solidFill>
              </a:rPr>
              <a:t> Audits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3417175" y="2127453"/>
            <a:ext cx="51117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Conduct regular security audits to identify and mitigate configuration abilities, as </a:t>
            </a:r>
            <a:r>
              <a:rPr lang="en">
                <a:solidFill>
                  <a:schemeClr val="lt1"/>
                </a:solidFill>
              </a:rPr>
              <a:t>suggested</a:t>
            </a:r>
            <a:r>
              <a:rPr lang="en">
                <a:solidFill>
                  <a:schemeClr val="lt1"/>
                </a:solidFill>
              </a:rPr>
              <a:t> by the presence of access denials which </a:t>
            </a:r>
            <a:r>
              <a:rPr lang="en">
                <a:solidFill>
                  <a:schemeClr val="lt1"/>
                </a:solidFill>
              </a:rPr>
              <a:t>could indicate potential security risks.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424826" y="3000781"/>
            <a:ext cx="8294360" cy="964929"/>
            <a:chOff x="424813" y="2974405"/>
            <a:chExt cx="8294360" cy="849933"/>
          </a:xfrm>
        </p:grpSpPr>
        <p:sp>
          <p:nvSpPr>
            <p:cNvPr id="125" name="Google Shape;125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 Monitoring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3480450" y="3004327"/>
            <a:ext cx="51117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Implement comprehensive monitoring and logging </a:t>
            </a:r>
            <a:r>
              <a:rPr lang="en">
                <a:solidFill>
                  <a:schemeClr val="lt1"/>
                </a:solidFill>
              </a:rPr>
              <a:t>strategies</a:t>
            </a:r>
            <a:r>
              <a:rPr lang="en">
                <a:solidFill>
                  <a:schemeClr val="lt1"/>
                </a:solidFill>
              </a:rPr>
              <a:t> to track server performance and error rates over time.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Aids in proactive management and quick resolution of issues before they </a:t>
            </a:r>
            <a:r>
              <a:rPr lang="en">
                <a:solidFill>
                  <a:schemeClr val="lt1"/>
                </a:solidFill>
              </a:rPr>
              <a:t>affect</a:t>
            </a:r>
            <a:r>
              <a:rPr lang="en">
                <a:solidFill>
                  <a:schemeClr val="lt1"/>
                </a:solidFill>
              </a:rPr>
              <a:t> user experience.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90225" y="1117950"/>
            <a:ext cx="84420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parsed log file reveals a series of errors that, while not critical, indicate areas for potential improvement in server management and security posture.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Addressing these findings will help improve server reliability and security, ensuring better service continuity and user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satisfaction.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750" y="33763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