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F35"/>
    <a:srgbClr val="CD9203"/>
    <a:srgbClr val="D09300"/>
    <a:srgbClr val="A93402"/>
    <a:srgbClr val="A93300"/>
    <a:srgbClr val="AA1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10"/>
  </p:normalViewPr>
  <p:slideViewPr>
    <p:cSldViewPr snapToGrid="0">
      <p:cViewPr>
        <p:scale>
          <a:sx n="112" d="100"/>
          <a:sy n="112" d="100"/>
        </p:scale>
        <p:origin x="-4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C313B-C885-B48D-DFD9-144988EE6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0D5CC7-18D4-C117-A377-DF3768BE2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B7056-A50B-CEFE-F7BD-F9B496D7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FD77-819E-ED4F-A565-FE041A947FC3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772FC5-59AB-6A56-E064-4CEC71ED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6CFF0-EBD2-2948-E087-FE4065B4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D73-E33A-8445-9A0B-90713394B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62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862E8-FA6A-CB25-AB68-ADD37892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A896F0-B144-EF06-77C3-455E3E501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E3653-5322-9E9C-6EF8-28C63ED9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FD77-819E-ED4F-A565-FE041A947FC3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6A8BE-0D0C-0170-8B74-644CA331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18C131-5A69-981C-A27C-1B1FBACC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D73-E33A-8445-9A0B-90713394B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280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A66AD5-E1C5-6C87-5F57-73919C952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DCEA38-06C8-F4C3-920C-C578A3A16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3AAA8-E7CF-EC8E-D73B-BE9C4346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FD77-819E-ED4F-A565-FE041A947FC3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FB6A2-82C3-72D9-05DF-A9C9E230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C0C25-8B7E-8545-9910-4FA8EF80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D73-E33A-8445-9A0B-90713394B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07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20310-570F-031D-A9F9-FFA6455E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1D0FB-CA71-8C7A-3257-F48020A7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56025-D867-A1B6-3CA1-0339613C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FD77-819E-ED4F-A565-FE041A947FC3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CF027-C37D-5A30-92A2-CCBEED1D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764F5-ED33-A4A9-0569-662FDDD5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D73-E33A-8445-9A0B-90713394B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831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DC648-893E-25AA-5D78-7C09BA20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E8A70A-1858-D883-D1AB-9DEC53DC3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4E35D-E5AE-FE08-9040-ADF986DA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FD77-819E-ED4F-A565-FE041A947FC3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CDE92F-0A84-6C50-43DB-8A18D52C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61B30-C4AC-79E3-4C01-8D4B6A58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D73-E33A-8445-9A0B-90713394B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040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FAB79-4CE8-4158-FD44-0F57B078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A173E-6BF6-C8C7-045C-EB4031205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4A8196-0223-7C65-D33A-0371A1730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075FD-ECAD-0D19-FABA-3AF53574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FD77-819E-ED4F-A565-FE041A947FC3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58DA36-4420-40F6-FA72-C7E0DD7A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682E58-D610-C6E7-1E6F-54B2C5FE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D73-E33A-8445-9A0B-90713394B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91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11382-0E53-E9E4-DFA6-A1B8577B9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15F8D-14FA-2529-3F54-B1EE9E6F4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807E11-BEA2-E58D-0814-51559329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DFD1E7-9DDE-5F05-C5C9-1306170CF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799BCD-5578-959D-3B36-5514A9A28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82D26A-F804-5409-6B87-8F5074C0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FD77-819E-ED4F-A565-FE041A947FC3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8FA634-816E-4FA5-BEC4-02157593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F46267-ECD0-38F0-51FF-4EA32C2E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D73-E33A-8445-9A0B-90713394B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018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1B10E-846D-B96A-B890-7BBF7421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6F8A1E-122C-A057-149F-DE45CCD7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FD77-819E-ED4F-A565-FE041A947FC3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08271A-96A8-0F54-2AA9-47920063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3BB620-1142-C7FD-5874-6A8E029A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D73-E33A-8445-9A0B-90713394B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03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7C2A06-615D-6E15-66A9-8CA6FEFE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FD77-819E-ED4F-A565-FE041A947FC3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E4C050-0234-AF6B-9AA8-C981D3DF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14AF0-B4F7-39C0-B9C5-C6AEB7E6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D73-E33A-8445-9A0B-90713394B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168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AF204-C8A7-D945-5F09-01245170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BC53F-F789-6993-2288-A97C4E857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07A830-FC59-885F-59E9-67F4D81ED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479E01-5098-9A5D-EBA6-1055B007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FD77-819E-ED4F-A565-FE041A947FC3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3E3976-9BA9-938A-0100-EA6AC89A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7F926C-8DBA-0ECD-5544-7C60C434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D73-E33A-8445-9A0B-90713394B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404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7E650-1444-B38D-CA62-B632B55E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17D2E6-722D-C5F7-1D26-68DE3C440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4BF89E-28DC-0F26-4C4A-86C1DF200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C944CA-C5AA-93B6-ADAE-B43F8C8CF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FD77-819E-ED4F-A565-FE041A947FC3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11F958-1B40-7383-6703-BEDB80C2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8BBB80-C486-92A6-0EB1-2F4D9064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9BD73-E33A-8445-9A0B-90713394B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093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6673F8-C07C-01F1-3D78-7DDF5517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43DAEF-1338-4EEB-CE35-2CFEA04E3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E7B1B-7AB9-EDC1-4133-6F821DA80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AFD77-819E-ED4F-A565-FE041A947FC3}" type="datetimeFigureOut">
              <a:rPr kumimoji="1" lang="zh-CN" altLang="en-US" smtClean="0"/>
              <a:t>2023/8/21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C68A6-6A89-4E4C-278A-07E86FF9C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B209C3-1CD8-D06F-E0B7-0CA648837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9BD73-E33A-8445-9A0B-90713394BD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487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84C99E9-7E81-20CC-2361-533446C8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67" y="524742"/>
            <a:ext cx="6194864" cy="62387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E313AB-6842-8FCA-2071-CA63687D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938" y="524741"/>
            <a:ext cx="3285446" cy="24192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7324681-F7BF-16B4-422F-3CE5088194EB}"/>
              </a:ext>
            </a:extLst>
          </p:cNvPr>
          <p:cNvSpPr/>
          <p:nvPr/>
        </p:nvSpPr>
        <p:spPr>
          <a:xfrm>
            <a:off x="5142586" y="1609344"/>
            <a:ext cx="563270" cy="43891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71BFDE37-77A6-7D08-7981-2F694E014BFB}"/>
              </a:ext>
            </a:extLst>
          </p:cNvPr>
          <p:cNvCxnSpPr>
            <a:cxnSpLocks/>
          </p:cNvCxnSpPr>
          <p:nvPr/>
        </p:nvCxnSpPr>
        <p:spPr>
          <a:xfrm flipV="1">
            <a:off x="5713948" y="524741"/>
            <a:ext cx="2166990" cy="108460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90B8632-F7DA-E738-90F1-FF7BC68FCF99}"/>
              </a:ext>
            </a:extLst>
          </p:cNvPr>
          <p:cNvCxnSpPr>
            <a:cxnSpLocks/>
          </p:cNvCxnSpPr>
          <p:nvPr/>
        </p:nvCxnSpPr>
        <p:spPr>
          <a:xfrm>
            <a:off x="5713948" y="2043901"/>
            <a:ext cx="2166990" cy="90124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3523B1F6-7D77-D286-F97E-0C1D2AC9B758}"/>
              </a:ext>
            </a:extLst>
          </p:cNvPr>
          <p:cNvCxnSpPr/>
          <p:nvPr/>
        </p:nvCxnSpPr>
        <p:spPr>
          <a:xfrm rot="5400000">
            <a:off x="10735468" y="751139"/>
            <a:ext cx="387581" cy="261257"/>
          </a:xfrm>
          <a:prstGeom prst="bentConnector3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0A83827-8B37-5796-A4C3-226D632E30CD}"/>
              </a:ext>
            </a:extLst>
          </p:cNvPr>
          <p:cNvSpPr txBox="1"/>
          <p:nvPr/>
        </p:nvSpPr>
        <p:spPr>
          <a:xfrm>
            <a:off x="10260073" y="1075558"/>
            <a:ext cx="10771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>
                <a:latin typeface="Arial" panose="020B0604020202020204" pitchFamily="34" charset="0"/>
                <a:cs typeface="Arial" panose="020B0604020202020204" pitchFamily="34" charset="0"/>
              </a:rPr>
              <a:t>Wuyuanwan</a:t>
            </a:r>
            <a:r>
              <a:rPr kumimoji="1"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 Station</a:t>
            </a:r>
            <a:endParaRPr kumimoji="1" lang="zh-CN" alt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6F6F96-829E-A115-03FD-BFE2F3BEB7CF}"/>
              </a:ext>
            </a:extLst>
          </p:cNvPr>
          <p:cNvSpPr/>
          <p:nvPr/>
        </p:nvSpPr>
        <p:spPr>
          <a:xfrm>
            <a:off x="6137860" y="3532017"/>
            <a:ext cx="784893" cy="961493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99F5D4B-26BA-CFD7-4771-60A86C931D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938" y="3232693"/>
            <a:ext cx="3287082" cy="3244235"/>
          </a:xfrm>
          <a:prstGeom prst="rect">
            <a:avLst/>
          </a:prstGeom>
        </p:spPr>
      </p:pic>
      <p:cxnSp>
        <p:nvCxnSpPr>
          <p:cNvPr id="31" name="肘形连接符 30">
            <a:extLst>
              <a:ext uri="{FF2B5EF4-FFF2-40B4-BE49-F238E27FC236}">
                <a16:creationId xmlns:a16="http://schemas.microsoft.com/office/drawing/2014/main" id="{BCDD3A41-078B-0950-2275-B1ED8B5590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9524479" y="3288687"/>
            <a:ext cx="299100" cy="207701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5725823-61C0-DCAA-C48C-441A50F84C5C}"/>
              </a:ext>
            </a:extLst>
          </p:cNvPr>
          <p:cNvSpPr txBox="1"/>
          <p:nvPr/>
        </p:nvSpPr>
        <p:spPr>
          <a:xfrm>
            <a:off x="8868586" y="3388693"/>
            <a:ext cx="7524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>
                <a:latin typeface="Arial" panose="020B0604020202020204" pitchFamily="34" charset="0"/>
                <a:cs typeface="Arial" panose="020B0604020202020204" pitchFamily="34" charset="0"/>
              </a:rPr>
              <a:t>Hecuo</a:t>
            </a:r>
            <a:r>
              <a:rPr kumimoji="1"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 Station</a:t>
            </a:r>
            <a:endParaRPr kumimoji="1" lang="zh-CN" alt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肘形连接符 37">
            <a:extLst>
              <a:ext uri="{FF2B5EF4-FFF2-40B4-BE49-F238E27FC236}">
                <a16:creationId xmlns:a16="http://schemas.microsoft.com/office/drawing/2014/main" id="{20903B6D-E9AF-89A9-6C2F-96E8B350A66F}"/>
              </a:ext>
            </a:extLst>
          </p:cNvPr>
          <p:cNvCxnSpPr>
            <a:cxnSpLocks/>
          </p:cNvCxnSpPr>
          <p:nvPr/>
        </p:nvCxnSpPr>
        <p:spPr>
          <a:xfrm>
            <a:off x="8017289" y="4452235"/>
            <a:ext cx="292890" cy="154799"/>
          </a:xfrm>
          <a:prstGeom prst="bentConnector3">
            <a:avLst>
              <a:gd name="adj1" fmla="val 35646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17B4485D-3DBA-57FB-3D41-EFF0084D97DC}"/>
              </a:ext>
            </a:extLst>
          </p:cNvPr>
          <p:cNvSpPr txBox="1"/>
          <p:nvPr/>
        </p:nvSpPr>
        <p:spPr>
          <a:xfrm>
            <a:off x="8244809" y="4507006"/>
            <a:ext cx="12022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Software Park </a:t>
            </a:r>
            <a:r>
              <a:rPr kumimoji="1" lang="en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II</a:t>
            </a:r>
            <a:r>
              <a:rPr kumimoji="1"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 Station</a:t>
            </a:r>
            <a:endParaRPr kumimoji="1" lang="zh-CN" alt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2E968A7-7DB5-9655-D4DD-EA19CE759118}"/>
              </a:ext>
            </a:extLst>
          </p:cNvPr>
          <p:cNvCxnSpPr>
            <a:cxnSpLocks/>
          </p:cNvCxnSpPr>
          <p:nvPr/>
        </p:nvCxnSpPr>
        <p:spPr>
          <a:xfrm flipV="1">
            <a:off x="6922753" y="3232086"/>
            <a:ext cx="958185" cy="31292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89024979-5441-B11E-3F92-FF3BDDE855AE}"/>
              </a:ext>
            </a:extLst>
          </p:cNvPr>
          <p:cNvCxnSpPr>
            <a:cxnSpLocks/>
          </p:cNvCxnSpPr>
          <p:nvPr/>
        </p:nvCxnSpPr>
        <p:spPr>
          <a:xfrm>
            <a:off x="6923749" y="4493510"/>
            <a:ext cx="957189" cy="196381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C3521BB9-986E-A3FA-AE8B-F263162FD793}"/>
              </a:ext>
            </a:extLst>
          </p:cNvPr>
          <p:cNvGrpSpPr/>
          <p:nvPr/>
        </p:nvGrpSpPr>
        <p:grpSpPr>
          <a:xfrm>
            <a:off x="5759178" y="5929495"/>
            <a:ext cx="1377981" cy="754296"/>
            <a:chOff x="5759178" y="5929495"/>
            <a:chExt cx="1377981" cy="75429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000F946-AEAF-4C03-244C-135BA6EF6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84" t="6643" r="8856" b="9546"/>
            <a:stretch/>
          </p:blipFill>
          <p:spPr>
            <a:xfrm flipV="1">
              <a:off x="5834916" y="5986740"/>
              <a:ext cx="103248" cy="100953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6E7F542-3612-F238-15E5-4DEB6250ADF7}"/>
                </a:ext>
              </a:extLst>
            </p:cNvPr>
            <p:cNvSpPr txBox="1"/>
            <p:nvPr/>
          </p:nvSpPr>
          <p:spPr>
            <a:xfrm>
              <a:off x="6013906" y="6098422"/>
              <a:ext cx="1123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High_overloading</a:t>
              </a:r>
              <a:endParaRPr kumimoji="1"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DEB4727-69D4-CBFA-4F6E-B3B1A3F90D81}"/>
                </a:ext>
              </a:extLst>
            </p:cNvPr>
            <p:cNvSpPr txBox="1"/>
            <p:nvPr/>
          </p:nvSpPr>
          <p:spPr>
            <a:xfrm>
              <a:off x="6013905" y="6295954"/>
              <a:ext cx="1123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Semi_overloading</a:t>
              </a:r>
              <a:endParaRPr kumimoji="1"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1AD4DCC-2441-C90E-FAA2-D89039BF0860}"/>
                </a:ext>
              </a:extLst>
            </p:cNvPr>
            <p:cNvSpPr txBox="1"/>
            <p:nvPr/>
          </p:nvSpPr>
          <p:spPr>
            <a:xfrm>
              <a:off x="6013904" y="6468347"/>
              <a:ext cx="1123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Low_overloading</a:t>
              </a:r>
              <a:endParaRPr kumimoji="1"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A648A2E-3E43-F001-9792-D31AFCB0A448}"/>
                </a:ext>
              </a:extLst>
            </p:cNvPr>
            <p:cNvSpPr txBox="1"/>
            <p:nvPr/>
          </p:nvSpPr>
          <p:spPr>
            <a:xfrm>
              <a:off x="6013903" y="5929495"/>
              <a:ext cx="1123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Subway station</a:t>
              </a:r>
              <a:endParaRPr kumimoji="1"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70E900F-48FC-90DB-4E5E-8538C14D8B84}"/>
                </a:ext>
              </a:extLst>
            </p:cNvPr>
            <p:cNvSpPr/>
            <p:nvPr/>
          </p:nvSpPr>
          <p:spPr>
            <a:xfrm>
              <a:off x="5759178" y="6177101"/>
              <a:ext cx="254725" cy="65314"/>
            </a:xfrm>
            <a:prstGeom prst="rect">
              <a:avLst/>
            </a:prstGeom>
            <a:solidFill>
              <a:srgbClr val="A93402"/>
            </a:solidFill>
            <a:ln>
              <a:solidFill>
                <a:srgbClr val="A9340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CE58797-65DA-AC4E-1BDD-4B47EFDFD86C}"/>
                </a:ext>
              </a:extLst>
            </p:cNvPr>
            <p:cNvSpPr/>
            <p:nvPr/>
          </p:nvSpPr>
          <p:spPr>
            <a:xfrm>
              <a:off x="5759178" y="6367038"/>
              <a:ext cx="254725" cy="65314"/>
            </a:xfrm>
            <a:prstGeom prst="rect">
              <a:avLst/>
            </a:prstGeom>
            <a:solidFill>
              <a:srgbClr val="CD9203"/>
            </a:solidFill>
            <a:ln>
              <a:solidFill>
                <a:srgbClr val="CD920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4B8E0AB-C193-AEDD-AEDB-49B2322894B8}"/>
                </a:ext>
              </a:extLst>
            </p:cNvPr>
            <p:cNvSpPr/>
            <p:nvPr/>
          </p:nvSpPr>
          <p:spPr>
            <a:xfrm>
              <a:off x="5760859" y="6550837"/>
              <a:ext cx="254725" cy="65314"/>
            </a:xfrm>
            <a:prstGeom prst="rect">
              <a:avLst/>
            </a:prstGeom>
            <a:solidFill>
              <a:srgbClr val="527F35"/>
            </a:solidFill>
            <a:ln>
              <a:solidFill>
                <a:srgbClr val="527F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921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7BB73DA-AC50-B0B3-C784-72EB0E9F6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8"/>
          <a:stretch/>
        </p:blipFill>
        <p:spPr>
          <a:xfrm>
            <a:off x="5938164" y="412617"/>
            <a:ext cx="6160331" cy="62387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4CEC5D-761B-2D73-5F41-A999648354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7" r="3623"/>
          <a:stretch/>
        </p:blipFill>
        <p:spPr>
          <a:xfrm>
            <a:off x="1282148" y="3791266"/>
            <a:ext cx="3600000" cy="28601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302FE8B-BEB2-1530-7F2C-160A08874795}"/>
              </a:ext>
            </a:extLst>
          </p:cNvPr>
          <p:cNvSpPr/>
          <p:nvPr/>
        </p:nvSpPr>
        <p:spPr>
          <a:xfrm>
            <a:off x="8044071" y="4108174"/>
            <a:ext cx="477078" cy="41823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6FBCF48-6A01-9BD1-B5D1-952CF0157E85}"/>
              </a:ext>
            </a:extLst>
          </p:cNvPr>
          <p:cNvSpPr/>
          <p:nvPr/>
        </p:nvSpPr>
        <p:spPr>
          <a:xfrm>
            <a:off x="8693426" y="3034748"/>
            <a:ext cx="537508" cy="394252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923955E-C161-2997-9C79-2C0115EF24BC}"/>
              </a:ext>
            </a:extLst>
          </p:cNvPr>
          <p:cNvCxnSpPr>
            <a:cxnSpLocks/>
          </p:cNvCxnSpPr>
          <p:nvPr/>
        </p:nvCxnSpPr>
        <p:spPr>
          <a:xfrm>
            <a:off x="4882148" y="412617"/>
            <a:ext cx="3811278" cy="262213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0F36DCC-3B60-ACE3-ABA3-C054D779F0DF}"/>
              </a:ext>
            </a:extLst>
          </p:cNvPr>
          <p:cNvCxnSpPr>
            <a:cxnSpLocks/>
          </p:cNvCxnSpPr>
          <p:nvPr/>
        </p:nvCxnSpPr>
        <p:spPr>
          <a:xfrm>
            <a:off x="4870603" y="3318897"/>
            <a:ext cx="3822823" cy="11010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C098A217-8FE1-6262-1189-6D959480CF67}"/>
              </a:ext>
            </a:extLst>
          </p:cNvPr>
          <p:cNvCxnSpPr>
            <a:cxnSpLocks/>
          </p:cNvCxnSpPr>
          <p:nvPr/>
        </p:nvCxnSpPr>
        <p:spPr>
          <a:xfrm>
            <a:off x="4882148" y="3823253"/>
            <a:ext cx="3161923" cy="284921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755B2177-7FAB-986C-4E73-0140AA086DD2}"/>
              </a:ext>
            </a:extLst>
          </p:cNvPr>
          <p:cNvCxnSpPr>
            <a:cxnSpLocks/>
          </p:cNvCxnSpPr>
          <p:nvPr/>
        </p:nvCxnSpPr>
        <p:spPr>
          <a:xfrm flipV="1">
            <a:off x="4882148" y="4526413"/>
            <a:ext cx="3161923" cy="212500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FA9723D4-8B1E-4884-4A14-DAC5C6311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603" y="412617"/>
            <a:ext cx="3600000" cy="2909845"/>
          </a:xfrm>
          <a:prstGeom prst="rect">
            <a:avLst/>
          </a:prstGeom>
        </p:spPr>
      </p:pic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87A49CD3-4343-C2A5-56CB-5861511211C7}"/>
              </a:ext>
            </a:extLst>
          </p:cNvPr>
          <p:cNvCxnSpPr/>
          <p:nvPr/>
        </p:nvCxnSpPr>
        <p:spPr>
          <a:xfrm rot="10800000">
            <a:off x="1933145" y="1091749"/>
            <a:ext cx="422910" cy="137160"/>
          </a:xfrm>
          <a:prstGeom prst="bentConnector3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DBAA523-91BA-F982-BE3E-07C09B0AE157}"/>
              </a:ext>
            </a:extLst>
          </p:cNvPr>
          <p:cNvSpPr txBox="1"/>
          <p:nvPr/>
        </p:nvSpPr>
        <p:spPr>
          <a:xfrm>
            <a:off x="1178746" y="991721"/>
            <a:ext cx="10771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>
                <a:latin typeface="Arial" panose="020B0604020202020204" pitchFamily="34" charset="0"/>
                <a:cs typeface="Arial" panose="020B0604020202020204" pitchFamily="34" charset="0"/>
              </a:rPr>
              <a:t>Wushipu</a:t>
            </a:r>
            <a:r>
              <a:rPr kumimoji="1"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 Station</a:t>
            </a:r>
            <a:endParaRPr kumimoji="1" lang="zh-CN" alt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FAB5472-B8D1-9AB6-E730-FBA0D3A531F3}"/>
              </a:ext>
            </a:extLst>
          </p:cNvPr>
          <p:cNvGrpSpPr/>
          <p:nvPr/>
        </p:nvGrpSpPr>
        <p:grpSpPr>
          <a:xfrm>
            <a:off x="10814019" y="5838126"/>
            <a:ext cx="1377981" cy="754296"/>
            <a:chOff x="5759178" y="5929495"/>
            <a:chExt cx="1377981" cy="754296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96D75482-BF95-777F-8CC0-07243FE2CF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384" t="6643" r="8856" b="9546"/>
            <a:stretch/>
          </p:blipFill>
          <p:spPr>
            <a:xfrm flipV="1">
              <a:off x="5834916" y="5986740"/>
              <a:ext cx="103248" cy="100953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4F44850-975F-FDC2-57AA-F8174C5CF558}"/>
                </a:ext>
              </a:extLst>
            </p:cNvPr>
            <p:cNvSpPr txBox="1"/>
            <p:nvPr/>
          </p:nvSpPr>
          <p:spPr>
            <a:xfrm>
              <a:off x="6013906" y="6098422"/>
              <a:ext cx="1123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High_underloading</a:t>
              </a:r>
              <a:endParaRPr kumimoji="1"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F43D289-65AF-2811-297F-7796A0A24FE3}"/>
                </a:ext>
              </a:extLst>
            </p:cNvPr>
            <p:cNvSpPr txBox="1"/>
            <p:nvPr/>
          </p:nvSpPr>
          <p:spPr>
            <a:xfrm>
              <a:off x="6013905" y="6295954"/>
              <a:ext cx="11232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Semi_underloading</a:t>
              </a:r>
              <a:endParaRPr kumimoji="1"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8325C21-DDF4-04D8-B103-467E6A09DF37}"/>
                </a:ext>
              </a:extLst>
            </p:cNvPr>
            <p:cNvSpPr txBox="1"/>
            <p:nvPr/>
          </p:nvSpPr>
          <p:spPr>
            <a:xfrm>
              <a:off x="6013904" y="6468347"/>
              <a:ext cx="1123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Low_underloading</a:t>
              </a:r>
              <a:endParaRPr kumimoji="1"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958104-9795-ED46-539F-E8A36DA66783}"/>
                </a:ext>
              </a:extLst>
            </p:cNvPr>
            <p:cNvSpPr txBox="1"/>
            <p:nvPr/>
          </p:nvSpPr>
          <p:spPr>
            <a:xfrm>
              <a:off x="6013903" y="5929495"/>
              <a:ext cx="1123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Subway station</a:t>
              </a:r>
              <a:endParaRPr kumimoji="1"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E7DD2BB-BE69-EA43-5B5B-1F8FEB5DAB82}"/>
                </a:ext>
              </a:extLst>
            </p:cNvPr>
            <p:cNvSpPr/>
            <p:nvPr/>
          </p:nvSpPr>
          <p:spPr>
            <a:xfrm>
              <a:off x="5759178" y="6177101"/>
              <a:ext cx="254725" cy="65314"/>
            </a:xfrm>
            <a:prstGeom prst="rect">
              <a:avLst/>
            </a:prstGeom>
            <a:solidFill>
              <a:srgbClr val="A93402"/>
            </a:solidFill>
            <a:ln>
              <a:solidFill>
                <a:srgbClr val="A9340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2174320-FC3E-A356-DB84-FFF144BB6451}"/>
                </a:ext>
              </a:extLst>
            </p:cNvPr>
            <p:cNvSpPr/>
            <p:nvPr/>
          </p:nvSpPr>
          <p:spPr>
            <a:xfrm>
              <a:off x="5759178" y="6367038"/>
              <a:ext cx="254725" cy="65314"/>
            </a:xfrm>
            <a:prstGeom prst="rect">
              <a:avLst/>
            </a:prstGeom>
            <a:solidFill>
              <a:srgbClr val="CD9203"/>
            </a:solidFill>
            <a:ln>
              <a:solidFill>
                <a:srgbClr val="CD920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192CCD2-EB07-5447-CCB5-0D0D2AEC7B97}"/>
                </a:ext>
              </a:extLst>
            </p:cNvPr>
            <p:cNvSpPr/>
            <p:nvPr/>
          </p:nvSpPr>
          <p:spPr>
            <a:xfrm>
              <a:off x="5760859" y="6550837"/>
              <a:ext cx="254725" cy="65314"/>
            </a:xfrm>
            <a:prstGeom prst="rect">
              <a:avLst/>
            </a:prstGeom>
            <a:solidFill>
              <a:srgbClr val="527F35"/>
            </a:solidFill>
            <a:ln>
              <a:solidFill>
                <a:srgbClr val="527F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36" name="肘形连接符 35">
            <a:extLst>
              <a:ext uri="{FF2B5EF4-FFF2-40B4-BE49-F238E27FC236}">
                <a16:creationId xmlns:a16="http://schemas.microsoft.com/office/drawing/2014/main" id="{5FEC738F-D4FB-C994-FA04-50717DA321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43534" y="4571573"/>
            <a:ext cx="301128" cy="210809"/>
          </a:xfrm>
          <a:prstGeom prst="bentConnector3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1DE7CE6-6928-E1A6-34EE-B17DD9C6B68B}"/>
              </a:ext>
            </a:extLst>
          </p:cNvPr>
          <p:cNvSpPr txBox="1"/>
          <p:nvPr/>
        </p:nvSpPr>
        <p:spPr>
          <a:xfrm>
            <a:off x="2838932" y="4326358"/>
            <a:ext cx="112114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 err="1">
                <a:latin typeface="Arial" panose="020B0604020202020204" pitchFamily="34" charset="0"/>
                <a:cs typeface="Arial" panose="020B0604020202020204" pitchFamily="34" charset="0"/>
              </a:rPr>
              <a:t>Hubin</a:t>
            </a:r>
            <a:r>
              <a:rPr kumimoji="1" lang="en-US" altLang="zh-CN" sz="700" dirty="0">
                <a:latin typeface="Arial" panose="020B0604020202020204" pitchFamily="34" charset="0"/>
                <a:cs typeface="Arial" panose="020B0604020202020204" pitchFamily="34" charset="0"/>
              </a:rPr>
              <a:t> South Rd Station</a:t>
            </a:r>
            <a:endParaRPr kumimoji="1" lang="zh-CN" alt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83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36</Words>
  <Application>Microsoft Macintosh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徐茜露 张</dc:creator>
  <cp:lastModifiedBy>徐茜露 张</cp:lastModifiedBy>
  <cp:revision>2</cp:revision>
  <dcterms:created xsi:type="dcterms:W3CDTF">2023-08-21T07:15:10Z</dcterms:created>
  <dcterms:modified xsi:type="dcterms:W3CDTF">2023-08-21T09:39:58Z</dcterms:modified>
</cp:coreProperties>
</file>