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Estudios de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Ejemplos de Empresas que han Implementado Exitosamente el Control de Calidad</a:t>
            </a:r>
          </a:p>
          <a:p/>
          <a:p>
            <a:r>
              <a:t>- Toyota: Implementó el Sistema de Producción Toyota (TPS) y TQM, centrándose en la reducción de costos, eliminación de desperdicios y satisfacción del cliente. Esto resultó en productos de alta calidad y eficiencia operativa.</a:t>
            </a:r>
          </a:p>
          <a:p>
            <a:r>
              <a:t>- Samsung Electronics: Utilizó un enfoque basado en datos y colaboración con proveedores para mantener altos estándares de calidad. Implementó tecnologías avanzadas para inspección automatizada y mejoró la satisfacción del cliente.</a:t>
            </a:r>
          </a:p>
          <a:p>
            <a:r>
              <a:t>- Xerox: Adoptó Lean Six Sigma para mejorar sus procesos, enfocándose en la retroalimentación de clientes y empleados. Esto resultó en la recuperación de la empresa y un aumento significativo en la eficiencia y satisfacción del cliente.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Impacto del Control de Calidad en los Procesos y Resultados Empresariales</a:t>
            </a:r>
          </a:p>
          <a:p/>
          <a:p>
            <a:r>
              <a:t>- Toyota: Logró una reducción significativa en los tiempos de producción y defectos, lo que resultó en una mayor satisfacción del cliente y liderazgo en el mercado.</a:t>
            </a:r>
          </a:p>
          <a:p>
            <a:r>
              <a:t>- Samsung Electronics: A través de la mejora continua y el uso de tecnologías avanzadas, redujo las tasas de defectos y aumentó la eficiencia, resultando en productos de alta calidad y lealtad del cliente.</a:t>
            </a:r>
          </a:p>
          <a:p>
            <a:r>
              <a:t>- Xerox: La implementación de Lean Six Sigma y la eliminación de productos no rentables llevaron a una mejora en la reputación de la empresa y en la confianza del cliente, recuperando su posición en el mercado y logrando una estabilidad financiera.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Aprendidas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Lecciones y Recomendaciones Basadas en Experiencias Reales</a:t>
            </a:r>
          </a:p>
          <a:p/>
          <a:p>
            <a:r>
              <a:t>- Toyota: La importancia de una cultura organizacional centrada en la calidad y la mejora continua. Capacitación constante y participación de todos los niveles de la organización.</a:t>
            </a:r>
          </a:p>
          <a:p>
            <a:r>
              <a:t>- Samsung Electronics: La integración de tecnologías avanzadas y el uso de datos para la toma de decisiones y la mejora continua. Colaboración estrecha con proveedores y empleados.</a:t>
            </a:r>
          </a:p>
          <a:p>
            <a:r>
              <a:t>- Xerox: La necesidad de escuchar a los clientes y empleados para identificar problemas y oportunidades de mejora. Eliminar desperdicios y enfocarse en productos y procesos que aporten valor al cliente.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