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75" r:id="rId3"/>
    <p:sldMasterId id="2147483951" r:id="rId4"/>
    <p:sldMasterId id="2147484172" r:id="rId5"/>
  </p:sldMasterIdLst>
  <p:notesMasterIdLst>
    <p:notesMasterId r:id="rId13"/>
  </p:notesMasterIdLst>
  <p:sldIdLst>
    <p:sldId id="638" r:id="rId6"/>
    <p:sldId id="593" r:id="rId7"/>
    <p:sldId id="595" r:id="rId8"/>
    <p:sldId id="643" r:id="rId9"/>
    <p:sldId id="645" r:id="rId10"/>
    <p:sldId id="647" r:id="rId11"/>
    <p:sldId id="64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ヒラギノ角ゴ ProN W3" charset="0"/>
        <a:cs typeface="ヒラギノ角ゴ ProN W3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ヒラギノ角ゴ ProN W3" charset="0"/>
        <a:cs typeface="ヒラギノ角ゴ ProN W3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ヒラギノ角ゴ ProN W3" charset="0"/>
        <a:cs typeface="ヒラギノ角ゴ ProN W3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ヒラギノ角ゴ ProN W3" charset="0"/>
        <a:cs typeface="ヒラギノ角ゴ ProN W3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ヒラギノ角ゴ ProN W3" charset="0"/>
        <a:cs typeface="ヒラギノ角ゴ ProN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rebuchet MS" charset="0"/>
        <a:ea typeface="ヒラギノ角ゴ ProN W3" charset="0"/>
        <a:cs typeface="ヒラギノ角ゴ ProN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rebuchet MS" charset="0"/>
        <a:ea typeface="ヒラギノ角ゴ ProN W3" charset="0"/>
        <a:cs typeface="ヒラギノ角ゴ ProN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rebuchet MS" charset="0"/>
        <a:ea typeface="ヒラギノ角ゴ ProN W3" charset="0"/>
        <a:cs typeface="ヒラギノ角ゴ ProN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rebuchet MS" charset="0"/>
        <a:ea typeface="ヒラギノ角ゴ ProN W3" charset="0"/>
        <a:cs typeface="ヒラギノ角ゴ ProN W3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9B04"/>
    <a:srgbClr val="003245"/>
    <a:srgbClr val="00B2F5"/>
    <a:srgbClr val="A6A6A6"/>
    <a:srgbClr val="D9D9D9"/>
    <a:srgbClr val="3C8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4849" autoAdjust="0"/>
  </p:normalViewPr>
  <p:slideViewPr>
    <p:cSldViewPr>
      <p:cViewPr>
        <p:scale>
          <a:sx n="77" d="100"/>
          <a:sy n="77" d="100"/>
        </p:scale>
        <p:origin x="-94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CD1AA5-0661-BA4E-ACFA-598D75716A58}" type="datetimeFigureOut">
              <a:rPr lang="es-ES"/>
              <a:pPr>
                <a:defRPr/>
              </a:pPr>
              <a:t>21/12/2015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  <a:endParaRPr lang="en-GB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0F26B7-3884-D744-93FD-8E5994AA4B4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201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F26B7-3884-D744-93FD-8E5994AA4B4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F26B7-3884-D744-93FD-8E5994AA4B46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F26B7-3884-D744-93FD-8E5994AA4B46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F26B7-3884-D744-93FD-8E5994AA4B46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F26B7-3884-D744-93FD-8E5994AA4B46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fónica -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 userDrawn="1"/>
        </p:nvGrpSpPr>
        <p:grpSpPr bwMode="auto">
          <a:xfrm>
            <a:off x="-23813" y="2286000"/>
            <a:ext cx="9167813" cy="2159000"/>
            <a:chOff x="-23446" y="2286000"/>
            <a:chExt cx="9167446" cy="2159000"/>
          </a:xfrm>
        </p:grpSpPr>
        <p:sp>
          <p:nvSpPr>
            <p:cNvPr id="5" name="Rectangle 1"/>
            <p:cNvSpPr>
              <a:spLocks/>
            </p:cNvSpPr>
            <p:nvPr userDrawn="1"/>
          </p:nvSpPr>
          <p:spPr bwMode="auto">
            <a:xfrm>
              <a:off x="128954" y="2286000"/>
              <a:ext cx="8663354" cy="2159000"/>
            </a:xfrm>
            <a:prstGeom prst="rect">
              <a:avLst/>
            </a:prstGeom>
            <a:solidFill>
              <a:srgbClr val="E7E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s-ES">
                <a:solidFill>
                  <a:srgbClr val="003245"/>
                </a:solidFill>
              </a:endParaRPr>
            </a:p>
          </p:txBody>
        </p:sp>
        <p:sp>
          <p:nvSpPr>
            <p:cNvPr id="6" name="Rectangle 9"/>
            <p:cNvSpPr>
              <a:spLocks/>
            </p:cNvSpPr>
            <p:nvPr userDrawn="1"/>
          </p:nvSpPr>
          <p:spPr bwMode="auto">
            <a:xfrm>
              <a:off x="-23446" y="2286000"/>
              <a:ext cx="152395" cy="2159000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rgbClr val="003245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Rectangle 10"/>
            <p:cNvSpPr>
              <a:spLocks/>
            </p:cNvSpPr>
            <p:nvPr userDrawn="1"/>
          </p:nvSpPr>
          <p:spPr bwMode="auto">
            <a:xfrm>
              <a:off x="128954" y="2286000"/>
              <a:ext cx="82062" cy="2159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s-ES">
                <a:solidFill>
                  <a:srgbClr val="003245"/>
                </a:solidFill>
              </a:endParaRPr>
            </a:p>
          </p:txBody>
        </p:sp>
        <p:sp>
          <p:nvSpPr>
            <p:cNvPr id="8" name="Rectangle 11"/>
            <p:cNvSpPr>
              <a:spLocks/>
            </p:cNvSpPr>
            <p:nvPr userDrawn="1"/>
          </p:nvSpPr>
          <p:spPr bwMode="auto">
            <a:xfrm>
              <a:off x="8792308" y="2286000"/>
              <a:ext cx="351692" cy="2159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s-ES">
                <a:solidFill>
                  <a:srgbClr val="003245"/>
                </a:solidFill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0085" y="2408239"/>
            <a:ext cx="7772400" cy="1020762"/>
          </a:xfrm>
          <a:prstGeom prst="rect">
            <a:avLst/>
          </a:prstGeom>
        </p:spPr>
        <p:txBody>
          <a:bodyPr anchor="ctr"/>
          <a:lstStyle>
            <a:lvl1pPr algn="r">
              <a:defRPr sz="3000" b="1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341686" y="3486605"/>
            <a:ext cx="6400800" cy="8858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68313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89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39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2224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328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066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632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178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26127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97848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52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83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15113" y="115888"/>
            <a:ext cx="2071687" cy="60102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95288" y="115888"/>
            <a:ext cx="6067425" cy="60102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240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E560-B547-4DCE-81C8-795F1807C834}" type="datetimeFigureOut">
              <a:rPr lang="es-ES" smtClean="0"/>
              <a:pPr/>
              <a:t>21/12/2015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90D2-5523-435D-A8C0-D0A8311CCA3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537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E560-B547-4DCE-81C8-795F1807C834}" type="datetimeFigureOut">
              <a:rPr lang="es-ES" smtClean="0"/>
              <a:pPr/>
              <a:t>21/12/2015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90D2-5523-435D-A8C0-D0A8311CCA3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894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E560-B547-4DCE-81C8-795F1807C834}" type="datetimeFigureOut">
              <a:rPr lang="es-ES" smtClean="0"/>
              <a:pPr/>
              <a:t>21/12/2015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90D2-5523-435D-A8C0-D0A8311CCA3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269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E560-B547-4DCE-81C8-795F1807C834}" type="datetimeFigureOut">
              <a:rPr lang="es-ES" smtClean="0"/>
              <a:pPr/>
              <a:t>21/12/2015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90D2-5523-435D-A8C0-D0A8311CCA3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475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E560-B547-4DCE-81C8-795F1807C834}" type="datetimeFigureOut">
              <a:rPr lang="es-ES" smtClean="0"/>
              <a:pPr/>
              <a:t>21/12/2015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90D2-5523-435D-A8C0-D0A8311CCA3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639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E560-B547-4DCE-81C8-795F1807C834}" type="datetimeFigureOut">
              <a:rPr lang="es-ES" smtClean="0"/>
              <a:pPr/>
              <a:t>21/12/2015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90D2-5523-435D-A8C0-D0A8311CCA3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181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E560-B547-4DCE-81C8-795F1807C834}" type="datetimeFigureOut">
              <a:rPr lang="es-ES" smtClean="0"/>
              <a:pPr/>
              <a:t>21/12/2015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90D2-5523-435D-A8C0-D0A8311CCA3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7883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E560-B547-4DCE-81C8-795F1807C834}" type="datetimeFigureOut">
              <a:rPr lang="es-ES" smtClean="0"/>
              <a:pPr/>
              <a:t>21/12/2015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90D2-5523-435D-A8C0-D0A8311CCA3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559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E560-B547-4DCE-81C8-795F1807C834}" type="datetimeFigureOut">
              <a:rPr lang="es-ES" smtClean="0"/>
              <a:pPr/>
              <a:t>21/12/2015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90D2-5523-435D-A8C0-D0A8311CCA3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552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ce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110" y="0"/>
            <a:ext cx="7484891" cy="83661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174625" indent="0">
              <a:defRPr lang="de-DE" dirty="0"/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4151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E560-B547-4DCE-81C8-795F1807C834}" type="datetimeFigureOut">
              <a:rPr lang="es-ES" smtClean="0"/>
              <a:pPr/>
              <a:t>21/12/2015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90D2-5523-435D-A8C0-D0A8311CCA3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1918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E560-B547-4DCE-81C8-795F1807C834}" type="datetimeFigureOut">
              <a:rPr lang="es-ES" smtClean="0"/>
              <a:pPr/>
              <a:t>21/12/2015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90D2-5523-435D-A8C0-D0A8311CCA3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92737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efónica -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 userDrawn="1"/>
        </p:nvGrpSpPr>
        <p:grpSpPr bwMode="auto">
          <a:xfrm>
            <a:off x="-23813" y="2286000"/>
            <a:ext cx="9167813" cy="2159000"/>
            <a:chOff x="-23446" y="2286000"/>
            <a:chExt cx="9167446" cy="2159000"/>
          </a:xfrm>
        </p:grpSpPr>
        <p:sp>
          <p:nvSpPr>
            <p:cNvPr id="5" name="Rectangle 1"/>
            <p:cNvSpPr>
              <a:spLocks/>
            </p:cNvSpPr>
            <p:nvPr userDrawn="1"/>
          </p:nvSpPr>
          <p:spPr bwMode="auto">
            <a:xfrm>
              <a:off x="128954" y="2286000"/>
              <a:ext cx="8663354" cy="2159000"/>
            </a:xfrm>
            <a:prstGeom prst="rect">
              <a:avLst/>
            </a:prstGeom>
            <a:solidFill>
              <a:srgbClr val="E7E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s-ES">
                <a:solidFill>
                  <a:srgbClr val="003245"/>
                </a:solidFill>
              </a:endParaRPr>
            </a:p>
          </p:txBody>
        </p:sp>
        <p:sp>
          <p:nvSpPr>
            <p:cNvPr id="6" name="Rectangle 9"/>
            <p:cNvSpPr>
              <a:spLocks/>
            </p:cNvSpPr>
            <p:nvPr userDrawn="1"/>
          </p:nvSpPr>
          <p:spPr bwMode="auto">
            <a:xfrm>
              <a:off x="-23446" y="2286000"/>
              <a:ext cx="152395" cy="2159000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rgbClr val="003245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Rectangle 10"/>
            <p:cNvSpPr>
              <a:spLocks/>
            </p:cNvSpPr>
            <p:nvPr userDrawn="1"/>
          </p:nvSpPr>
          <p:spPr bwMode="auto">
            <a:xfrm>
              <a:off x="128954" y="2286000"/>
              <a:ext cx="82062" cy="2159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s-ES">
                <a:solidFill>
                  <a:srgbClr val="003245"/>
                </a:solidFill>
              </a:endParaRPr>
            </a:p>
          </p:txBody>
        </p:sp>
        <p:sp>
          <p:nvSpPr>
            <p:cNvPr id="8" name="Rectangle 11"/>
            <p:cNvSpPr>
              <a:spLocks/>
            </p:cNvSpPr>
            <p:nvPr userDrawn="1"/>
          </p:nvSpPr>
          <p:spPr bwMode="auto">
            <a:xfrm>
              <a:off x="8792308" y="2286000"/>
              <a:ext cx="351692" cy="2159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s-ES">
                <a:solidFill>
                  <a:srgbClr val="003245"/>
                </a:solidFill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0085" y="2408239"/>
            <a:ext cx="7772400" cy="1020762"/>
          </a:xfrm>
          <a:prstGeom prst="rect">
            <a:avLst/>
          </a:prstGeom>
        </p:spPr>
        <p:txBody>
          <a:bodyPr anchor="ctr"/>
          <a:lstStyle>
            <a:lvl1pPr algn="r">
              <a:defRPr sz="3000" b="1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341686" y="3486605"/>
            <a:ext cx="6400800" cy="8858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68313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64395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6439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fónica -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3"/>
          <p:cNvSpPr>
            <a:spLocks/>
          </p:cNvSpPr>
          <p:nvPr/>
        </p:nvSpPr>
        <p:spPr bwMode="auto">
          <a:xfrm rot="10800000">
            <a:off x="7164388" y="6332538"/>
            <a:ext cx="865187" cy="49212"/>
          </a:xfrm>
          <a:prstGeom prst="rect">
            <a:avLst/>
          </a:prstGeom>
          <a:solidFill>
            <a:srgbClr val="15627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4" name="Rectangle 12"/>
          <p:cNvSpPr>
            <a:spLocks/>
          </p:cNvSpPr>
          <p:nvPr/>
        </p:nvSpPr>
        <p:spPr bwMode="auto">
          <a:xfrm rot="10800000">
            <a:off x="8015288" y="6332538"/>
            <a:ext cx="1122362" cy="49212"/>
          </a:xfrm>
          <a:prstGeom prst="rect">
            <a:avLst/>
          </a:prstGeom>
          <a:solidFill>
            <a:srgbClr val="11536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5" name="Rectangle 14"/>
          <p:cNvSpPr>
            <a:spLocks/>
          </p:cNvSpPr>
          <p:nvPr/>
        </p:nvSpPr>
        <p:spPr bwMode="auto">
          <a:xfrm rot="10800000">
            <a:off x="6269038" y="6332538"/>
            <a:ext cx="895350" cy="49212"/>
          </a:xfrm>
          <a:prstGeom prst="rect">
            <a:avLst/>
          </a:prstGeom>
          <a:solidFill>
            <a:srgbClr val="1C849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6" name="Rectangle 15"/>
          <p:cNvSpPr>
            <a:spLocks/>
          </p:cNvSpPr>
          <p:nvPr/>
        </p:nvSpPr>
        <p:spPr bwMode="auto">
          <a:xfrm rot="10800000">
            <a:off x="-6350" y="6332538"/>
            <a:ext cx="6275388" cy="49212"/>
          </a:xfrm>
          <a:prstGeom prst="rect">
            <a:avLst/>
          </a:prstGeom>
          <a:solidFill>
            <a:srgbClr val="29C6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grpSp>
        <p:nvGrpSpPr>
          <p:cNvPr id="7" name="Agrupar 13"/>
          <p:cNvGrpSpPr>
            <a:grpSpLocks/>
          </p:cNvGrpSpPr>
          <p:nvPr/>
        </p:nvGrpSpPr>
        <p:grpSpPr bwMode="auto">
          <a:xfrm flipH="1">
            <a:off x="-6350" y="836613"/>
            <a:ext cx="9144000" cy="49212"/>
            <a:chOff x="-6350" y="6332112"/>
            <a:chExt cx="9906000" cy="49216"/>
          </a:xfrm>
        </p:grpSpPr>
        <p:sp>
          <p:nvSpPr>
            <p:cNvPr id="8" name="Rectangle 13"/>
            <p:cNvSpPr>
              <a:spLocks/>
            </p:cNvSpPr>
            <p:nvPr userDrawn="1"/>
          </p:nvSpPr>
          <p:spPr bwMode="auto">
            <a:xfrm rot="10800000">
              <a:off x="7761948" y="6332112"/>
              <a:ext cx="935567" cy="49216"/>
            </a:xfrm>
            <a:prstGeom prst="rect">
              <a:avLst/>
            </a:prstGeom>
            <a:solidFill>
              <a:srgbClr val="15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9" name="Rectangle 12"/>
            <p:cNvSpPr>
              <a:spLocks/>
            </p:cNvSpPr>
            <p:nvPr userDrawn="1"/>
          </p:nvSpPr>
          <p:spPr bwMode="auto">
            <a:xfrm rot="10800000">
              <a:off x="8682038" y="6332112"/>
              <a:ext cx="1217613" cy="49216"/>
            </a:xfrm>
            <a:prstGeom prst="rect">
              <a:avLst/>
            </a:prstGeom>
            <a:solidFill>
              <a:srgbClr val="115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10" name="Rectangle 14"/>
            <p:cNvSpPr>
              <a:spLocks/>
            </p:cNvSpPr>
            <p:nvPr userDrawn="1"/>
          </p:nvSpPr>
          <p:spPr bwMode="auto">
            <a:xfrm rot="10800000">
              <a:off x="6791986" y="6332112"/>
              <a:ext cx="969962" cy="49216"/>
            </a:xfrm>
            <a:prstGeom prst="rect">
              <a:avLst/>
            </a:prstGeom>
            <a:solidFill>
              <a:srgbClr val="1C8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11" name="Rectangle 15"/>
            <p:cNvSpPr>
              <a:spLocks/>
            </p:cNvSpPr>
            <p:nvPr userDrawn="1"/>
          </p:nvSpPr>
          <p:spPr bwMode="auto">
            <a:xfrm rot="10800000">
              <a:off x="-6350" y="6332112"/>
              <a:ext cx="6798336" cy="49216"/>
            </a:xfrm>
            <a:prstGeom prst="rect">
              <a:avLst/>
            </a:prstGeom>
            <a:solidFill>
              <a:srgbClr val="29C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</p:grpSp>
      <p:sp>
        <p:nvSpPr>
          <p:cNvPr id="12" name="AutoShape 5"/>
          <p:cNvSpPr>
            <a:spLocks/>
          </p:cNvSpPr>
          <p:nvPr/>
        </p:nvSpPr>
        <p:spPr bwMode="auto">
          <a:xfrm>
            <a:off x="8029575" y="6502400"/>
            <a:ext cx="830263" cy="249238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2147483647 h 21600"/>
              <a:gd name="T54" fmla="*/ 2147483647 w 21600"/>
              <a:gd name="T55" fmla="*/ 2147483647 h 21600"/>
              <a:gd name="T56" fmla="*/ 2147483647 w 21600"/>
              <a:gd name="T57" fmla="*/ 2147483647 h 21600"/>
              <a:gd name="T58" fmla="*/ 2147483647 w 21600"/>
              <a:gd name="T59" fmla="*/ 2147483647 h 21600"/>
              <a:gd name="T60" fmla="*/ 2147483647 w 21600"/>
              <a:gd name="T61" fmla="*/ 2147483647 h 21600"/>
              <a:gd name="T62" fmla="*/ 2147483647 w 21600"/>
              <a:gd name="T63" fmla="*/ 2147483647 h 21600"/>
              <a:gd name="T64" fmla="*/ 2147483647 w 21600"/>
              <a:gd name="T65" fmla="*/ 2147483647 h 21600"/>
              <a:gd name="T66" fmla="*/ 2147483647 w 21600"/>
              <a:gd name="T67" fmla="*/ 2147483647 h 21600"/>
              <a:gd name="T68" fmla="*/ 2147483647 w 21600"/>
              <a:gd name="T69" fmla="*/ 2147483647 h 21600"/>
              <a:gd name="T70" fmla="*/ 2147483647 w 21600"/>
              <a:gd name="T71" fmla="*/ 2147483647 h 21600"/>
              <a:gd name="T72" fmla="*/ 2147483647 w 21600"/>
              <a:gd name="T73" fmla="*/ 2147483647 h 21600"/>
              <a:gd name="T74" fmla="*/ 2147483647 w 21600"/>
              <a:gd name="T75" fmla="*/ 2147483647 h 21600"/>
              <a:gd name="T76" fmla="*/ 2147483647 w 21600"/>
              <a:gd name="T77" fmla="*/ 2147483647 h 21600"/>
              <a:gd name="T78" fmla="*/ 2147483647 w 21600"/>
              <a:gd name="T79" fmla="*/ 2147483647 h 21600"/>
              <a:gd name="T80" fmla="*/ 2147483647 w 21600"/>
              <a:gd name="T81" fmla="*/ 2147483647 h 21600"/>
              <a:gd name="T82" fmla="*/ 2147483647 w 21600"/>
              <a:gd name="T83" fmla="*/ 2147483647 h 21600"/>
              <a:gd name="T84" fmla="*/ 2147483647 w 21600"/>
              <a:gd name="T85" fmla="*/ 2147483647 h 21600"/>
              <a:gd name="T86" fmla="*/ 2147483647 w 21600"/>
              <a:gd name="T87" fmla="*/ 2147483647 h 21600"/>
              <a:gd name="T88" fmla="*/ 2147483647 w 21600"/>
              <a:gd name="T89" fmla="*/ 2147483647 h 21600"/>
              <a:gd name="T90" fmla="*/ 2147483647 w 21600"/>
              <a:gd name="T91" fmla="*/ 2147483647 h 21600"/>
              <a:gd name="T92" fmla="*/ 2147483647 w 21600"/>
              <a:gd name="T93" fmla="*/ 2147483647 h 21600"/>
              <a:gd name="T94" fmla="*/ 2147483647 w 21600"/>
              <a:gd name="T95" fmla="*/ 2147483647 h 21600"/>
              <a:gd name="T96" fmla="*/ 2147483647 w 21600"/>
              <a:gd name="T97" fmla="*/ 2147483647 h 21600"/>
              <a:gd name="T98" fmla="*/ 2147483647 w 21600"/>
              <a:gd name="T99" fmla="*/ 2147483647 h 21600"/>
              <a:gd name="T100" fmla="*/ 2147483647 w 21600"/>
              <a:gd name="T101" fmla="*/ 2147483647 h 21600"/>
              <a:gd name="T102" fmla="*/ 2147483647 w 21600"/>
              <a:gd name="T103" fmla="*/ 2147483647 h 21600"/>
              <a:gd name="T104" fmla="*/ 2147483647 w 21600"/>
              <a:gd name="T105" fmla="*/ 2147483647 h 2160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1600" h="21600">
                <a:moveTo>
                  <a:pt x="21600" y="21064"/>
                </a:moveTo>
                <a:cubicBezTo>
                  <a:pt x="21600" y="20776"/>
                  <a:pt x="16158" y="20540"/>
                  <a:pt x="10801" y="20540"/>
                </a:cubicBezTo>
                <a:cubicBezTo>
                  <a:pt x="5443" y="20540"/>
                  <a:pt x="0" y="20776"/>
                  <a:pt x="0" y="21064"/>
                </a:cubicBezTo>
                <a:cubicBezTo>
                  <a:pt x="0" y="21350"/>
                  <a:pt x="5443" y="21600"/>
                  <a:pt x="10801" y="21600"/>
                </a:cubicBezTo>
                <a:cubicBezTo>
                  <a:pt x="16158" y="21599"/>
                  <a:pt x="21600" y="21350"/>
                  <a:pt x="21600" y="21064"/>
                </a:cubicBezTo>
                <a:close/>
                <a:moveTo>
                  <a:pt x="16099" y="3340"/>
                </a:moveTo>
                <a:cubicBezTo>
                  <a:pt x="16246" y="3334"/>
                  <a:pt x="16394" y="2835"/>
                  <a:pt x="16425" y="2245"/>
                </a:cubicBezTo>
                <a:cubicBezTo>
                  <a:pt x="16461" y="1634"/>
                  <a:pt x="16365" y="1165"/>
                  <a:pt x="16216" y="1179"/>
                </a:cubicBezTo>
                <a:cubicBezTo>
                  <a:pt x="16070" y="1180"/>
                  <a:pt x="15924" y="1670"/>
                  <a:pt x="15889" y="2280"/>
                </a:cubicBezTo>
                <a:cubicBezTo>
                  <a:pt x="15858" y="2875"/>
                  <a:pt x="15949" y="3352"/>
                  <a:pt x="16099" y="3340"/>
                </a:cubicBezTo>
                <a:close/>
                <a:moveTo>
                  <a:pt x="2148" y="6604"/>
                </a:moveTo>
                <a:lnTo>
                  <a:pt x="2183" y="6497"/>
                </a:lnTo>
                <a:cubicBezTo>
                  <a:pt x="2134" y="6207"/>
                  <a:pt x="2116" y="5697"/>
                  <a:pt x="2119" y="5390"/>
                </a:cubicBezTo>
                <a:cubicBezTo>
                  <a:pt x="2136" y="2842"/>
                  <a:pt x="2874" y="1400"/>
                  <a:pt x="4024" y="1400"/>
                </a:cubicBezTo>
                <a:lnTo>
                  <a:pt x="4661" y="1400"/>
                </a:lnTo>
                <a:cubicBezTo>
                  <a:pt x="4291" y="2185"/>
                  <a:pt x="3981" y="3230"/>
                  <a:pt x="3743" y="5197"/>
                </a:cubicBezTo>
                <a:cubicBezTo>
                  <a:pt x="3640" y="6043"/>
                  <a:pt x="3153" y="10591"/>
                  <a:pt x="2954" y="12638"/>
                </a:cubicBezTo>
                <a:cubicBezTo>
                  <a:pt x="2706" y="15072"/>
                  <a:pt x="2548" y="16177"/>
                  <a:pt x="2352" y="16582"/>
                </a:cubicBezTo>
                <a:lnTo>
                  <a:pt x="2385" y="16802"/>
                </a:lnTo>
                <a:cubicBezTo>
                  <a:pt x="2937" y="16925"/>
                  <a:pt x="3266" y="15896"/>
                  <a:pt x="3478" y="13994"/>
                </a:cubicBezTo>
                <a:cubicBezTo>
                  <a:pt x="3680" y="12197"/>
                  <a:pt x="3947" y="9336"/>
                  <a:pt x="4078" y="8064"/>
                </a:cubicBezTo>
                <a:cubicBezTo>
                  <a:pt x="4502" y="3971"/>
                  <a:pt x="4688" y="2248"/>
                  <a:pt x="5026" y="1400"/>
                </a:cubicBezTo>
                <a:cubicBezTo>
                  <a:pt x="5497" y="1389"/>
                  <a:pt x="5951" y="1389"/>
                  <a:pt x="5951" y="1389"/>
                </a:cubicBezTo>
                <a:cubicBezTo>
                  <a:pt x="6458" y="1340"/>
                  <a:pt x="6674" y="880"/>
                  <a:pt x="6832" y="165"/>
                </a:cubicBezTo>
                <a:lnTo>
                  <a:pt x="6796" y="0"/>
                </a:lnTo>
                <a:cubicBezTo>
                  <a:pt x="6670" y="251"/>
                  <a:pt x="6395" y="302"/>
                  <a:pt x="6162" y="303"/>
                </a:cubicBezTo>
                <a:lnTo>
                  <a:pt x="3875" y="303"/>
                </a:lnTo>
                <a:cubicBezTo>
                  <a:pt x="2588" y="303"/>
                  <a:pt x="1799" y="1846"/>
                  <a:pt x="1671" y="4142"/>
                </a:cubicBezTo>
                <a:cubicBezTo>
                  <a:pt x="1608" y="5253"/>
                  <a:pt x="1777" y="6456"/>
                  <a:pt x="2148" y="6604"/>
                </a:cubicBezTo>
                <a:close/>
                <a:moveTo>
                  <a:pt x="6336" y="9602"/>
                </a:moveTo>
                <a:cubicBezTo>
                  <a:pt x="6013" y="11310"/>
                  <a:pt x="5562" y="12860"/>
                  <a:pt x="5174" y="12860"/>
                </a:cubicBezTo>
                <a:cubicBezTo>
                  <a:pt x="5009" y="12881"/>
                  <a:pt x="4936" y="12535"/>
                  <a:pt x="4940" y="11843"/>
                </a:cubicBezTo>
                <a:cubicBezTo>
                  <a:pt x="4940" y="11428"/>
                  <a:pt x="4966" y="10844"/>
                  <a:pt x="4989" y="10550"/>
                </a:cubicBezTo>
                <a:cubicBezTo>
                  <a:pt x="5355" y="9874"/>
                  <a:pt x="5728" y="9115"/>
                  <a:pt x="6060" y="7863"/>
                </a:cubicBezTo>
                <a:cubicBezTo>
                  <a:pt x="6246" y="7137"/>
                  <a:pt x="6370" y="6407"/>
                  <a:pt x="6376" y="5655"/>
                </a:cubicBezTo>
                <a:cubicBezTo>
                  <a:pt x="6380" y="4944"/>
                  <a:pt x="6257" y="4583"/>
                  <a:pt x="6015" y="4569"/>
                </a:cubicBezTo>
                <a:cubicBezTo>
                  <a:pt x="5664" y="4554"/>
                  <a:pt x="5243" y="5429"/>
                  <a:pt x="4968" y="6495"/>
                </a:cubicBezTo>
                <a:cubicBezTo>
                  <a:pt x="4609" y="7927"/>
                  <a:pt x="4332" y="9949"/>
                  <a:pt x="4325" y="11748"/>
                </a:cubicBezTo>
                <a:cubicBezTo>
                  <a:pt x="4321" y="13024"/>
                  <a:pt x="4487" y="14037"/>
                  <a:pt x="4936" y="13977"/>
                </a:cubicBezTo>
                <a:cubicBezTo>
                  <a:pt x="5417" y="13928"/>
                  <a:pt x="5891" y="12574"/>
                  <a:pt x="6133" y="11593"/>
                </a:cubicBezTo>
                <a:cubicBezTo>
                  <a:pt x="6105" y="12014"/>
                  <a:pt x="6085" y="12408"/>
                  <a:pt x="6085" y="12732"/>
                </a:cubicBezTo>
                <a:cubicBezTo>
                  <a:pt x="6085" y="13864"/>
                  <a:pt x="6239" y="14667"/>
                  <a:pt x="6544" y="15009"/>
                </a:cubicBezTo>
                <a:lnTo>
                  <a:pt x="6605" y="14903"/>
                </a:lnTo>
                <a:cubicBezTo>
                  <a:pt x="6578" y="14599"/>
                  <a:pt x="6571" y="14277"/>
                  <a:pt x="6578" y="13919"/>
                </a:cubicBezTo>
                <a:cubicBezTo>
                  <a:pt x="6599" y="12819"/>
                  <a:pt x="6719" y="11576"/>
                  <a:pt x="6894" y="9943"/>
                </a:cubicBezTo>
                <a:cubicBezTo>
                  <a:pt x="7231" y="6855"/>
                  <a:pt x="7720" y="3323"/>
                  <a:pt x="7934" y="1239"/>
                </a:cubicBezTo>
                <a:lnTo>
                  <a:pt x="7422" y="1596"/>
                </a:lnTo>
                <a:cubicBezTo>
                  <a:pt x="7342" y="1656"/>
                  <a:pt x="7292" y="1877"/>
                  <a:pt x="7265" y="2089"/>
                </a:cubicBezTo>
                <a:cubicBezTo>
                  <a:pt x="7018" y="4008"/>
                  <a:pt x="6764" y="6055"/>
                  <a:pt x="6447" y="8720"/>
                </a:cubicBezTo>
                <a:cubicBezTo>
                  <a:pt x="6410" y="9004"/>
                  <a:pt x="6376" y="9305"/>
                  <a:pt x="6336" y="9602"/>
                </a:cubicBezTo>
                <a:close/>
                <a:moveTo>
                  <a:pt x="5856" y="5490"/>
                </a:moveTo>
                <a:cubicBezTo>
                  <a:pt x="5935" y="5490"/>
                  <a:pt x="5963" y="5689"/>
                  <a:pt x="5963" y="5944"/>
                </a:cubicBezTo>
                <a:cubicBezTo>
                  <a:pt x="5963" y="7146"/>
                  <a:pt x="5556" y="8686"/>
                  <a:pt x="5037" y="9810"/>
                </a:cubicBezTo>
                <a:cubicBezTo>
                  <a:pt x="5167" y="7947"/>
                  <a:pt x="5534" y="5472"/>
                  <a:pt x="5856" y="5490"/>
                </a:cubicBezTo>
                <a:close/>
                <a:moveTo>
                  <a:pt x="14619" y="12665"/>
                </a:moveTo>
                <a:cubicBezTo>
                  <a:pt x="14619" y="13518"/>
                  <a:pt x="14767" y="14043"/>
                  <a:pt x="15050" y="14014"/>
                </a:cubicBezTo>
                <a:cubicBezTo>
                  <a:pt x="15344" y="13993"/>
                  <a:pt x="15642" y="13359"/>
                  <a:pt x="15889" y="12489"/>
                </a:cubicBezTo>
                <a:cubicBezTo>
                  <a:pt x="15936" y="13410"/>
                  <a:pt x="16117" y="14077"/>
                  <a:pt x="16488" y="14028"/>
                </a:cubicBezTo>
                <a:cubicBezTo>
                  <a:pt x="16874" y="13977"/>
                  <a:pt x="17243" y="13095"/>
                  <a:pt x="17499" y="12073"/>
                </a:cubicBezTo>
                <a:lnTo>
                  <a:pt x="17499" y="12368"/>
                </a:lnTo>
                <a:cubicBezTo>
                  <a:pt x="17499" y="13315"/>
                  <a:pt x="17633" y="14021"/>
                  <a:pt x="17929" y="14021"/>
                </a:cubicBezTo>
                <a:cubicBezTo>
                  <a:pt x="18248" y="14021"/>
                  <a:pt x="18615" y="13146"/>
                  <a:pt x="18906" y="11641"/>
                </a:cubicBezTo>
                <a:lnTo>
                  <a:pt x="18914" y="11657"/>
                </a:lnTo>
                <a:cubicBezTo>
                  <a:pt x="18888" y="12014"/>
                  <a:pt x="18856" y="12620"/>
                  <a:pt x="18852" y="13025"/>
                </a:cubicBezTo>
                <a:cubicBezTo>
                  <a:pt x="18847" y="14159"/>
                  <a:pt x="19032" y="14816"/>
                  <a:pt x="19289" y="15003"/>
                </a:cubicBezTo>
                <a:lnTo>
                  <a:pt x="19352" y="14911"/>
                </a:lnTo>
                <a:cubicBezTo>
                  <a:pt x="19258" y="14087"/>
                  <a:pt x="19389" y="12036"/>
                  <a:pt x="19444" y="11353"/>
                </a:cubicBezTo>
                <a:cubicBezTo>
                  <a:pt x="19635" y="9107"/>
                  <a:pt x="19938" y="6540"/>
                  <a:pt x="20114" y="5205"/>
                </a:cubicBezTo>
                <a:cubicBezTo>
                  <a:pt x="20034" y="4955"/>
                  <a:pt x="19847" y="4786"/>
                  <a:pt x="19647" y="4753"/>
                </a:cubicBezTo>
                <a:cubicBezTo>
                  <a:pt x="18983" y="4665"/>
                  <a:pt x="18316" y="5664"/>
                  <a:pt x="17830" y="8808"/>
                </a:cubicBezTo>
                <a:cubicBezTo>
                  <a:pt x="17746" y="9356"/>
                  <a:pt x="17655" y="9985"/>
                  <a:pt x="17587" y="10651"/>
                </a:cubicBezTo>
                <a:cubicBezTo>
                  <a:pt x="17518" y="10987"/>
                  <a:pt x="17445" y="11287"/>
                  <a:pt x="17415" y="11395"/>
                </a:cubicBezTo>
                <a:cubicBezTo>
                  <a:pt x="17239" y="12014"/>
                  <a:pt x="16989" y="12807"/>
                  <a:pt x="16735" y="12819"/>
                </a:cubicBezTo>
                <a:cubicBezTo>
                  <a:pt x="16590" y="12829"/>
                  <a:pt x="16510" y="12458"/>
                  <a:pt x="16514" y="11799"/>
                </a:cubicBezTo>
                <a:cubicBezTo>
                  <a:pt x="16516" y="9284"/>
                  <a:pt x="17124" y="5464"/>
                  <a:pt x="17538" y="5454"/>
                </a:cubicBezTo>
                <a:cubicBezTo>
                  <a:pt x="17650" y="5454"/>
                  <a:pt x="17700" y="5635"/>
                  <a:pt x="17700" y="5987"/>
                </a:cubicBezTo>
                <a:cubicBezTo>
                  <a:pt x="17700" y="6406"/>
                  <a:pt x="17621" y="6981"/>
                  <a:pt x="17510" y="7352"/>
                </a:cubicBezTo>
                <a:lnTo>
                  <a:pt x="17558" y="7513"/>
                </a:lnTo>
                <a:cubicBezTo>
                  <a:pt x="17835" y="7124"/>
                  <a:pt x="18093" y="6420"/>
                  <a:pt x="18095" y="5671"/>
                </a:cubicBezTo>
                <a:cubicBezTo>
                  <a:pt x="18095" y="4817"/>
                  <a:pt x="17825" y="4658"/>
                  <a:pt x="17585" y="4665"/>
                </a:cubicBezTo>
                <a:cubicBezTo>
                  <a:pt x="17262" y="4681"/>
                  <a:pt x="16861" y="5257"/>
                  <a:pt x="16539" y="6540"/>
                </a:cubicBezTo>
                <a:cubicBezTo>
                  <a:pt x="16136" y="8149"/>
                  <a:pt x="15927" y="10079"/>
                  <a:pt x="15886" y="11456"/>
                </a:cubicBezTo>
                <a:cubicBezTo>
                  <a:pt x="15702" y="12240"/>
                  <a:pt x="15496" y="12775"/>
                  <a:pt x="15358" y="12781"/>
                </a:cubicBezTo>
                <a:cubicBezTo>
                  <a:pt x="15281" y="12792"/>
                  <a:pt x="15225" y="12639"/>
                  <a:pt x="15224" y="12343"/>
                </a:cubicBezTo>
                <a:cubicBezTo>
                  <a:pt x="15224" y="12081"/>
                  <a:pt x="15266" y="11546"/>
                  <a:pt x="15336" y="10851"/>
                </a:cubicBezTo>
                <a:cubicBezTo>
                  <a:pt x="15515" y="9231"/>
                  <a:pt x="15772" y="7212"/>
                  <a:pt x="16090" y="4811"/>
                </a:cubicBezTo>
                <a:cubicBezTo>
                  <a:pt x="16090" y="4811"/>
                  <a:pt x="15608" y="5106"/>
                  <a:pt x="15538" y="5178"/>
                </a:cubicBezTo>
                <a:cubicBezTo>
                  <a:pt x="15465" y="5246"/>
                  <a:pt x="15409" y="5421"/>
                  <a:pt x="15377" y="5663"/>
                </a:cubicBezTo>
                <a:cubicBezTo>
                  <a:pt x="15170" y="7261"/>
                  <a:pt x="14925" y="9107"/>
                  <a:pt x="14773" y="10483"/>
                </a:cubicBezTo>
                <a:cubicBezTo>
                  <a:pt x="14677" y="11351"/>
                  <a:pt x="14619" y="12173"/>
                  <a:pt x="14619" y="12665"/>
                </a:cubicBezTo>
                <a:close/>
                <a:moveTo>
                  <a:pt x="19138" y="5785"/>
                </a:moveTo>
                <a:cubicBezTo>
                  <a:pt x="19291" y="5520"/>
                  <a:pt x="19420" y="5503"/>
                  <a:pt x="19529" y="5583"/>
                </a:cubicBezTo>
                <a:cubicBezTo>
                  <a:pt x="19488" y="5895"/>
                  <a:pt x="19302" y="7261"/>
                  <a:pt x="19158" y="8490"/>
                </a:cubicBezTo>
                <a:cubicBezTo>
                  <a:pt x="18929" y="10417"/>
                  <a:pt x="18585" y="12362"/>
                  <a:pt x="18267" y="12639"/>
                </a:cubicBezTo>
                <a:cubicBezTo>
                  <a:pt x="18157" y="12754"/>
                  <a:pt x="18093" y="12583"/>
                  <a:pt x="18095" y="12183"/>
                </a:cubicBezTo>
                <a:cubicBezTo>
                  <a:pt x="18104" y="10478"/>
                  <a:pt x="18619" y="6672"/>
                  <a:pt x="19138" y="5785"/>
                </a:cubicBezTo>
                <a:close/>
                <a:moveTo>
                  <a:pt x="7191" y="11749"/>
                </a:moveTo>
                <a:cubicBezTo>
                  <a:pt x="7187" y="12996"/>
                  <a:pt x="7367" y="14037"/>
                  <a:pt x="7828" y="13977"/>
                </a:cubicBezTo>
                <a:cubicBezTo>
                  <a:pt x="8321" y="13929"/>
                  <a:pt x="8771" y="12887"/>
                  <a:pt x="9160" y="11395"/>
                </a:cubicBezTo>
                <a:cubicBezTo>
                  <a:pt x="9062" y="12352"/>
                  <a:pt x="8978" y="13174"/>
                  <a:pt x="8928" y="13618"/>
                </a:cubicBezTo>
                <a:cubicBezTo>
                  <a:pt x="8784" y="14935"/>
                  <a:pt x="8677" y="15997"/>
                  <a:pt x="8456" y="16614"/>
                </a:cubicBezTo>
                <a:lnTo>
                  <a:pt x="8480" y="16775"/>
                </a:lnTo>
                <a:cubicBezTo>
                  <a:pt x="9130" y="16912"/>
                  <a:pt x="9375" y="15243"/>
                  <a:pt x="9643" y="12520"/>
                </a:cubicBezTo>
                <a:cubicBezTo>
                  <a:pt x="9910" y="9793"/>
                  <a:pt x="10137" y="7425"/>
                  <a:pt x="10313" y="5780"/>
                </a:cubicBezTo>
                <a:cubicBezTo>
                  <a:pt x="10598" y="5780"/>
                  <a:pt x="11002" y="5817"/>
                  <a:pt x="11229" y="5631"/>
                </a:cubicBezTo>
                <a:cubicBezTo>
                  <a:pt x="10638" y="6588"/>
                  <a:pt x="10137" y="10023"/>
                  <a:pt x="10196" y="12286"/>
                </a:cubicBezTo>
                <a:cubicBezTo>
                  <a:pt x="10222" y="13286"/>
                  <a:pt x="10386" y="13978"/>
                  <a:pt x="10736" y="13978"/>
                </a:cubicBezTo>
                <a:cubicBezTo>
                  <a:pt x="11413" y="13978"/>
                  <a:pt x="11982" y="11053"/>
                  <a:pt x="12199" y="9126"/>
                </a:cubicBezTo>
                <a:cubicBezTo>
                  <a:pt x="12324" y="8020"/>
                  <a:pt x="12406" y="7075"/>
                  <a:pt x="12420" y="6128"/>
                </a:cubicBezTo>
                <a:cubicBezTo>
                  <a:pt x="12581" y="6026"/>
                  <a:pt x="12735" y="5923"/>
                  <a:pt x="12812" y="5883"/>
                </a:cubicBezTo>
                <a:cubicBezTo>
                  <a:pt x="12960" y="5808"/>
                  <a:pt x="12931" y="6407"/>
                  <a:pt x="12885" y="6856"/>
                </a:cubicBezTo>
                <a:cubicBezTo>
                  <a:pt x="12608" y="9678"/>
                  <a:pt x="12129" y="13774"/>
                  <a:pt x="12127" y="13838"/>
                </a:cubicBezTo>
                <a:lnTo>
                  <a:pt x="12656" y="13838"/>
                </a:lnTo>
                <a:cubicBezTo>
                  <a:pt x="12885" y="12098"/>
                  <a:pt x="13026" y="10986"/>
                  <a:pt x="13209" y="9799"/>
                </a:cubicBezTo>
                <a:cubicBezTo>
                  <a:pt x="13430" y="8408"/>
                  <a:pt x="13922" y="6112"/>
                  <a:pt x="14117" y="6108"/>
                </a:cubicBezTo>
                <a:cubicBezTo>
                  <a:pt x="14187" y="6108"/>
                  <a:pt x="14205" y="6267"/>
                  <a:pt x="14187" y="6515"/>
                </a:cubicBezTo>
                <a:cubicBezTo>
                  <a:pt x="14153" y="7460"/>
                  <a:pt x="13520" y="11075"/>
                  <a:pt x="13530" y="12861"/>
                </a:cubicBezTo>
                <a:cubicBezTo>
                  <a:pt x="13536" y="14028"/>
                  <a:pt x="13704" y="14735"/>
                  <a:pt x="13999" y="15000"/>
                </a:cubicBezTo>
                <a:lnTo>
                  <a:pt x="14060" y="14874"/>
                </a:lnTo>
                <a:cubicBezTo>
                  <a:pt x="14023" y="14619"/>
                  <a:pt x="14018" y="14302"/>
                  <a:pt x="14017" y="13929"/>
                </a:cubicBezTo>
                <a:cubicBezTo>
                  <a:pt x="14012" y="12738"/>
                  <a:pt x="14278" y="10651"/>
                  <a:pt x="14381" y="9842"/>
                </a:cubicBezTo>
                <a:cubicBezTo>
                  <a:pt x="14544" y="8570"/>
                  <a:pt x="14835" y="6713"/>
                  <a:pt x="14816" y="5696"/>
                </a:cubicBezTo>
                <a:cubicBezTo>
                  <a:pt x="14807" y="5197"/>
                  <a:pt x="14704" y="4753"/>
                  <a:pt x="14471" y="4747"/>
                </a:cubicBezTo>
                <a:cubicBezTo>
                  <a:pt x="14040" y="4739"/>
                  <a:pt x="13611" y="6267"/>
                  <a:pt x="13251" y="8318"/>
                </a:cubicBezTo>
                <a:lnTo>
                  <a:pt x="13241" y="8308"/>
                </a:lnTo>
                <a:cubicBezTo>
                  <a:pt x="13385" y="7116"/>
                  <a:pt x="13498" y="6010"/>
                  <a:pt x="13494" y="5471"/>
                </a:cubicBezTo>
                <a:cubicBezTo>
                  <a:pt x="13491" y="4978"/>
                  <a:pt x="13414" y="4785"/>
                  <a:pt x="13253" y="4785"/>
                </a:cubicBezTo>
                <a:cubicBezTo>
                  <a:pt x="13139" y="4797"/>
                  <a:pt x="12985" y="4954"/>
                  <a:pt x="12832" y="5105"/>
                </a:cubicBezTo>
                <a:cubicBezTo>
                  <a:pt x="12619" y="5306"/>
                  <a:pt x="12395" y="5518"/>
                  <a:pt x="12148" y="5706"/>
                </a:cubicBezTo>
                <a:cubicBezTo>
                  <a:pt x="11998" y="5780"/>
                  <a:pt x="11945" y="5882"/>
                  <a:pt x="11950" y="6080"/>
                </a:cubicBezTo>
                <a:cubicBezTo>
                  <a:pt x="11981" y="9212"/>
                  <a:pt x="11397" y="12892"/>
                  <a:pt x="11007" y="12905"/>
                </a:cubicBezTo>
                <a:cubicBezTo>
                  <a:pt x="10840" y="12905"/>
                  <a:pt x="10802" y="12459"/>
                  <a:pt x="10802" y="11843"/>
                </a:cubicBezTo>
                <a:cubicBezTo>
                  <a:pt x="10801" y="9677"/>
                  <a:pt x="11289" y="6041"/>
                  <a:pt x="11765" y="5463"/>
                </a:cubicBezTo>
                <a:cubicBezTo>
                  <a:pt x="11806" y="5421"/>
                  <a:pt x="11847" y="5389"/>
                  <a:pt x="11874" y="5357"/>
                </a:cubicBezTo>
                <a:lnTo>
                  <a:pt x="11935" y="4773"/>
                </a:lnTo>
                <a:cubicBezTo>
                  <a:pt x="11834" y="4850"/>
                  <a:pt x="11593" y="4863"/>
                  <a:pt x="11467" y="4875"/>
                </a:cubicBezTo>
                <a:lnTo>
                  <a:pt x="10421" y="4875"/>
                </a:lnTo>
                <a:cubicBezTo>
                  <a:pt x="10697" y="2471"/>
                  <a:pt x="11085" y="915"/>
                  <a:pt x="11653" y="823"/>
                </a:cubicBezTo>
                <a:cubicBezTo>
                  <a:pt x="12005" y="779"/>
                  <a:pt x="12243" y="1264"/>
                  <a:pt x="12264" y="2003"/>
                </a:cubicBezTo>
                <a:cubicBezTo>
                  <a:pt x="12278" y="2630"/>
                  <a:pt x="12231" y="3141"/>
                  <a:pt x="12093" y="3660"/>
                </a:cubicBezTo>
                <a:lnTo>
                  <a:pt x="12132" y="3802"/>
                </a:lnTo>
                <a:cubicBezTo>
                  <a:pt x="12443" y="3265"/>
                  <a:pt x="12658" y="2353"/>
                  <a:pt x="12659" y="1732"/>
                </a:cubicBezTo>
                <a:cubicBezTo>
                  <a:pt x="12663" y="767"/>
                  <a:pt x="12345" y="175"/>
                  <a:pt x="11837" y="193"/>
                </a:cubicBezTo>
                <a:cubicBezTo>
                  <a:pt x="11191" y="207"/>
                  <a:pt x="10396" y="739"/>
                  <a:pt x="9840" y="4943"/>
                </a:cubicBezTo>
                <a:cubicBezTo>
                  <a:pt x="9674" y="5036"/>
                  <a:pt x="9524" y="5265"/>
                  <a:pt x="9398" y="5758"/>
                </a:cubicBezTo>
                <a:lnTo>
                  <a:pt x="9421" y="5943"/>
                </a:lnTo>
                <a:cubicBezTo>
                  <a:pt x="9511" y="5825"/>
                  <a:pt x="9618" y="5807"/>
                  <a:pt x="9739" y="5807"/>
                </a:cubicBezTo>
                <a:cubicBezTo>
                  <a:pt x="9662" y="6494"/>
                  <a:pt x="9507" y="7990"/>
                  <a:pt x="9354" y="9529"/>
                </a:cubicBezTo>
                <a:cubicBezTo>
                  <a:pt x="8885" y="11784"/>
                  <a:pt x="8415" y="12859"/>
                  <a:pt x="8071" y="12859"/>
                </a:cubicBezTo>
                <a:cubicBezTo>
                  <a:pt x="7883" y="12880"/>
                  <a:pt x="7808" y="12503"/>
                  <a:pt x="7805" y="11842"/>
                </a:cubicBezTo>
                <a:cubicBezTo>
                  <a:pt x="7803" y="11427"/>
                  <a:pt x="7832" y="10850"/>
                  <a:pt x="7854" y="10549"/>
                </a:cubicBezTo>
                <a:cubicBezTo>
                  <a:pt x="8222" y="9873"/>
                  <a:pt x="8592" y="9114"/>
                  <a:pt x="8926" y="7862"/>
                </a:cubicBezTo>
                <a:cubicBezTo>
                  <a:pt x="9110" y="7136"/>
                  <a:pt x="9238" y="6406"/>
                  <a:pt x="9242" y="5654"/>
                </a:cubicBezTo>
                <a:cubicBezTo>
                  <a:pt x="9245" y="4943"/>
                  <a:pt x="9126" y="4582"/>
                  <a:pt x="8880" y="4568"/>
                </a:cubicBezTo>
                <a:cubicBezTo>
                  <a:pt x="8531" y="4553"/>
                  <a:pt x="8109" y="5428"/>
                  <a:pt x="7834" y="6494"/>
                </a:cubicBezTo>
                <a:cubicBezTo>
                  <a:pt x="7475" y="7927"/>
                  <a:pt x="7197" y="9950"/>
                  <a:pt x="7191" y="11749"/>
                </a:cubicBezTo>
                <a:close/>
                <a:moveTo>
                  <a:pt x="8720" y="5490"/>
                </a:moveTo>
                <a:cubicBezTo>
                  <a:pt x="8799" y="5490"/>
                  <a:pt x="8832" y="5689"/>
                  <a:pt x="8832" y="5944"/>
                </a:cubicBezTo>
                <a:cubicBezTo>
                  <a:pt x="8828" y="7146"/>
                  <a:pt x="8425" y="8686"/>
                  <a:pt x="7901" y="9810"/>
                </a:cubicBezTo>
                <a:cubicBezTo>
                  <a:pt x="8033" y="7947"/>
                  <a:pt x="8400" y="5472"/>
                  <a:pt x="8720" y="5490"/>
                </a:cubicBezTo>
                <a:close/>
                <a:moveTo>
                  <a:pt x="8720" y="5490"/>
                </a:moveTo>
              </a:path>
            </a:pathLst>
          </a:custGeom>
          <a:solidFill>
            <a:srgbClr val="00334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_tradnl"/>
          </a:p>
        </p:txBody>
      </p:sp>
      <p:grpSp>
        <p:nvGrpSpPr>
          <p:cNvPr id="13" name="Grupo 1"/>
          <p:cNvGrpSpPr>
            <a:grpSpLocks/>
          </p:cNvGrpSpPr>
          <p:nvPr/>
        </p:nvGrpSpPr>
        <p:grpSpPr bwMode="auto">
          <a:xfrm>
            <a:off x="58738" y="6464300"/>
            <a:ext cx="2103437" cy="360363"/>
            <a:chOff x="58864" y="6464175"/>
            <a:chExt cx="2103463" cy="359735"/>
          </a:xfrm>
        </p:grpSpPr>
        <p:grpSp>
          <p:nvGrpSpPr>
            <p:cNvPr id="14" name="Group 4"/>
            <p:cNvGrpSpPr>
              <a:grpSpLocks/>
            </p:cNvGrpSpPr>
            <p:nvPr userDrawn="1"/>
          </p:nvGrpSpPr>
          <p:grpSpPr bwMode="auto">
            <a:xfrm>
              <a:off x="179512" y="6464175"/>
              <a:ext cx="888250" cy="136799"/>
              <a:chOff x="-14" y="12"/>
              <a:chExt cx="605" cy="99"/>
            </a:xfrm>
          </p:grpSpPr>
          <p:sp>
            <p:nvSpPr>
              <p:cNvPr id="16" name="AutoShape 2"/>
              <p:cNvSpPr>
                <a:spLocks/>
              </p:cNvSpPr>
              <p:nvPr/>
            </p:nvSpPr>
            <p:spPr bwMode="auto">
              <a:xfrm>
                <a:off x="-14" y="12"/>
                <a:ext cx="546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2236" y="9904"/>
                    </a:moveTo>
                    <a:cubicBezTo>
                      <a:pt x="2490" y="10359"/>
                      <a:pt x="2636" y="10997"/>
                      <a:pt x="2734" y="11787"/>
                    </a:cubicBezTo>
                    <a:cubicBezTo>
                      <a:pt x="2833" y="12577"/>
                      <a:pt x="2864" y="13428"/>
                      <a:pt x="2864" y="14460"/>
                    </a:cubicBezTo>
                    <a:cubicBezTo>
                      <a:pt x="2864" y="16952"/>
                      <a:pt x="2688" y="18501"/>
                      <a:pt x="2444" y="19473"/>
                    </a:cubicBezTo>
                    <a:cubicBezTo>
                      <a:pt x="2174" y="20567"/>
                      <a:pt x="1764" y="21175"/>
                      <a:pt x="1105" y="21175"/>
                    </a:cubicBezTo>
                    <a:lnTo>
                      <a:pt x="0" y="21175"/>
                    </a:lnTo>
                    <a:lnTo>
                      <a:pt x="623" y="395"/>
                    </a:lnTo>
                    <a:lnTo>
                      <a:pt x="1717" y="395"/>
                    </a:lnTo>
                    <a:cubicBezTo>
                      <a:pt x="2226" y="395"/>
                      <a:pt x="2480" y="942"/>
                      <a:pt x="2636" y="1671"/>
                    </a:cubicBezTo>
                    <a:cubicBezTo>
                      <a:pt x="2823" y="2552"/>
                      <a:pt x="2885" y="3797"/>
                      <a:pt x="2885" y="4982"/>
                    </a:cubicBezTo>
                    <a:cubicBezTo>
                      <a:pt x="2885" y="7017"/>
                      <a:pt x="2703" y="8871"/>
                      <a:pt x="2236" y="9904"/>
                    </a:cubicBezTo>
                    <a:close/>
                    <a:moveTo>
                      <a:pt x="908" y="17742"/>
                    </a:moveTo>
                    <a:lnTo>
                      <a:pt x="1188" y="17742"/>
                    </a:lnTo>
                    <a:cubicBezTo>
                      <a:pt x="1484" y="17742"/>
                      <a:pt x="1645" y="17529"/>
                      <a:pt x="1775" y="17134"/>
                    </a:cubicBezTo>
                    <a:cubicBezTo>
                      <a:pt x="1920" y="16679"/>
                      <a:pt x="2039" y="15919"/>
                      <a:pt x="2039" y="14643"/>
                    </a:cubicBezTo>
                    <a:cubicBezTo>
                      <a:pt x="2039" y="13792"/>
                      <a:pt x="1987" y="13155"/>
                      <a:pt x="1899" y="12760"/>
                    </a:cubicBezTo>
                    <a:cubicBezTo>
                      <a:pt x="1800" y="12304"/>
                      <a:pt x="1650" y="12091"/>
                      <a:pt x="1437" y="12091"/>
                    </a:cubicBezTo>
                    <a:lnTo>
                      <a:pt x="1079" y="12091"/>
                    </a:lnTo>
                    <a:lnTo>
                      <a:pt x="908" y="17742"/>
                    </a:lnTo>
                    <a:close/>
                    <a:moveTo>
                      <a:pt x="1183" y="8658"/>
                    </a:moveTo>
                    <a:lnTo>
                      <a:pt x="1365" y="8658"/>
                    </a:lnTo>
                    <a:cubicBezTo>
                      <a:pt x="1645" y="8658"/>
                      <a:pt x="1800" y="8324"/>
                      <a:pt x="1909" y="7838"/>
                    </a:cubicBezTo>
                    <a:cubicBezTo>
                      <a:pt x="2018" y="7352"/>
                      <a:pt x="2081" y="6623"/>
                      <a:pt x="2081" y="5742"/>
                    </a:cubicBezTo>
                    <a:cubicBezTo>
                      <a:pt x="2081" y="5134"/>
                      <a:pt x="2055" y="4739"/>
                      <a:pt x="1998" y="4405"/>
                    </a:cubicBezTo>
                    <a:cubicBezTo>
                      <a:pt x="1935" y="4071"/>
                      <a:pt x="1831" y="3828"/>
                      <a:pt x="1603" y="3828"/>
                    </a:cubicBezTo>
                    <a:lnTo>
                      <a:pt x="1328" y="3828"/>
                    </a:lnTo>
                    <a:lnTo>
                      <a:pt x="1183" y="8658"/>
                    </a:lnTo>
                    <a:close/>
                    <a:moveTo>
                      <a:pt x="4140" y="17742"/>
                    </a:moveTo>
                    <a:lnTo>
                      <a:pt x="5749" y="17742"/>
                    </a:lnTo>
                    <a:lnTo>
                      <a:pt x="5650" y="21175"/>
                    </a:lnTo>
                    <a:lnTo>
                      <a:pt x="3227" y="21175"/>
                    </a:lnTo>
                    <a:lnTo>
                      <a:pt x="3850" y="395"/>
                    </a:lnTo>
                    <a:lnTo>
                      <a:pt x="6247" y="395"/>
                    </a:lnTo>
                    <a:lnTo>
                      <a:pt x="6081" y="3828"/>
                    </a:lnTo>
                    <a:lnTo>
                      <a:pt x="4556" y="3828"/>
                    </a:lnTo>
                    <a:lnTo>
                      <a:pt x="4405" y="8871"/>
                    </a:lnTo>
                    <a:lnTo>
                      <a:pt x="5624" y="8871"/>
                    </a:lnTo>
                    <a:lnTo>
                      <a:pt x="5515" y="12425"/>
                    </a:lnTo>
                    <a:lnTo>
                      <a:pt x="4296" y="12425"/>
                    </a:lnTo>
                    <a:lnTo>
                      <a:pt x="4140" y="17742"/>
                    </a:lnTo>
                    <a:close/>
                    <a:moveTo>
                      <a:pt x="8540" y="395"/>
                    </a:moveTo>
                    <a:lnTo>
                      <a:pt x="9298" y="11878"/>
                    </a:lnTo>
                    <a:lnTo>
                      <a:pt x="10792" y="395"/>
                    </a:lnTo>
                    <a:lnTo>
                      <a:pt x="11456" y="395"/>
                    </a:lnTo>
                    <a:lnTo>
                      <a:pt x="10834" y="21175"/>
                    </a:lnTo>
                    <a:lnTo>
                      <a:pt x="10092" y="21175"/>
                    </a:lnTo>
                    <a:lnTo>
                      <a:pt x="10450" y="9053"/>
                    </a:lnTo>
                    <a:lnTo>
                      <a:pt x="9495" y="16436"/>
                    </a:lnTo>
                    <a:lnTo>
                      <a:pt x="8872" y="16436"/>
                    </a:lnTo>
                    <a:lnTo>
                      <a:pt x="8354" y="8658"/>
                    </a:lnTo>
                    <a:lnTo>
                      <a:pt x="7975" y="21175"/>
                    </a:lnTo>
                    <a:lnTo>
                      <a:pt x="7295" y="21175"/>
                    </a:lnTo>
                    <a:lnTo>
                      <a:pt x="7918" y="395"/>
                    </a:lnTo>
                    <a:lnTo>
                      <a:pt x="8540" y="395"/>
                    </a:lnTo>
                    <a:close/>
                    <a:moveTo>
                      <a:pt x="11685" y="13640"/>
                    </a:moveTo>
                    <a:cubicBezTo>
                      <a:pt x="11685" y="10451"/>
                      <a:pt x="11820" y="7321"/>
                      <a:pt x="12058" y="4921"/>
                    </a:cubicBezTo>
                    <a:cubicBezTo>
                      <a:pt x="12380" y="1701"/>
                      <a:pt x="12893" y="0"/>
                      <a:pt x="13610" y="0"/>
                    </a:cubicBezTo>
                    <a:cubicBezTo>
                      <a:pt x="14429" y="0"/>
                      <a:pt x="14990" y="2521"/>
                      <a:pt x="14990" y="7959"/>
                    </a:cubicBezTo>
                    <a:cubicBezTo>
                      <a:pt x="14990" y="11149"/>
                      <a:pt x="14855" y="14278"/>
                      <a:pt x="14616" y="16678"/>
                    </a:cubicBezTo>
                    <a:cubicBezTo>
                      <a:pt x="14295" y="19899"/>
                      <a:pt x="13781" y="21600"/>
                      <a:pt x="13065" y="21600"/>
                    </a:cubicBezTo>
                    <a:cubicBezTo>
                      <a:pt x="12245" y="21600"/>
                      <a:pt x="11685" y="19078"/>
                      <a:pt x="11685" y="13640"/>
                    </a:cubicBezTo>
                    <a:close/>
                    <a:moveTo>
                      <a:pt x="12790" y="6775"/>
                    </a:moveTo>
                    <a:cubicBezTo>
                      <a:pt x="12619" y="8688"/>
                      <a:pt x="12520" y="11180"/>
                      <a:pt x="12520" y="13640"/>
                    </a:cubicBezTo>
                    <a:cubicBezTo>
                      <a:pt x="12520" y="16770"/>
                      <a:pt x="12764" y="17894"/>
                      <a:pt x="13127" y="17894"/>
                    </a:cubicBezTo>
                    <a:cubicBezTo>
                      <a:pt x="13469" y="17894"/>
                      <a:pt x="13713" y="16709"/>
                      <a:pt x="13885" y="14825"/>
                    </a:cubicBezTo>
                    <a:cubicBezTo>
                      <a:pt x="14056" y="12912"/>
                      <a:pt x="14154" y="10420"/>
                      <a:pt x="14154" y="7960"/>
                    </a:cubicBezTo>
                    <a:cubicBezTo>
                      <a:pt x="14154" y="4830"/>
                      <a:pt x="13911" y="3706"/>
                      <a:pt x="13547" y="3706"/>
                    </a:cubicBezTo>
                    <a:cubicBezTo>
                      <a:pt x="13205" y="3706"/>
                      <a:pt x="12961" y="4891"/>
                      <a:pt x="12790" y="6775"/>
                    </a:cubicBezTo>
                    <a:close/>
                    <a:moveTo>
                      <a:pt x="18098" y="10177"/>
                    </a:moveTo>
                    <a:cubicBezTo>
                      <a:pt x="17963" y="11271"/>
                      <a:pt x="17745" y="12182"/>
                      <a:pt x="17459" y="12851"/>
                    </a:cubicBezTo>
                    <a:lnTo>
                      <a:pt x="18009" y="21175"/>
                    </a:lnTo>
                    <a:lnTo>
                      <a:pt x="17143" y="21175"/>
                    </a:lnTo>
                    <a:lnTo>
                      <a:pt x="16728" y="13641"/>
                    </a:lnTo>
                    <a:lnTo>
                      <a:pt x="16251" y="13641"/>
                    </a:lnTo>
                    <a:lnTo>
                      <a:pt x="16027" y="21175"/>
                    </a:lnTo>
                    <a:lnTo>
                      <a:pt x="15218" y="21175"/>
                    </a:lnTo>
                    <a:lnTo>
                      <a:pt x="15841" y="395"/>
                    </a:lnTo>
                    <a:lnTo>
                      <a:pt x="17050" y="395"/>
                    </a:lnTo>
                    <a:cubicBezTo>
                      <a:pt x="17491" y="395"/>
                      <a:pt x="17797" y="942"/>
                      <a:pt x="17989" y="1914"/>
                    </a:cubicBezTo>
                    <a:cubicBezTo>
                      <a:pt x="18202" y="2977"/>
                      <a:pt x="18290" y="4526"/>
                      <a:pt x="18290" y="6319"/>
                    </a:cubicBezTo>
                    <a:cubicBezTo>
                      <a:pt x="18290" y="7807"/>
                      <a:pt x="18227" y="9114"/>
                      <a:pt x="18098" y="10177"/>
                    </a:cubicBezTo>
                    <a:close/>
                    <a:moveTo>
                      <a:pt x="16354" y="10208"/>
                    </a:moveTo>
                    <a:lnTo>
                      <a:pt x="16666" y="10208"/>
                    </a:lnTo>
                    <a:cubicBezTo>
                      <a:pt x="16915" y="10208"/>
                      <a:pt x="17138" y="9934"/>
                      <a:pt x="17288" y="9114"/>
                    </a:cubicBezTo>
                    <a:cubicBezTo>
                      <a:pt x="17408" y="8476"/>
                      <a:pt x="17486" y="7443"/>
                      <a:pt x="17486" y="6349"/>
                    </a:cubicBezTo>
                    <a:cubicBezTo>
                      <a:pt x="17486" y="5651"/>
                      <a:pt x="17454" y="5012"/>
                      <a:pt x="17382" y="4587"/>
                    </a:cubicBezTo>
                    <a:cubicBezTo>
                      <a:pt x="17299" y="4101"/>
                      <a:pt x="17169" y="3828"/>
                      <a:pt x="16951" y="3828"/>
                    </a:cubicBezTo>
                    <a:lnTo>
                      <a:pt x="16546" y="3828"/>
                    </a:lnTo>
                    <a:lnTo>
                      <a:pt x="16354" y="10208"/>
                    </a:lnTo>
                    <a:close/>
                    <a:moveTo>
                      <a:pt x="19493" y="17742"/>
                    </a:moveTo>
                    <a:lnTo>
                      <a:pt x="21102" y="17742"/>
                    </a:lnTo>
                    <a:lnTo>
                      <a:pt x="21003" y="21175"/>
                    </a:lnTo>
                    <a:lnTo>
                      <a:pt x="18580" y="21175"/>
                    </a:lnTo>
                    <a:lnTo>
                      <a:pt x="19203" y="395"/>
                    </a:lnTo>
                    <a:lnTo>
                      <a:pt x="21600" y="395"/>
                    </a:lnTo>
                    <a:lnTo>
                      <a:pt x="21434" y="3828"/>
                    </a:lnTo>
                    <a:lnTo>
                      <a:pt x="19909" y="3828"/>
                    </a:lnTo>
                    <a:lnTo>
                      <a:pt x="19758" y="8871"/>
                    </a:lnTo>
                    <a:lnTo>
                      <a:pt x="20977" y="8871"/>
                    </a:lnTo>
                    <a:lnTo>
                      <a:pt x="20868" y="12425"/>
                    </a:lnTo>
                    <a:lnTo>
                      <a:pt x="19649" y="12425"/>
                    </a:lnTo>
                    <a:lnTo>
                      <a:pt x="19493" y="17742"/>
                    </a:lnTo>
                    <a:close/>
                    <a:moveTo>
                      <a:pt x="19493" y="17742"/>
                    </a:moveTo>
                  </a:path>
                </a:pathLst>
              </a:custGeom>
              <a:solidFill>
                <a:srgbClr val="0032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_tradnl"/>
              </a:p>
            </p:txBody>
          </p:sp>
          <p:sp>
            <p:nvSpPr>
              <p:cNvPr id="17" name="AutoShape 3"/>
              <p:cNvSpPr>
                <a:spLocks/>
              </p:cNvSpPr>
              <p:nvPr/>
            </p:nvSpPr>
            <p:spPr bwMode="auto">
              <a:xfrm>
                <a:off x="533" y="98"/>
                <a:ext cx="58" cy="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870" y="0"/>
                    </a:lnTo>
                    <a:lnTo>
                      <a:pt x="21600" y="0"/>
                    </a:lnTo>
                    <a:lnTo>
                      <a:pt x="20730" y="21600"/>
                    </a:lnTo>
                    <a:lnTo>
                      <a:pt x="0" y="21600"/>
                    </a:lnTo>
                    <a:close/>
                    <a:moveTo>
                      <a:pt x="0" y="21600"/>
                    </a:moveTo>
                  </a:path>
                </a:pathLst>
              </a:custGeom>
              <a:solidFill>
                <a:srgbClr val="7DF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_tradnl"/>
              </a:p>
            </p:txBody>
          </p:sp>
        </p:grpSp>
        <p:sp>
          <p:nvSpPr>
            <p:cNvPr id="15" name="22 CuadroTexto"/>
            <p:cNvSpPr txBox="1">
              <a:spLocks noChangeArrowheads="1"/>
            </p:cNvSpPr>
            <p:nvPr userDrawn="1"/>
          </p:nvSpPr>
          <p:spPr bwMode="auto">
            <a:xfrm>
              <a:off x="58864" y="6578276"/>
              <a:ext cx="2103463" cy="245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r>
                <a:rPr lang="en-GB" altLang="en-US" sz="1000" i="1" smtClean="0">
                  <a:solidFill>
                    <a:srgbClr val="31859C"/>
                  </a:solidFill>
                  <a:latin typeface="Arial" pitchFamily="34" charset="0"/>
                  <a:cs typeface="Arial" pitchFamily="34" charset="0"/>
                  <a:sym typeface="Gill Sans"/>
                </a:rPr>
                <a:t>DISCOVER, DISRUPT, DELIVER</a:t>
              </a:r>
            </a:p>
          </p:txBody>
        </p:sp>
      </p:grpSp>
      <p:sp>
        <p:nvSpPr>
          <p:cNvPr id="18" name="TextBox 46"/>
          <p:cNvSpPr txBox="1">
            <a:spLocks noChangeArrowheads="1"/>
          </p:cNvSpPr>
          <p:nvPr/>
        </p:nvSpPr>
        <p:spPr bwMode="gray">
          <a:xfrm>
            <a:off x="4297363" y="6535738"/>
            <a:ext cx="51117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9pPr>
          </a:lstStyle>
          <a:p>
            <a:pPr algn="ctr">
              <a:defRPr/>
            </a:pPr>
            <a:fld id="{1BFC789B-8488-424C-8E8D-9DB131853BF3}" type="slidenum">
              <a:rPr lang="en-GB" sz="1000" smtClean="0">
                <a:solidFill>
                  <a:srgbClr val="072534"/>
                </a:solidFill>
                <a:sym typeface="Gill Sans" charset="0"/>
              </a:rPr>
              <a:pPr algn="ctr">
                <a:defRPr/>
              </a:pPr>
              <a:t>‹Nº›</a:t>
            </a:fld>
            <a:endParaRPr lang="en-GB" sz="1000" smtClean="0">
              <a:solidFill>
                <a:srgbClr val="072534"/>
              </a:solidFill>
              <a:sym typeface="Gill Sans" charset="0"/>
            </a:endParaRPr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425950" y="6464300"/>
            <a:ext cx="279400" cy="2921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72534"/>
                </a:solidFill>
                <a:sym typeface="Trebuchet MS" charset="0"/>
              </a:defRPr>
            </a:lvl1pPr>
          </a:lstStyle>
          <a:p>
            <a:pPr>
              <a:defRPr/>
            </a:pPr>
            <a:fld id="{CDEC89B8-4FEA-A844-B521-2293702C80A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50905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3"/>
          <p:cNvSpPr>
            <a:spLocks/>
          </p:cNvSpPr>
          <p:nvPr/>
        </p:nvSpPr>
        <p:spPr bwMode="auto">
          <a:xfrm rot="10800000">
            <a:off x="7164388" y="6332538"/>
            <a:ext cx="865187" cy="49212"/>
          </a:xfrm>
          <a:prstGeom prst="rect">
            <a:avLst/>
          </a:prstGeom>
          <a:solidFill>
            <a:srgbClr val="15627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6" name="Rectangle 12"/>
          <p:cNvSpPr>
            <a:spLocks/>
          </p:cNvSpPr>
          <p:nvPr/>
        </p:nvSpPr>
        <p:spPr bwMode="auto">
          <a:xfrm rot="10800000">
            <a:off x="8015288" y="6332538"/>
            <a:ext cx="1122362" cy="49212"/>
          </a:xfrm>
          <a:prstGeom prst="rect">
            <a:avLst/>
          </a:prstGeom>
          <a:solidFill>
            <a:srgbClr val="11536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7" name="Rectangle 14"/>
          <p:cNvSpPr>
            <a:spLocks/>
          </p:cNvSpPr>
          <p:nvPr/>
        </p:nvSpPr>
        <p:spPr bwMode="auto">
          <a:xfrm rot="10800000">
            <a:off x="6269038" y="6332538"/>
            <a:ext cx="895350" cy="49212"/>
          </a:xfrm>
          <a:prstGeom prst="rect">
            <a:avLst/>
          </a:prstGeom>
          <a:solidFill>
            <a:srgbClr val="1C849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8" name="Rectangle 15"/>
          <p:cNvSpPr>
            <a:spLocks/>
          </p:cNvSpPr>
          <p:nvPr/>
        </p:nvSpPr>
        <p:spPr bwMode="auto">
          <a:xfrm rot="10800000">
            <a:off x="-6350" y="6332538"/>
            <a:ext cx="6275388" cy="49212"/>
          </a:xfrm>
          <a:prstGeom prst="rect">
            <a:avLst/>
          </a:prstGeom>
          <a:solidFill>
            <a:srgbClr val="29C6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grpSp>
        <p:nvGrpSpPr>
          <p:cNvPr id="9" name="Agrupar 13"/>
          <p:cNvGrpSpPr>
            <a:grpSpLocks/>
          </p:cNvGrpSpPr>
          <p:nvPr/>
        </p:nvGrpSpPr>
        <p:grpSpPr bwMode="auto">
          <a:xfrm flipH="1">
            <a:off x="-6350" y="836613"/>
            <a:ext cx="9144000" cy="49212"/>
            <a:chOff x="-6350" y="6332112"/>
            <a:chExt cx="9906000" cy="49216"/>
          </a:xfrm>
        </p:grpSpPr>
        <p:sp>
          <p:nvSpPr>
            <p:cNvPr id="10" name="Rectangle 13"/>
            <p:cNvSpPr>
              <a:spLocks/>
            </p:cNvSpPr>
            <p:nvPr userDrawn="1"/>
          </p:nvSpPr>
          <p:spPr bwMode="auto">
            <a:xfrm rot="10800000">
              <a:off x="7761948" y="6332112"/>
              <a:ext cx="935567" cy="49216"/>
            </a:xfrm>
            <a:prstGeom prst="rect">
              <a:avLst/>
            </a:prstGeom>
            <a:solidFill>
              <a:srgbClr val="15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11" name="Rectangle 12"/>
            <p:cNvSpPr>
              <a:spLocks/>
            </p:cNvSpPr>
            <p:nvPr userDrawn="1"/>
          </p:nvSpPr>
          <p:spPr bwMode="auto">
            <a:xfrm rot="10800000">
              <a:off x="8682038" y="6332112"/>
              <a:ext cx="1217613" cy="49216"/>
            </a:xfrm>
            <a:prstGeom prst="rect">
              <a:avLst/>
            </a:prstGeom>
            <a:solidFill>
              <a:srgbClr val="115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12" name="Rectangle 14"/>
            <p:cNvSpPr>
              <a:spLocks/>
            </p:cNvSpPr>
            <p:nvPr userDrawn="1"/>
          </p:nvSpPr>
          <p:spPr bwMode="auto">
            <a:xfrm rot="10800000">
              <a:off x="6791986" y="6332112"/>
              <a:ext cx="969962" cy="49216"/>
            </a:xfrm>
            <a:prstGeom prst="rect">
              <a:avLst/>
            </a:prstGeom>
            <a:solidFill>
              <a:srgbClr val="1C8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13" name="Rectangle 15"/>
            <p:cNvSpPr>
              <a:spLocks/>
            </p:cNvSpPr>
            <p:nvPr userDrawn="1"/>
          </p:nvSpPr>
          <p:spPr bwMode="auto">
            <a:xfrm rot="10800000">
              <a:off x="-6350" y="6332112"/>
              <a:ext cx="6798336" cy="49216"/>
            </a:xfrm>
            <a:prstGeom prst="rect">
              <a:avLst/>
            </a:prstGeom>
            <a:solidFill>
              <a:srgbClr val="29C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</p:grpSp>
      <p:sp>
        <p:nvSpPr>
          <p:cNvPr id="14" name="AutoShape 5"/>
          <p:cNvSpPr>
            <a:spLocks/>
          </p:cNvSpPr>
          <p:nvPr/>
        </p:nvSpPr>
        <p:spPr bwMode="auto">
          <a:xfrm>
            <a:off x="8029575" y="6502400"/>
            <a:ext cx="830263" cy="249238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2147483647 h 21600"/>
              <a:gd name="T54" fmla="*/ 2147483647 w 21600"/>
              <a:gd name="T55" fmla="*/ 2147483647 h 21600"/>
              <a:gd name="T56" fmla="*/ 2147483647 w 21600"/>
              <a:gd name="T57" fmla="*/ 2147483647 h 21600"/>
              <a:gd name="T58" fmla="*/ 2147483647 w 21600"/>
              <a:gd name="T59" fmla="*/ 2147483647 h 21600"/>
              <a:gd name="T60" fmla="*/ 2147483647 w 21600"/>
              <a:gd name="T61" fmla="*/ 2147483647 h 21600"/>
              <a:gd name="T62" fmla="*/ 2147483647 w 21600"/>
              <a:gd name="T63" fmla="*/ 2147483647 h 21600"/>
              <a:gd name="T64" fmla="*/ 2147483647 w 21600"/>
              <a:gd name="T65" fmla="*/ 2147483647 h 21600"/>
              <a:gd name="T66" fmla="*/ 2147483647 w 21600"/>
              <a:gd name="T67" fmla="*/ 2147483647 h 21600"/>
              <a:gd name="T68" fmla="*/ 2147483647 w 21600"/>
              <a:gd name="T69" fmla="*/ 2147483647 h 21600"/>
              <a:gd name="T70" fmla="*/ 2147483647 w 21600"/>
              <a:gd name="T71" fmla="*/ 2147483647 h 21600"/>
              <a:gd name="T72" fmla="*/ 2147483647 w 21600"/>
              <a:gd name="T73" fmla="*/ 2147483647 h 21600"/>
              <a:gd name="T74" fmla="*/ 2147483647 w 21600"/>
              <a:gd name="T75" fmla="*/ 2147483647 h 21600"/>
              <a:gd name="T76" fmla="*/ 2147483647 w 21600"/>
              <a:gd name="T77" fmla="*/ 2147483647 h 21600"/>
              <a:gd name="T78" fmla="*/ 2147483647 w 21600"/>
              <a:gd name="T79" fmla="*/ 2147483647 h 21600"/>
              <a:gd name="T80" fmla="*/ 2147483647 w 21600"/>
              <a:gd name="T81" fmla="*/ 2147483647 h 21600"/>
              <a:gd name="T82" fmla="*/ 2147483647 w 21600"/>
              <a:gd name="T83" fmla="*/ 2147483647 h 21600"/>
              <a:gd name="T84" fmla="*/ 2147483647 w 21600"/>
              <a:gd name="T85" fmla="*/ 2147483647 h 21600"/>
              <a:gd name="T86" fmla="*/ 2147483647 w 21600"/>
              <a:gd name="T87" fmla="*/ 2147483647 h 21600"/>
              <a:gd name="T88" fmla="*/ 2147483647 w 21600"/>
              <a:gd name="T89" fmla="*/ 2147483647 h 21600"/>
              <a:gd name="T90" fmla="*/ 2147483647 w 21600"/>
              <a:gd name="T91" fmla="*/ 2147483647 h 21600"/>
              <a:gd name="T92" fmla="*/ 2147483647 w 21600"/>
              <a:gd name="T93" fmla="*/ 2147483647 h 21600"/>
              <a:gd name="T94" fmla="*/ 2147483647 w 21600"/>
              <a:gd name="T95" fmla="*/ 2147483647 h 21600"/>
              <a:gd name="T96" fmla="*/ 2147483647 w 21600"/>
              <a:gd name="T97" fmla="*/ 2147483647 h 21600"/>
              <a:gd name="T98" fmla="*/ 2147483647 w 21600"/>
              <a:gd name="T99" fmla="*/ 2147483647 h 21600"/>
              <a:gd name="T100" fmla="*/ 2147483647 w 21600"/>
              <a:gd name="T101" fmla="*/ 2147483647 h 21600"/>
              <a:gd name="T102" fmla="*/ 2147483647 w 21600"/>
              <a:gd name="T103" fmla="*/ 2147483647 h 21600"/>
              <a:gd name="T104" fmla="*/ 2147483647 w 21600"/>
              <a:gd name="T105" fmla="*/ 2147483647 h 2160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1600" h="21600">
                <a:moveTo>
                  <a:pt x="21600" y="21064"/>
                </a:moveTo>
                <a:cubicBezTo>
                  <a:pt x="21600" y="20776"/>
                  <a:pt x="16158" y="20540"/>
                  <a:pt x="10801" y="20540"/>
                </a:cubicBezTo>
                <a:cubicBezTo>
                  <a:pt x="5443" y="20540"/>
                  <a:pt x="0" y="20776"/>
                  <a:pt x="0" y="21064"/>
                </a:cubicBezTo>
                <a:cubicBezTo>
                  <a:pt x="0" y="21350"/>
                  <a:pt x="5443" y="21600"/>
                  <a:pt x="10801" y="21600"/>
                </a:cubicBezTo>
                <a:cubicBezTo>
                  <a:pt x="16158" y="21599"/>
                  <a:pt x="21600" y="21350"/>
                  <a:pt x="21600" y="21064"/>
                </a:cubicBezTo>
                <a:close/>
                <a:moveTo>
                  <a:pt x="16099" y="3340"/>
                </a:moveTo>
                <a:cubicBezTo>
                  <a:pt x="16246" y="3334"/>
                  <a:pt x="16394" y="2835"/>
                  <a:pt x="16425" y="2245"/>
                </a:cubicBezTo>
                <a:cubicBezTo>
                  <a:pt x="16461" y="1634"/>
                  <a:pt x="16365" y="1165"/>
                  <a:pt x="16216" y="1179"/>
                </a:cubicBezTo>
                <a:cubicBezTo>
                  <a:pt x="16070" y="1180"/>
                  <a:pt x="15924" y="1670"/>
                  <a:pt x="15889" y="2280"/>
                </a:cubicBezTo>
                <a:cubicBezTo>
                  <a:pt x="15858" y="2875"/>
                  <a:pt x="15949" y="3352"/>
                  <a:pt x="16099" y="3340"/>
                </a:cubicBezTo>
                <a:close/>
                <a:moveTo>
                  <a:pt x="2148" y="6604"/>
                </a:moveTo>
                <a:lnTo>
                  <a:pt x="2183" y="6497"/>
                </a:lnTo>
                <a:cubicBezTo>
                  <a:pt x="2134" y="6207"/>
                  <a:pt x="2116" y="5697"/>
                  <a:pt x="2119" y="5390"/>
                </a:cubicBezTo>
                <a:cubicBezTo>
                  <a:pt x="2136" y="2842"/>
                  <a:pt x="2874" y="1400"/>
                  <a:pt x="4024" y="1400"/>
                </a:cubicBezTo>
                <a:lnTo>
                  <a:pt x="4661" y="1400"/>
                </a:lnTo>
                <a:cubicBezTo>
                  <a:pt x="4291" y="2185"/>
                  <a:pt x="3981" y="3230"/>
                  <a:pt x="3743" y="5197"/>
                </a:cubicBezTo>
                <a:cubicBezTo>
                  <a:pt x="3640" y="6043"/>
                  <a:pt x="3153" y="10591"/>
                  <a:pt x="2954" y="12638"/>
                </a:cubicBezTo>
                <a:cubicBezTo>
                  <a:pt x="2706" y="15072"/>
                  <a:pt x="2548" y="16177"/>
                  <a:pt x="2352" y="16582"/>
                </a:cubicBezTo>
                <a:lnTo>
                  <a:pt x="2385" y="16802"/>
                </a:lnTo>
                <a:cubicBezTo>
                  <a:pt x="2937" y="16925"/>
                  <a:pt x="3266" y="15896"/>
                  <a:pt x="3478" y="13994"/>
                </a:cubicBezTo>
                <a:cubicBezTo>
                  <a:pt x="3680" y="12197"/>
                  <a:pt x="3947" y="9336"/>
                  <a:pt x="4078" y="8064"/>
                </a:cubicBezTo>
                <a:cubicBezTo>
                  <a:pt x="4502" y="3971"/>
                  <a:pt x="4688" y="2248"/>
                  <a:pt x="5026" y="1400"/>
                </a:cubicBezTo>
                <a:cubicBezTo>
                  <a:pt x="5497" y="1389"/>
                  <a:pt x="5951" y="1389"/>
                  <a:pt x="5951" y="1389"/>
                </a:cubicBezTo>
                <a:cubicBezTo>
                  <a:pt x="6458" y="1340"/>
                  <a:pt x="6674" y="880"/>
                  <a:pt x="6832" y="165"/>
                </a:cubicBezTo>
                <a:lnTo>
                  <a:pt x="6796" y="0"/>
                </a:lnTo>
                <a:cubicBezTo>
                  <a:pt x="6670" y="251"/>
                  <a:pt x="6395" y="302"/>
                  <a:pt x="6162" y="303"/>
                </a:cubicBezTo>
                <a:lnTo>
                  <a:pt x="3875" y="303"/>
                </a:lnTo>
                <a:cubicBezTo>
                  <a:pt x="2588" y="303"/>
                  <a:pt x="1799" y="1846"/>
                  <a:pt x="1671" y="4142"/>
                </a:cubicBezTo>
                <a:cubicBezTo>
                  <a:pt x="1608" y="5253"/>
                  <a:pt x="1777" y="6456"/>
                  <a:pt x="2148" y="6604"/>
                </a:cubicBezTo>
                <a:close/>
                <a:moveTo>
                  <a:pt x="6336" y="9602"/>
                </a:moveTo>
                <a:cubicBezTo>
                  <a:pt x="6013" y="11310"/>
                  <a:pt x="5562" y="12860"/>
                  <a:pt x="5174" y="12860"/>
                </a:cubicBezTo>
                <a:cubicBezTo>
                  <a:pt x="5009" y="12881"/>
                  <a:pt x="4936" y="12535"/>
                  <a:pt x="4940" y="11843"/>
                </a:cubicBezTo>
                <a:cubicBezTo>
                  <a:pt x="4940" y="11428"/>
                  <a:pt x="4966" y="10844"/>
                  <a:pt x="4989" y="10550"/>
                </a:cubicBezTo>
                <a:cubicBezTo>
                  <a:pt x="5355" y="9874"/>
                  <a:pt x="5728" y="9115"/>
                  <a:pt x="6060" y="7863"/>
                </a:cubicBezTo>
                <a:cubicBezTo>
                  <a:pt x="6246" y="7137"/>
                  <a:pt x="6370" y="6407"/>
                  <a:pt x="6376" y="5655"/>
                </a:cubicBezTo>
                <a:cubicBezTo>
                  <a:pt x="6380" y="4944"/>
                  <a:pt x="6257" y="4583"/>
                  <a:pt x="6015" y="4569"/>
                </a:cubicBezTo>
                <a:cubicBezTo>
                  <a:pt x="5664" y="4554"/>
                  <a:pt x="5243" y="5429"/>
                  <a:pt x="4968" y="6495"/>
                </a:cubicBezTo>
                <a:cubicBezTo>
                  <a:pt x="4609" y="7927"/>
                  <a:pt x="4332" y="9949"/>
                  <a:pt x="4325" y="11748"/>
                </a:cubicBezTo>
                <a:cubicBezTo>
                  <a:pt x="4321" y="13024"/>
                  <a:pt x="4487" y="14037"/>
                  <a:pt x="4936" y="13977"/>
                </a:cubicBezTo>
                <a:cubicBezTo>
                  <a:pt x="5417" y="13928"/>
                  <a:pt x="5891" y="12574"/>
                  <a:pt x="6133" y="11593"/>
                </a:cubicBezTo>
                <a:cubicBezTo>
                  <a:pt x="6105" y="12014"/>
                  <a:pt x="6085" y="12408"/>
                  <a:pt x="6085" y="12732"/>
                </a:cubicBezTo>
                <a:cubicBezTo>
                  <a:pt x="6085" y="13864"/>
                  <a:pt x="6239" y="14667"/>
                  <a:pt x="6544" y="15009"/>
                </a:cubicBezTo>
                <a:lnTo>
                  <a:pt x="6605" y="14903"/>
                </a:lnTo>
                <a:cubicBezTo>
                  <a:pt x="6578" y="14599"/>
                  <a:pt x="6571" y="14277"/>
                  <a:pt x="6578" y="13919"/>
                </a:cubicBezTo>
                <a:cubicBezTo>
                  <a:pt x="6599" y="12819"/>
                  <a:pt x="6719" y="11576"/>
                  <a:pt x="6894" y="9943"/>
                </a:cubicBezTo>
                <a:cubicBezTo>
                  <a:pt x="7231" y="6855"/>
                  <a:pt x="7720" y="3323"/>
                  <a:pt x="7934" y="1239"/>
                </a:cubicBezTo>
                <a:lnTo>
                  <a:pt x="7422" y="1596"/>
                </a:lnTo>
                <a:cubicBezTo>
                  <a:pt x="7342" y="1656"/>
                  <a:pt x="7292" y="1877"/>
                  <a:pt x="7265" y="2089"/>
                </a:cubicBezTo>
                <a:cubicBezTo>
                  <a:pt x="7018" y="4008"/>
                  <a:pt x="6764" y="6055"/>
                  <a:pt x="6447" y="8720"/>
                </a:cubicBezTo>
                <a:cubicBezTo>
                  <a:pt x="6410" y="9004"/>
                  <a:pt x="6376" y="9305"/>
                  <a:pt x="6336" y="9602"/>
                </a:cubicBezTo>
                <a:close/>
                <a:moveTo>
                  <a:pt x="5856" y="5490"/>
                </a:moveTo>
                <a:cubicBezTo>
                  <a:pt x="5935" y="5490"/>
                  <a:pt x="5963" y="5689"/>
                  <a:pt x="5963" y="5944"/>
                </a:cubicBezTo>
                <a:cubicBezTo>
                  <a:pt x="5963" y="7146"/>
                  <a:pt x="5556" y="8686"/>
                  <a:pt x="5037" y="9810"/>
                </a:cubicBezTo>
                <a:cubicBezTo>
                  <a:pt x="5167" y="7947"/>
                  <a:pt x="5534" y="5472"/>
                  <a:pt x="5856" y="5490"/>
                </a:cubicBezTo>
                <a:close/>
                <a:moveTo>
                  <a:pt x="14619" y="12665"/>
                </a:moveTo>
                <a:cubicBezTo>
                  <a:pt x="14619" y="13518"/>
                  <a:pt x="14767" y="14043"/>
                  <a:pt x="15050" y="14014"/>
                </a:cubicBezTo>
                <a:cubicBezTo>
                  <a:pt x="15344" y="13993"/>
                  <a:pt x="15642" y="13359"/>
                  <a:pt x="15889" y="12489"/>
                </a:cubicBezTo>
                <a:cubicBezTo>
                  <a:pt x="15936" y="13410"/>
                  <a:pt x="16117" y="14077"/>
                  <a:pt x="16488" y="14028"/>
                </a:cubicBezTo>
                <a:cubicBezTo>
                  <a:pt x="16874" y="13977"/>
                  <a:pt x="17243" y="13095"/>
                  <a:pt x="17499" y="12073"/>
                </a:cubicBezTo>
                <a:lnTo>
                  <a:pt x="17499" y="12368"/>
                </a:lnTo>
                <a:cubicBezTo>
                  <a:pt x="17499" y="13315"/>
                  <a:pt x="17633" y="14021"/>
                  <a:pt x="17929" y="14021"/>
                </a:cubicBezTo>
                <a:cubicBezTo>
                  <a:pt x="18248" y="14021"/>
                  <a:pt x="18615" y="13146"/>
                  <a:pt x="18906" y="11641"/>
                </a:cubicBezTo>
                <a:lnTo>
                  <a:pt x="18914" y="11657"/>
                </a:lnTo>
                <a:cubicBezTo>
                  <a:pt x="18888" y="12014"/>
                  <a:pt x="18856" y="12620"/>
                  <a:pt x="18852" y="13025"/>
                </a:cubicBezTo>
                <a:cubicBezTo>
                  <a:pt x="18847" y="14159"/>
                  <a:pt x="19032" y="14816"/>
                  <a:pt x="19289" y="15003"/>
                </a:cubicBezTo>
                <a:lnTo>
                  <a:pt x="19352" y="14911"/>
                </a:lnTo>
                <a:cubicBezTo>
                  <a:pt x="19258" y="14087"/>
                  <a:pt x="19389" y="12036"/>
                  <a:pt x="19444" y="11353"/>
                </a:cubicBezTo>
                <a:cubicBezTo>
                  <a:pt x="19635" y="9107"/>
                  <a:pt x="19938" y="6540"/>
                  <a:pt x="20114" y="5205"/>
                </a:cubicBezTo>
                <a:cubicBezTo>
                  <a:pt x="20034" y="4955"/>
                  <a:pt x="19847" y="4786"/>
                  <a:pt x="19647" y="4753"/>
                </a:cubicBezTo>
                <a:cubicBezTo>
                  <a:pt x="18983" y="4665"/>
                  <a:pt x="18316" y="5664"/>
                  <a:pt x="17830" y="8808"/>
                </a:cubicBezTo>
                <a:cubicBezTo>
                  <a:pt x="17746" y="9356"/>
                  <a:pt x="17655" y="9985"/>
                  <a:pt x="17587" y="10651"/>
                </a:cubicBezTo>
                <a:cubicBezTo>
                  <a:pt x="17518" y="10987"/>
                  <a:pt x="17445" y="11287"/>
                  <a:pt x="17415" y="11395"/>
                </a:cubicBezTo>
                <a:cubicBezTo>
                  <a:pt x="17239" y="12014"/>
                  <a:pt x="16989" y="12807"/>
                  <a:pt x="16735" y="12819"/>
                </a:cubicBezTo>
                <a:cubicBezTo>
                  <a:pt x="16590" y="12829"/>
                  <a:pt x="16510" y="12458"/>
                  <a:pt x="16514" y="11799"/>
                </a:cubicBezTo>
                <a:cubicBezTo>
                  <a:pt x="16516" y="9284"/>
                  <a:pt x="17124" y="5464"/>
                  <a:pt x="17538" y="5454"/>
                </a:cubicBezTo>
                <a:cubicBezTo>
                  <a:pt x="17650" y="5454"/>
                  <a:pt x="17700" y="5635"/>
                  <a:pt x="17700" y="5987"/>
                </a:cubicBezTo>
                <a:cubicBezTo>
                  <a:pt x="17700" y="6406"/>
                  <a:pt x="17621" y="6981"/>
                  <a:pt x="17510" y="7352"/>
                </a:cubicBezTo>
                <a:lnTo>
                  <a:pt x="17558" y="7513"/>
                </a:lnTo>
                <a:cubicBezTo>
                  <a:pt x="17835" y="7124"/>
                  <a:pt x="18093" y="6420"/>
                  <a:pt x="18095" y="5671"/>
                </a:cubicBezTo>
                <a:cubicBezTo>
                  <a:pt x="18095" y="4817"/>
                  <a:pt x="17825" y="4658"/>
                  <a:pt x="17585" y="4665"/>
                </a:cubicBezTo>
                <a:cubicBezTo>
                  <a:pt x="17262" y="4681"/>
                  <a:pt x="16861" y="5257"/>
                  <a:pt x="16539" y="6540"/>
                </a:cubicBezTo>
                <a:cubicBezTo>
                  <a:pt x="16136" y="8149"/>
                  <a:pt x="15927" y="10079"/>
                  <a:pt x="15886" y="11456"/>
                </a:cubicBezTo>
                <a:cubicBezTo>
                  <a:pt x="15702" y="12240"/>
                  <a:pt x="15496" y="12775"/>
                  <a:pt x="15358" y="12781"/>
                </a:cubicBezTo>
                <a:cubicBezTo>
                  <a:pt x="15281" y="12792"/>
                  <a:pt x="15225" y="12639"/>
                  <a:pt x="15224" y="12343"/>
                </a:cubicBezTo>
                <a:cubicBezTo>
                  <a:pt x="15224" y="12081"/>
                  <a:pt x="15266" y="11546"/>
                  <a:pt x="15336" y="10851"/>
                </a:cubicBezTo>
                <a:cubicBezTo>
                  <a:pt x="15515" y="9231"/>
                  <a:pt x="15772" y="7212"/>
                  <a:pt x="16090" y="4811"/>
                </a:cubicBezTo>
                <a:cubicBezTo>
                  <a:pt x="16090" y="4811"/>
                  <a:pt x="15608" y="5106"/>
                  <a:pt x="15538" y="5178"/>
                </a:cubicBezTo>
                <a:cubicBezTo>
                  <a:pt x="15465" y="5246"/>
                  <a:pt x="15409" y="5421"/>
                  <a:pt x="15377" y="5663"/>
                </a:cubicBezTo>
                <a:cubicBezTo>
                  <a:pt x="15170" y="7261"/>
                  <a:pt x="14925" y="9107"/>
                  <a:pt x="14773" y="10483"/>
                </a:cubicBezTo>
                <a:cubicBezTo>
                  <a:pt x="14677" y="11351"/>
                  <a:pt x="14619" y="12173"/>
                  <a:pt x="14619" y="12665"/>
                </a:cubicBezTo>
                <a:close/>
                <a:moveTo>
                  <a:pt x="19138" y="5785"/>
                </a:moveTo>
                <a:cubicBezTo>
                  <a:pt x="19291" y="5520"/>
                  <a:pt x="19420" y="5503"/>
                  <a:pt x="19529" y="5583"/>
                </a:cubicBezTo>
                <a:cubicBezTo>
                  <a:pt x="19488" y="5895"/>
                  <a:pt x="19302" y="7261"/>
                  <a:pt x="19158" y="8490"/>
                </a:cubicBezTo>
                <a:cubicBezTo>
                  <a:pt x="18929" y="10417"/>
                  <a:pt x="18585" y="12362"/>
                  <a:pt x="18267" y="12639"/>
                </a:cubicBezTo>
                <a:cubicBezTo>
                  <a:pt x="18157" y="12754"/>
                  <a:pt x="18093" y="12583"/>
                  <a:pt x="18095" y="12183"/>
                </a:cubicBezTo>
                <a:cubicBezTo>
                  <a:pt x="18104" y="10478"/>
                  <a:pt x="18619" y="6672"/>
                  <a:pt x="19138" y="5785"/>
                </a:cubicBezTo>
                <a:close/>
                <a:moveTo>
                  <a:pt x="7191" y="11749"/>
                </a:moveTo>
                <a:cubicBezTo>
                  <a:pt x="7187" y="12996"/>
                  <a:pt x="7367" y="14037"/>
                  <a:pt x="7828" y="13977"/>
                </a:cubicBezTo>
                <a:cubicBezTo>
                  <a:pt x="8321" y="13929"/>
                  <a:pt x="8771" y="12887"/>
                  <a:pt x="9160" y="11395"/>
                </a:cubicBezTo>
                <a:cubicBezTo>
                  <a:pt x="9062" y="12352"/>
                  <a:pt x="8978" y="13174"/>
                  <a:pt x="8928" y="13618"/>
                </a:cubicBezTo>
                <a:cubicBezTo>
                  <a:pt x="8784" y="14935"/>
                  <a:pt x="8677" y="15997"/>
                  <a:pt x="8456" y="16614"/>
                </a:cubicBezTo>
                <a:lnTo>
                  <a:pt x="8480" y="16775"/>
                </a:lnTo>
                <a:cubicBezTo>
                  <a:pt x="9130" y="16912"/>
                  <a:pt x="9375" y="15243"/>
                  <a:pt x="9643" y="12520"/>
                </a:cubicBezTo>
                <a:cubicBezTo>
                  <a:pt x="9910" y="9793"/>
                  <a:pt x="10137" y="7425"/>
                  <a:pt x="10313" y="5780"/>
                </a:cubicBezTo>
                <a:cubicBezTo>
                  <a:pt x="10598" y="5780"/>
                  <a:pt x="11002" y="5817"/>
                  <a:pt x="11229" y="5631"/>
                </a:cubicBezTo>
                <a:cubicBezTo>
                  <a:pt x="10638" y="6588"/>
                  <a:pt x="10137" y="10023"/>
                  <a:pt x="10196" y="12286"/>
                </a:cubicBezTo>
                <a:cubicBezTo>
                  <a:pt x="10222" y="13286"/>
                  <a:pt x="10386" y="13978"/>
                  <a:pt x="10736" y="13978"/>
                </a:cubicBezTo>
                <a:cubicBezTo>
                  <a:pt x="11413" y="13978"/>
                  <a:pt x="11982" y="11053"/>
                  <a:pt x="12199" y="9126"/>
                </a:cubicBezTo>
                <a:cubicBezTo>
                  <a:pt x="12324" y="8020"/>
                  <a:pt x="12406" y="7075"/>
                  <a:pt x="12420" y="6128"/>
                </a:cubicBezTo>
                <a:cubicBezTo>
                  <a:pt x="12581" y="6026"/>
                  <a:pt x="12735" y="5923"/>
                  <a:pt x="12812" y="5883"/>
                </a:cubicBezTo>
                <a:cubicBezTo>
                  <a:pt x="12960" y="5808"/>
                  <a:pt x="12931" y="6407"/>
                  <a:pt x="12885" y="6856"/>
                </a:cubicBezTo>
                <a:cubicBezTo>
                  <a:pt x="12608" y="9678"/>
                  <a:pt x="12129" y="13774"/>
                  <a:pt x="12127" y="13838"/>
                </a:cubicBezTo>
                <a:lnTo>
                  <a:pt x="12656" y="13838"/>
                </a:lnTo>
                <a:cubicBezTo>
                  <a:pt x="12885" y="12098"/>
                  <a:pt x="13026" y="10986"/>
                  <a:pt x="13209" y="9799"/>
                </a:cubicBezTo>
                <a:cubicBezTo>
                  <a:pt x="13430" y="8408"/>
                  <a:pt x="13922" y="6112"/>
                  <a:pt x="14117" y="6108"/>
                </a:cubicBezTo>
                <a:cubicBezTo>
                  <a:pt x="14187" y="6108"/>
                  <a:pt x="14205" y="6267"/>
                  <a:pt x="14187" y="6515"/>
                </a:cubicBezTo>
                <a:cubicBezTo>
                  <a:pt x="14153" y="7460"/>
                  <a:pt x="13520" y="11075"/>
                  <a:pt x="13530" y="12861"/>
                </a:cubicBezTo>
                <a:cubicBezTo>
                  <a:pt x="13536" y="14028"/>
                  <a:pt x="13704" y="14735"/>
                  <a:pt x="13999" y="15000"/>
                </a:cubicBezTo>
                <a:lnTo>
                  <a:pt x="14060" y="14874"/>
                </a:lnTo>
                <a:cubicBezTo>
                  <a:pt x="14023" y="14619"/>
                  <a:pt x="14018" y="14302"/>
                  <a:pt x="14017" y="13929"/>
                </a:cubicBezTo>
                <a:cubicBezTo>
                  <a:pt x="14012" y="12738"/>
                  <a:pt x="14278" y="10651"/>
                  <a:pt x="14381" y="9842"/>
                </a:cubicBezTo>
                <a:cubicBezTo>
                  <a:pt x="14544" y="8570"/>
                  <a:pt x="14835" y="6713"/>
                  <a:pt x="14816" y="5696"/>
                </a:cubicBezTo>
                <a:cubicBezTo>
                  <a:pt x="14807" y="5197"/>
                  <a:pt x="14704" y="4753"/>
                  <a:pt x="14471" y="4747"/>
                </a:cubicBezTo>
                <a:cubicBezTo>
                  <a:pt x="14040" y="4739"/>
                  <a:pt x="13611" y="6267"/>
                  <a:pt x="13251" y="8318"/>
                </a:cubicBezTo>
                <a:lnTo>
                  <a:pt x="13241" y="8308"/>
                </a:lnTo>
                <a:cubicBezTo>
                  <a:pt x="13385" y="7116"/>
                  <a:pt x="13498" y="6010"/>
                  <a:pt x="13494" y="5471"/>
                </a:cubicBezTo>
                <a:cubicBezTo>
                  <a:pt x="13491" y="4978"/>
                  <a:pt x="13414" y="4785"/>
                  <a:pt x="13253" y="4785"/>
                </a:cubicBezTo>
                <a:cubicBezTo>
                  <a:pt x="13139" y="4797"/>
                  <a:pt x="12985" y="4954"/>
                  <a:pt x="12832" y="5105"/>
                </a:cubicBezTo>
                <a:cubicBezTo>
                  <a:pt x="12619" y="5306"/>
                  <a:pt x="12395" y="5518"/>
                  <a:pt x="12148" y="5706"/>
                </a:cubicBezTo>
                <a:cubicBezTo>
                  <a:pt x="11998" y="5780"/>
                  <a:pt x="11945" y="5882"/>
                  <a:pt x="11950" y="6080"/>
                </a:cubicBezTo>
                <a:cubicBezTo>
                  <a:pt x="11981" y="9212"/>
                  <a:pt x="11397" y="12892"/>
                  <a:pt x="11007" y="12905"/>
                </a:cubicBezTo>
                <a:cubicBezTo>
                  <a:pt x="10840" y="12905"/>
                  <a:pt x="10802" y="12459"/>
                  <a:pt x="10802" y="11843"/>
                </a:cubicBezTo>
                <a:cubicBezTo>
                  <a:pt x="10801" y="9677"/>
                  <a:pt x="11289" y="6041"/>
                  <a:pt x="11765" y="5463"/>
                </a:cubicBezTo>
                <a:cubicBezTo>
                  <a:pt x="11806" y="5421"/>
                  <a:pt x="11847" y="5389"/>
                  <a:pt x="11874" y="5357"/>
                </a:cubicBezTo>
                <a:lnTo>
                  <a:pt x="11935" y="4773"/>
                </a:lnTo>
                <a:cubicBezTo>
                  <a:pt x="11834" y="4850"/>
                  <a:pt x="11593" y="4863"/>
                  <a:pt x="11467" y="4875"/>
                </a:cubicBezTo>
                <a:lnTo>
                  <a:pt x="10421" y="4875"/>
                </a:lnTo>
                <a:cubicBezTo>
                  <a:pt x="10697" y="2471"/>
                  <a:pt x="11085" y="915"/>
                  <a:pt x="11653" y="823"/>
                </a:cubicBezTo>
                <a:cubicBezTo>
                  <a:pt x="12005" y="779"/>
                  <a:pt x="12243" y="1264"/>
                  <a:pt x="12264" y="2003"/>
                </a:cubicBezTo>
                <a:cubicBezTo>
                  <a:pt x="12278" y="2630"/>
                  <a:pt x="12231" y="3141"/>
                  <a:pt x="12093" y="3660"/>
                </a:cubicBezTo>
                <a:lnTo>
                  <a:pt x="12132" y="3802"/>
                </a:lnTo>
                <a:cubicBezTo>
                  <a:pt x="12443" y="3265"/>
                  <a:pt x="12658" y="2353"/>
                  <a:pt x="12659" y="1732"/>
                </a:cubicBezTo>
                <a:cubicBezTo>
                  <a:pt x="12663" y="767"/>
                  <a:pt x="12345" y="175"/>
                  <a:pt x="11837" y="193"/>
                </a:cubicBezTo>
                <a:cubicBezTo>
                  <a:pt x="11191" y="207"/>
                  <a:pt x="10396" y="739"/>
                  <a:pt x="9840" y="4943"/>
                </a:cubicBezTo>
                <a:cubicBezTo>
                  <a:pt x="9674" y="5036"/>
                  <a:pt x="9524" y="5265"/>
                  <a:pt x="9398" y="5758"/>
                </a:cubicBezTo>
                <a:lnTo>
                  <a:pt x="9421" y="5943"/>
                </a:lnTo>
                <a:cubicBezTo>
                  <a:pt x="9511" y="5825"/>
                  <a:pt x="9618" y="5807"/>
                  <a:pt x="9739" y="5807"/>
                </a:cubicBezTo>
                <a:cubicBezTo>
                  <a:pt x="9662" y="6494"/>
                  <a:pt x="9507" y="7990"/>
                  <a:pt x="9354" y="9529"/>
                </a:cubicBezTo>
                <a:cubicBezTo>
                  <a:pt x="8885" y="11784"/>
                  <a:pt x="8415" y="12859"/>
                  <a:pt x="8071" y="12859"/>
                </a:cubicBezTo>
                <a:cubicBezTo>
                  <a:pt x="7883" y="12880"/>
                  <a:pt x="7808" y="12503"/>
                  <a:pt x="7805" y="11842"/>
                </a:cubicBezTo>
                <a:cubicBezTo>
                  <a:pt x="7803" y="11427"/>
                  <a:pt x="7832" y="10850"/>
                  <a:pt x="7854" y="10549"/>
                </a:cubicBezTo>
                <a:cubicBezTo>
                  <a:pt x="8222" y="9873"/>
                  <a:pt x="8592" y="9114"/>
                  <a:pt x="8926" y="7862"/>
                </a:cubicBezTo>
                <a:cubicBezTo>
                  <a:pt x="9110" y="7136"/>
                  <a:pt x="9238" y="6406"/>
                  <a:pt x="9242" y="5654"/>
                </a:cubicBezTo>
                <a:cubicBezTo>
                  <a:pt x="9245" y="4943"/>
                  <a:pt x="9126" y="4582"/>
                  <a:pt x="8880" y="4568"/>
                </a:cubicBezTo>
                <a:cubicBezTo>
                  <a:pt x="8531" y="4553"/>
                  <a:pt x="8109" y="5428"/>
                  <a:pt x="7834" y="6494"/>
                </a:cubicBezTo>
                <a:cubicBezTo>
                  <a:pt x="7475" y="7927"/>
                  <a:pt x="7197" y="9950"/>
                  <a:pt x="7191" y="11749"/>
                </a:cubicBezTo>
                <a:close/>
                <a:moveTo>
                  <a:pt x="8720" y="5490"/>
                </a:moveTo>
                <a:cubicBezTo>
                  <a:pt x="8799" y="5490"/>
                  <a:pt x="8832" y="5689"/>
                  <a:pt x="8832" y="5944"/>
                </a:cubicBezTo>
                <a:cubicBezTo>
                  <a:pt x="8828" y="7146"/>
                  <a:pt x="8425" y="8686"/>
                  <a:pt x="7901" y="9810"/>
                </a:cubicBezTo>
                <a:cubicBezTo>
                  <a:pt x="8033" y="7947"/>
                  <a:pt x="8400" y="5472"/>
                  <a:pt x="8720" y="5490"/>
                </a:cubicBezTo>
                <a:close/>
                <a:moveTo>
                  <a:pt x="8720" y="5490"/>
                </a:moveTo>
              </a:path>
            </a:pathLst>
          </a:custGeom>
          <a:solidFill>
            <a:srgbClr val="00334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_tradnl"/>
          </a:p>
        </p:txBody>
      </p:sp>
      <p:grpSp>
        <p:nvGrpSpPr>
          <p:cNvPr id="15" name="Grupo 1"/>
          <p:cNvGrpSpPr>
            <a:grpSpLocks/>
          </p:cNvGrpSpPr>
          <p:nvPr/>
        </p:nvGrpSpPr>
        <p:grpSpPr bwMode="auto">
          <a:xfrm>
            <a:off x="58738" y="6464300"/>
            <a:ext cx="2103437" cy="360363"/>
            <a:chOff x="58864" y="6464175"/>
            <a:chExt cx="2103463" cy="359735"/>
          </a:xfrm>
        </p:grpSpPr>
        <p:grpSp>
          <p:nvGrpSpPr>
            <p:cNvPr id="16" name="Group 4"/>
            <p:cNvGrpSpPr>
              <a:grpSpLocks/>
            </p:cNvGrpSpPr>
            <p:nvPr userDrawn="1"/>
          </p:nvGrpSpPr>
          <p:grpSpPr bwMode="auto">
            <a:xfrm>
              <a:off x="179512" y="6464175"/>
              <a:ext cx="888250" cy="136799"/>
              <a:chOff x="-14" y="12"/>
              <a:chExt cx="605" cy="99"/>
            </a:xfrm>
          </p:grpSpPr>
          <p:sp>
            <p:nvSpPr>
              <p:cNvPr id="18" name="AutoShape 2"/>
              <p:cNvSpPr>
                <a:spLocks/>
              </p:cNvSpPr>
              <p:nvPr/>
            </p:nvSpPr>
            <p:spPr bwMode="auto">
              <a:xfrm>
                <a:off x="-14" y="12"/>
                <a:ext cx="546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2236" y="9904"/>
                    </a:moveTo>
                    <a:cubicBezTo>
                      <a:pt x="2490" y="10359"/>
                      <a:pt x="2636" y="10997"/>
                      <a:pt x="2734" y="11787"/>
                    </a:cubicBezTo>
                    <a:cubicBezTo>
                      <a:pt x="2833" y="12577"/>
                      <a:pt x="2864" y="13428"/>
                      <a:pt x="2864" y="14460"/>
                    </a:cubicBezTo>
                    <a:cubicBezTo>
                      <a:pt x="2864" y="16952"/>
                      <a:pt x="2688" y="18501"/>
                      <a:pt x="2444" y="19473"/>
                    </a:cubicBezTo>
                    <a:cubicBezTo>
                      <a:pt x="2174" y="20567"/>
                      <a:pt x="1764" y="21175"/>
                      <a:pt x="1105" y="21175"/>
                    </a:cubicBezTo>
                    <a:lnTo>
                      <a:pt x="0" y="21175"/>
                    </a:lnTo>
                    <a:lnTo>
                      <a:pt x="623" y="395"/>
                    </a:lnTo>
                    <a:lnTo>
                      <a:pt x="1717" y="395"/>
                    </a:lnTo>
                    <a:cubicBezTo>
                      <a:pt x="2226" y="395"/>
                      <a:pt x="2480" y="942"/>
                      <a:pt x="2636" y="1671"/>
                    </a:cubicBezTo>
                    <a:cubicBezTo>
                      <a:pt x="2823" y="2552"/>
                      <a:pt x="2885" y="3797"/>
                      <a:pt x="2885" y="4982"/>
                    </a:cubicBezTo>
                    <a:cubicBezTo>
                      <a:pt x="2885" y="7017"/>
                      <a:pt x="2703" y="8871"/>
                      <a:pt x="2236" y="9904"/>
                    </a:cubicBezTo>
                    <a:close/>
                    <a:moveTo>
                      <a:pt x="908" y="17742"/>
                    </a:moveTo>
                    <a:lnTo>
                      <a:pt x="1188" y="17742"/>
                    </a:lnTo>
                    <a:cubicBezTo>
                      <a:pt x="1484" y="17742"/>
                      <a:pt x="1645" y="17529"/>
                      <a:pt x="1775" y="17134"/>
                    </a:cubicBezTo>
                    <a:cubicBezTo>
                      <a:pt x="1920" y="16679"/>
                      <a:pt x="2039" y="15919"/>
                      <a:pt x="2039" y="14643"/>
                    </a:cubicBezTo>
                    <a:cubicBezTo>
                      <a:pt x="2039" y="13792"/>
                      <a:pt x="1987" y="13155"/>
                      <a:pt x="1899" y="12760"/>
                    </a:cubicBezTo>
                    <a:cubicBezTo>
                      <a:pt x="1800" y="12304"/>
                      <a:pt x="1650" y="12091"/>
                      <a:pt x="1437" y="12091"/>
                    </a:cubicBezTo>
                    <a:lnTo>
                      <a:pt x="1079" y="12091"/>
                    </a:lnTo>
                    <a:lnTo>
                      <a:pt x="908" y="17742"/>
                    </a:lnTo>
                    <a:close/>
                    <a:moveTo>
                      <a:pt x="1183" y="8658"/>
                    </a:moveTo>
                    <a:lnTo>
                      <a:pt x="1365" y="8658"/>
                    </a:lnTo>
                    <a:cubicBezTo>
                      <a:pt x="1645" y="8658"/>
                      <a:pt x="1800" y="8324"/>
                      <a:pt x="1909" y="7838"/>
                    </a:cubicBezTo>
                    <a:cubicBezTo>
                      <a:pt x="2018" y="7352"/>
                      <a:pt x="2081" y="6623"/>
                      <a:pt x="2081" y="5742"/>
                    </a:cubicBezTo>
                    <a:cubicBezTo>
                      <a:pt x="2081" y="5134"/>
                      <a:pt x="2055" y="4739"/>
                      <a:pt x="1998" y="4405"/>
                    </a:cubicBezTo>
                    <a:cubicBezTo>
                      <a:pt x="1935" y="4071"/>
                      <a:pt x="1831" y="3828"/>
                      <a:pt x="1603" y="3828"/>
                    </a:cubicBezTo>
                    <a:lnTo>
                      <a:pt x="1328" y="3828"/>
                    </a:lnTo>
                    <a:lnTo>
                      <a:pt x="1183" y="8658"/>
                    </a:lnTo>
                    <a:close/>
                    <a:moveTo>
                      <a:pt x="4140" y="17742"/>
                    </a:moveTo>
                    <a:lnTo>
                      <a:pt x="5749" y="17742"/>
                    </a:lnTo>
                    <a:lnTo>
                      <a:pt x="5650" y="21175"/>
                    </a:lnTo>
                    <a:lnTo>
                      <a:pt x="3227" y="21175"/>
                    </a:lnTo>
                    <a:lnTo>
                      <a:pt x="3850" y="395"/>
                    </a:lnTo>
                    <a:lnTo>
                      <a:pt x="6247" y="395"/>
                    </a:lnTo>
                    <a:lnTo>
                      <a:pt x="6081" y="3828"/>
                    </a:lnTo>
                    <a:lnTo>
                      <a:pt x="4556" y="3828"/>
                    </a:lnTo>
                    <a:lnTo>
                      <a:pt x="4405" y="8871"/>
                    </a:lnTo>
                    <a:lnTo>
                      <a:pt x="5624" y="8871"/>
                    </a:lnTo>
                    <a:lnTo>
                      <a:pt x="5515" y="12425"/>
                    </a:lnTo>
                    <a:lnTo>
                      <a:pt x="4296" y="12425"/>
                    </a:lnTo>
                    <a:lnTo>
                      <a:pt x="4140" y="17742"/>
                    </a:lnTo>
                    <a:close/>
                    <a:moveTo>
                      <a:pt x="8540" y="395"/>
                    </a:moveTo>
                    <a:lnTo>
                      <a:pt x="9298" y="11878"/>
                    </a:lnTo>
                    <a:lnTo>
                      <a:pt x="10792" y="395"/>
                    </a:lnTo>
                    <a:lnTo>
                      <a:pt x="11456" y="395"/>
                    </a:lnTo>
                    <a:lnTo>
                      <a:pt x="10834" y="21175"/>
                    </a:lnTo>
                    <a:lnTo>
                      <a:pt x="10092" y="21175"/>
                    </a:lnTo>
                    <a:lnTo>
                      <a:pt x="10450" y="9053"/>
                    </a:lnTo>
                    <a:lnTo>
                      <a:pt x="9495" y="16436"/>
                    </a:lnTo>
                    <a:lnTo>
                      <a:pt x="8872" y="16436"/>
                    </a:lnTo>
                    <a:lnTo>
                      <a:pt x="8354" y="8658"/>
                    </a:lnTo>
                    <a:lnTo>
                      <a:pt x="7975" y="21175"/>
                    </a:lnTo>
                    <a:lnTo>
                      <a:pt x="7295" y="21175"/>
                    </a:lnTo>
                    <a:lnTo>
                      <a:pt x="7918" y="395"/>
                    </a:lnTo>
                    <a:lnTo>
                      <a:pt x="8540" y="395"/>
                    </a:lnTo>
                    <a:close/>
                    <a:moveTo>
                      <a:pt x="11685" y="13640"/>
                    </a:moveTo>
                    <a:cubicBezTo>
                      <a:pt x="11685" y="10451"/>
                      <a:pt x="11820" y="7321"/>
                      <a:pt x="12058" y="4921"/>
                    </a:cubicBezTo>
                    <a:cubicBezTo>
                      <a:pt x="12380" y="1701"/>
                      <a:pt x="12893" y="0"/>
                      <a:pt x="13610" y="0"/>
                    </a:cubicBezTo>
                    <a:cubicBezTo>
                      <a:pt x="14429" y="0"/>
                      <a:pt x="14990" y="2521"/>
                      <a:pt x="14990" y="7959"/>
                    </a:cubicBezTo>
                    <a:cubicBezTo>
                      <a:pt x="14990" y="11149"/>
                      <a:pt x="14855" y="14278"/>
                      <a:pt x="14616" y="16678"/>
                    </a:cubicBezTo>
                    <a:cubicBezTo>
                      <a:pt x="14295" y="19899"/>
                      <a:pt x="13781" y="21600"/>
                      <a:pt x="13065" y="21600"/>
                    </a:cubicBezTo>
                    <a:cubicBezTo>
                      <a:pt x="12245" y="21600"/>
                      <a:pt x="11685" y="19078"/>
                      <a:pt x="11685" y="13640"/>
                    </a:cubicBezTo>
                    <a:close/>
                    <a:moveTo>
                      <a:pt x="12790" y="6775"/>
                    </a:moveTo>
                    <a:cubicBezTo>
                      <a:pt x="12619" y="8688"/>
                      <a:pt x="12520" y="11180"/>
                      <a:pt x="12520" y="13640"/>
                    </a:cubicBezTo>
                    <a:cubicBezTo>
                      <a:pt x="12520" y="16770"/>
                      <a:pt x="12764" y="17894"/>
                      <a:pt x="13127" y="17894"/>
                    </a:cubicBezTo>
                    <a:cubicBezTo>
                      <a:pt x="13469" y="17894"/>
                      <a:pt x="13713" y="16709"/>
                      <a:pt x="13885" y="14825"/>
                    </a:cubicBezTo>
                    <a:cubicBezTo>
                      <a:pt x="14056" y="12912"/>
                      <a:pt x="14154" y="10420"/>
                      <a:pt x="14154" y="7960"/>
                    </a:cubicBezTo>
                    <a:cubicBezTo>
                      <a:pt x="14154" y="4830"/>
                      <a:pt x="13911" y="3706"/>
                      <a:pt x="13547" y="3706"/>
                    </a:cubicBezTo>
                    <a:cubicBezTo>
                      <a:pt x="13205" y="3706"/>
                      <a:pt x="12961" y="4891"/>
                      <a:pt x="12790" y="6775"/>
                    </a:cubicBezTo>
                    <a:close/>
                    <a:moveTo>
                      <a:pt x="18098" y="10177"/>
                    </a:moveTo>
                    <a:cubicBezTo>
                      <a:pt x="17963" y="11271"/>
                      <a:pt x="17745" y="12182"/>
                      <a:pt x="17459" y="12851"/>
                    </a:cubicBezTo>
                    <a:lnTo>
                      <a:pt x="18009" y="21175"/>
                    </a:lnTo>
                    <a:lnTo>
                      <a:pt x="17143" y="21175"/>
                    </a:lnTo>
                    <a:lnTo>
                      <a:pt x="16728" y="13641"/>
                    </a:lnTo>
                    <a:lnTo>
                      <a:pt x="16251" y="13641"/>
                    </a:lnTo>
                    <a:lnTo>
                      <a:pt x="16027" y="21175"/>
                    </a:lnTo>
                    <a:lnTo>
                      <a:pt x="15218" y="21175"/>
                    </a:lnTo>
                    <a:lnTo>
                      <a:pt x="15841" y="395"/>
                    </a:lnTo>
                    <a:lnTo>
                      <a:pt x="17050" y="395"/>
                    </a:lnTo>
                    <a:cubicBezTo>
                      <a:pt x="17491" y="395"/>
                      <a:pt x="17797" y="942"/>
                      <a:pt x="17989" y="1914"/>
                    </a:cubicBezTo>
                    <a:cubicBezTo>
                      <a:pt x="18202" y="2977"/>
                      <a:pt x="18290" y="4526"/>
                      <a:pt x="18290" y="6319"/>
                    </a:cubicBezTo>
                    <a:cubicBezTo>
                      <a:pt x="18290" y="7807"/>
                      <a:pt x="18227" y="9114"/>
                      <a:pt x="18098" y="10177"/>
                    </a:cubicBezTo>
                    <a:close/>
                    <a:moveTo>
                      <a:pt x="16354" y="10208"/>
                    </a:moveTo>
                    <a:lnTo>
                      <a:pt x="16666" y="10208"/>
                    </a:lnTo>
                    <a:cubicBezTo>
                      <a:pt x="16915" y="10208"/>
                      <a:pt x="17138" y="9934"/>
                      <a:pt x="17288" y="9114"/>
                    </a:cubicBezTo>
                    <a:cubicBezTo>
                      <a:pt x="17408" y="8476"/>
                      <a:pt x="17486" y="7443"/>
                      <a:pt x="17486" y="6349"/>
                    </a:cubicBezTo>
                    <a:cubicBezTo>
                      <a:pt x="17486" y="5651"/>
                      <a:pt x="17454" y="5012"/>
                      <a:pt x="17382" y="4587"/>
                    </a:cubicBezTo>
                    <a:cubicBezTo>
                      <a:pt x="17299" y="4101"/>
                      <a:pt x="17169" y="3828"/>
                      <a:pt x="16951" y="3828"/>
                    </a:cubicBezTo>
                    <a:lnTo>
                      <a:pt x="16546" y="3828"/>
                    </a:lnTo>
                    <a:lnTo>
                      <a:pt x="16354" y="10208"/>
                    </a:lnTo>
                    <a:close/>
                    <a:moveTo>
                      <a:pt x="19493" y="17742"/>
                    </a:moveTo>
                    <a:lnTo>
                      <a:pt x="21102" y="17742"/>
                    </a:lnTo>
                    <a:lnTo>
                      <a:pt x="21003" y="21175"/>
                    </a:lnTo>
                    <a:lnTo>
                      <a:pt x="18580" y="21175"/>
                    </a:lnTo>
                    <a:lnTo>
                      <a:pt x="19203" y="395"/>
                    </a:lnTo>
                    <a:lnTo>
                      <a:pt x="21600" y="395"/>
                    </a:lnTo>
                    <a:lnTo>
                      <a:pt x="21434" y="3828"/>
                    </a:lnTo>
                    <a:lnTo>
                      <a:pt x="19909" y="3828"/>
                    </a:lnTo>
                    <a:lnTo>
                      <a:pt x="19758" y="8871"/>
                    </a:lnTo>
                    <a:lnTo>
                      <a:pt x="20977" y="8871"/>
                    </a:lnTo>
                    <a:lnTo>
                      <a:pt x="20868" y="12425"/>
                    </a:lnTo>
                    <a:lnTo>
                      <a:pt x="19649" y="12425"/>
                    </a:lnTo>
                    <a:lnTo>
                      <a:pt x="19493" y="17742"/>
                    </a:lnTo>
                    <a:close/>
                    <a:moveTo>
                      <a:pt x="19493" y="17742"/>
                    </a:moveTo>
                  </a:path>
                </a:pathLst>
              </a:custGeom>
              <a:solidFill>
                <a:srgbClr val="0032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_tradnl"/>
              </a:p>
            </p:txBody>
          </p:sp>
          <p:sp>
            <p:nvSpPr>
              <p:cNvPr id="19" name="AutoShape 3"/>
              <p:cNvSpPr>
                <a:spLocks/>
              </p:cNvSpPr>
              <p:nvPr/>
            </p:nvSpPr>
            <p:spPr bwMode="auto">
              <a:xfrm>
                <a:off x="533" y="98"/>
                <a:ext cx="58" cy="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870" y="0"/>
                    </a:lnTo>
                    <a:lnTo>
                      <a:pt x="21600" y="0"/>
                    </a:lnTo>
                    <a:lnTo>
                      <a:pt x="20730" y="21600"/>
                    </a:lnTo>
                    <a:lnTo>
                      <a:pt x="0" y="21600"/>
                    </a:lnTo>
                    <a:close/>
                    <a:moveTo>
                      <a:pt x="0" y="21600"/>
                    </a:moveTo>
                  </a:path>
                </a:pathLst>
              </a:custGeom>
              <a:solidFill>
                <a:srgbClr val="7DF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_tradnl"/>
              </a:p>
            </p:txBody>
          </p:sp>
        </p:grpSp>
        <p:sp>
          <p:nvSpPr>
            <p:cNvPr id="17" name="22 CuadroTexto"/>
            <p:cNvSpPr txBox="1">
              <a:spLocks noChangeArrowheads="1"/>
            </p:cNvSpPr>
            <p:nvPr userDrawn="1"/>
          </p:nvSpPr>
          <p:spPr bwMode="auto">
            <a:xfrm>
              <a:off x="58864" y="6578276"/>
              <a:ext cx="2103463" cy="245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r>
                <a:rPr lang="en-GB" altLang="en-US" sz="1000" i="1" smtClean="0">
                  <a:solidFill>
                    <a:srgbClr val="31859C"/>
                  </a:solidFill>
                  <a:latin typeface="Arial" pitchFamily="34" charset="0"/>
                  <a:cs typeface="Arial" pitchFamily="34" charset="0"/>
                  <a:sym typeface="Gill Sans"/>
                </a:rPr>
                <a:t>DISCOVER, DISRUPT, DELIVER</a:t>
              </a:r>
            </a:p>
          </p:txBody>
        </p:sp>
      </p:grpSp>
      <p:sp>
        <p:nvSpPr>
          <p:cNvPr id="20" name="TextBox 46"/>
          <p:cNvSpPr txBox="1">
            <a:spLocks noChangeArrowheads="1"/>
          </p:cNvSpPr>
          <p:nvPr/>
        </p:nvSpPr>
        <p:spPr bwMode="gray">
          <a:xfrm>
            <a:off x="4297363" y="6535738"/>
            <a:ext cx="51117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9pPr>
          </a:lstStyle>
          <a:p>
            <a:pPr algn="ctr">
              <a:defRPr/>
            </a:pPr>
            <a:fld id="{8AA79513-C3AC-3B4B-907A-EEF74CB12539}" type="slidenum">
              <a:rPr lang="en-GB" sz="1000" smtClean="0">
                <a:solidFill>
                  <a:srgbClr val="072534"/>
                </a:solidFill>
                <a:sym typeface="Gill Sans" charset="0"/>
              </a:rPr>
              <a:pPr algn="ctr">
                <a:defRPr/>
              </a:pPr>
              <a:t>‹Nº›</a:t>
            </a:fld>
            <a:endParaRPr lang="en-GB" sz="1000" smtClean="0">
              <a:solidFill>
                <a:srgbClr val="072534"/>
              </a:solidFill>
              <a:sym typeface="Gill Sans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731836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2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ce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110" y="0"/>
            <a:ext cx="7484891" cy="83661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174625" indent="0">
              <a:defRPr lang="de-DE" dirty="0"/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83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fónica -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3"/>
          <p:cNvSpPr>
            <a:spLocks/>
          </p:cNvSpPr>
          <p:nvPr/>
        </p:nvSpPr>
        <p:spPr bwMode="auto">
          <a:xfrm rot="10800000">
            <a:off x="7164388" y="6332538"/>
            <a:ext cx="865187" cy="49212"/>
          </a:xfrm>
          <a:prstGeom prst="rect">
            <a:avLst/>
          </a:prstGeom>
          <a:solidFill>
            <a:srgbClr val="15627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4" name="Rectangle 12"/>
          <p:cNvSpPr>
            <a:spLocks/>
          </p:cNvSpPr>
          <p:nvPr/>
        </p:nvSpPr>
        <p:spPr bwMode="auto">
          <a:xfrm rot="10800000">
            <a:off x="8015288" y="6332538"/>
            <a:ext cx="1122362" cy="49212"/>
          </a:xfrm>
          <a:prstGeom prst="rect">
            <a:avLst/>
          </a:prstGeom>
          <a:solidFill>
            <a:srgbClr val="11536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5" name="Rectangle 14"/>
          <p:cNvSpPr>
            <a:spLocks/>
          </p:cNvSpPr>
          <p:nvPr/>
        </p:nvSpPr>
        <p:spPr bwMode="auto">
          <a:xfrm rot="10800000">
            <a:off x="6269038" y="6332538"/>
            <a:ext cx="895350" cy="49212"/>
          </a:xfrm>
          <a:prstGeom prst="rect">
            <a:avLst/>
          </a:prstGeom>
          <a:solidFill>
            <a:srgbClr val="1C849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6" name="Rectangle 15"/>
          <p:cNvSpPr>
            <a:spLocks/>
          </p:cNvSpPr>
          <p:nvPr/>
        </p:nvSpPr>
        <p:spPr bwMode="auto">
          <a:xfrm rot="10800000">
            <a:off x="-6350" y="6332538"/>
            <a:ext cx="6275388" cy="49212"/>
          </a:xfrm>
          <a:prstGeom prst="rect">
            <a:avLst/>
          </a:prstGeom>
          <a:solidFill>
            <a:srgbClr val="29C6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grpSp>
        <p:nvGrpSpPr>
          <p:cNvPr id="7" name="Agrupar 13"/>
          <p:cNvGrpSpPr>
            <a:grpSpLocks/>
          </p:cNvGrpSpPr>
          <p:nvPr/>
        </p:nvGrpSpPr>
        <p:grpSpPr bwMode="auto">
          <a:xfrm flipH="1">
            <a:off x="-6350" y="836613"/>
            <a:ext cx="9144000" cy="49212"/>
            <a:chOff x="-6350" y="6332112"/>
            <a:chExt cx="9906000" cy="49216"/>
          </a:xfrm>
        </p:grpSpPr>
        <p:sp>
          <p:nvSpPr>
            <p:cNvPr id="8" name="Rectangle 13"/>
            <p:cNvSpPr>
              <a:spLocks/>
            </p:cNvSpPr>
            <p:nvPr userDrawn="1"/>
          </p:nvSpPr>
          <p:spPr bwMode="auto">
            <a:xfrm rot="10800000">
              <a:off x="7761948" y="6332112"/>
              <a:ext cx="935567" cy="49216"/>
            </a:xfrm>
            <a:prstGeom prst="rect">
              <a:avLst/>
            </a:prstGeom>
            <a:solidFill>
              <a:srgbClr val="15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9" name="Rectangle 12"/>
            <p:cNvSpPr>
              <a:spLocks/>
            </p:cNvSpPr>
            <p:nvPr userDrawn="1"/>
          </p:nvSpPr>
          <p:spPr bwMode="auto">
            <a:xfrm rot="10800000">
              <a:off x="8682038" y="6332112"/>
              <a:ext cx="1217613" cy="49216"/>
            </a:xfrm>
            <a:prstGeom prst="rect">
              <a:avLst/>
            </a:prstGeom>
            <a:solidFill>
              <a:srgbClr val="115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10" name="Rectangle 14"/>
            <p:cNvSpPr>
              <a:spLocks/>
            </p:cNvSpPr>
            <p:nvPr userDrawn="1"/>
          </p:nvSpPr>
          <p:spPr bwMode="auto">
            <a:xfrm rot="10800000">
              <a:off x="6791986" y="6332112"/>
              <a:ext cx="969962" cy="49216"/>
            </a:xfrm>
            <a:prstGeom prst="rect">
              <a:avLst/>
            </a:prstGeom>
            <a:solidFill>
              <a:srgbClr val="1C8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11" name="Rectangle 15"/>
            <p:cNvSpPr>
              <a:spLocks/>
            </p:cNvSpPr>
            <p:nvPr userDrawn="1"/>
          </p:nvSpPr>
          <p:spPr bwMode="auto">
            <a:xfrm rot="10800000">
              <a:off x="-6350" y="6332112"/>
              <a:ext cx="6798336" cy="49216"/>
            </a:xfrm>
            <a:prstGeom prst="rect">
              <a:avLst/>
            </a:prstGeom>
            <a:solidFill>
              <a:srgbClr val="29C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</p:grpSp>
      <p:sp>
        <p:nvSpPr>
          <p:cNvPr id="12" name="AutoShape 5"/>
          <p:cNvSpPr>
            <a:spLocks/>
          </p:cNvSpPr>
          <p:nvPr/>
        </p:nvSpPr>
        <p:spPr bwMode="auto">
          <a:xfrm>
            <a:off x="8029575" y="6502400"/>
            <a:ext cx="830263" cy="249238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2147483647 h 21600"/>
              <a:gd name="T54" fmla="*/ 2147483647 w 21600"/>
              <a:gd name="T55" fmla="*/ 2147483647 h 21600"/>
              <a:gd name="T56" fmla="*/ 2147483647 w 21600"/>
              <a:gd name="T57" fmla="*/ 2147483647 h 21600"/>
              <a:gd name="T58" fmla="*/ 2147483647 w 21600"/>
              <a:gd name="T59" fmla="*/ 2147483647 h 21600"/>
              <a:gd name="T60" fmla="*/ 2147483647 w 21600"/>
              <a:gd name="T61" fmla="*/ 2147483647 h 21600"/>
              <a:gd name="T62" fmla="*/ 2147483647 w 21600"/>
              <a:gd name="T63" fmla="*/ 2147483647 h 21600"/>
              <a:gd name="T64" fmla="*/ 2147483647 w 21600"/>
              <a:gd name="T65" fmla="*/ 2147483647 h 21600"/>
              <a:gd name="T66" fmla="*/ 2147483647 w 21600"/>
              <a:gd name="T67" fmla="*/ 2147483647 h 21600"/>
              <a:gd name="T68" fmla="*/ 2147483647 w 21600"/>
              <a:gd name="T69" fmla="*/ 2147483647 h 21600"/>
              <a:gd name="T70" fmla="*/ 2147483647 w 21600"/>
              <a:gd name="T71" fmla="*/ 2147483647 h 21600"/>
              <a:gd name="T72" fmla="*/ 2147483647 w 21600"/>
              <a:gd name="T73" fmla="*/ 2147483647 h 21600"/>
              <a:gd name="T74" fmla="*/ 2147483647 w 21600"/>
              <a:gd name="T75" fmla="*/ 2147483647 h 21600"/>
              <a:gd name="T76" fmla="*/ 2147483647 w 21600"/>
              <a:gd name="T77" fmla="*/ 2147483647 h 21600"/>
              <a:gd name="T78" fmla="*/ 2147483647 w 21600"/>
              <a:gd name="T79" fmla="*/ 2147483647 h 21600"/>
              <a:gd name="T80" fmla="*/ 2147483647 w 21600"/>
              <a:gd name="T81" fmla="*/ 2147483647 h 21600"/>
              <a:gd name="T82" fmla="*/ 2147483647 w 21600"/>
              <a:gd name="T83" fmla="*/ 2147483647 h 21600"/>
              <a:gd name="T84" fmla="*/ 2147483647 w 21600"/>
              <a:gd name="T85" fmla="*/ 2147483647 h 21600"/>
              <a:gd name="T86" fmla="*/ 2147483647 w 21600"/>
              <a:gd name="T87" fmla="*/ 2147483647 h 21600"/>
              <a:gd name="T88" fmla="*/ 2147483647 w 21600"/>
              <a:gd name="T89" fmla="*/ 2147483647 h 21600"/>
              <a:gd name="T90" fmla="*/ 2147483647 w 21600"/>
              <a:gd name="T91" fmla="*/ 2147483647 h 21600"/>
              <a:gd name="T92" fmla="*/ 2147483647 w 21600"/>
              <a:gd name="T93" fmla="*/ 2147483647 h 21600"/>
              <a:gd name="T94" fmla="*/ 2147483647 w 21600"/>
              <a:gd name="T95" fmla="*/ 2147483647 h 21600"/>
              <a:gd name="T96" fmla="*/ 2147483647 w 21600"/>
              <a:gd name="T97" fmla="*/ 2147483647 h 21600"/>
              <a:gd name="T98" fmla="*/ 2147483647 w 21600"/>
              <a:gd name="T99" fmla="*/ 2147483647 h 21600"/>
              <a:gd name="T100" fmla="*/ 2147483647 w 21600"/>
              <a:gd name="T101" fmla="*/ 2147483647 h 21600"/>
              <a:gd name="T102" fmla="*/ 2147483647 w 21600"/>
              <a:gd name="T103" fmla="*/ 2147483647 h 21600"/>
              <a:gd name="T104" fmla="*/ 2147483647 w 21600"/>
              <a:gd name="T105" fmla="*/ 2147483647 h 2160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1600" h="21600">
                <a:moveTo>
                  <a:pt x="21600" y="21064"/>
                </a:moveTo>
                <a:cubicBezTo>
                  <a:pt x="21600" y="20776"/>
                  <a:pt x="16158" y="20540"/>
                  <a:pt x="10801" y="20540"/>
                </a:cubicBezTo>
                <a:cubicBezTo>
                  <a:pt x="5443" y="20540"/>
                  <a:pt x="0" y="20776"/>
                  <a:pt x="0" y="21064"/>
                </a:cubicBezTo>
                <a:cubicBezTo>
                  <a:pt x="0" y="21350"/>
                  <a:pt x="5443" y="21600"/>
                  <a:pt x="10801" y="21600"/>
                </a:cubicBezTo>
                <a:cubicBezTo>
                  <a:pt x="16158" y="21599"/>
                  <a:pt x="21600" y="21350"/>
                  <a:pt x="21600" y="21064"/>
                </a:cubicBezTo>
                <a:close/>
                <a:moveTo>
                  <a:pt x="16099" y="3340"/>
                </a:moveTo>
                <a:cubicBezTo>
                  <a:pt x="16246" y="3334"/>
                  <a:pt x="16394" y="2835"/>
                  <a:pt x="16425" y="2245"/>
                </a:cubicBezTo>
                <a:cubicBezTo>
                  <a:pt x="16461" y="1634"/>
                  <a:pt x="16365" y="1165"/>
                  <a:pt x="16216" y="1179"/>
                </a:cubicBezTo>
                <a:cubicBezTo>
                  <a:pt x="16070" y="1180"/>
                  <a:pt x="15924" y="1670"/>
                  <a:pt x="15889" y="2280"/>
                </a:cubicBezTo>
                <a:cubicBezTo>
                  <a:pt x="15858" y="2875"/>
                  <a:pt x="15949" y="3352"/>
                  <a:pt x="16099" y="3340"/>
                </a:cubicBezTo>
                <a:close/>
                <a:moveTo>
                  <a:pt x="2148" y="6604"/>
                </a:moveTo>
                <a:lnTo>
                  <a:pt x="2183" y="6497"/>
                </a:lnTo>
                <a:cubicBezTo>
                  <a:pt x="2134" y="6207"/>
                  <a:pt x="2116" y="5697"/>
                  <a:pt x="2119" y="5390"/>
                </a:cubicBezTo>
                <a:cubicBezTo>
                  <a:pt x="2136" y="2842"/>
                  <a:pt x="2874" y="1400"/>
                  <a:pt x="4024" y="1400"/>
                </a:cubicBezTo>
                <a:lnTo>
                  <a:pt x="4661" y="1400"/>
                </a:lnTo>
                <a:cubicBezTo>
                  <a:pt x="4291" y="2185"/>
                  <a:pt x="3981" y="3230"/>
                  <a:pt x="3743" y="5197"/>
                </a:cubicBezTo>
                <a:cubicBezTo>
                  <a:pt x="3640" y="6043"/>
                  <a:pt x="3153" y="10591"/>
                  <a:pt x="2954" y="12638"/>
                </a:cubicBezTo>
                <a:cubicBezTo>
                  <a:pt x="2706" y="15072"/>
                  <a:pt x="2548" y="16177"/>
                  <a:pt x="2352" y="16582"/>
                </a:cubicBezTo>
                <a:lnTo>
                  <a:pt x="2385" y="16802"/>
                </a:lnTo>
                <a:cubicBezTo>
                  <a:pt x="2937" y="16925"/>
                  <a:pt x="3266" y="15896"/>
                  <a:pt x="3478" y="13994"/>
                </a:cubicBezTo>
                <a:cubicBezTo>
                  <a:pt x="3680" y="12197"/>
                  <a:pt x="3947" y="9336"/>
                  <a:pt x="4078" y="8064"/>
                </a:cubicBezTo>
                <a:cubicBezTo>
                  <a:pt x="4502" y="3971"/>
                  <a:pt x="4688" y="2248"/>
                  <a:pt x="5026" y="1400"/>
                </a:cubicBezTo>
                <a:cubicBezTo>
                  <a:pt x="5497" y="1389"/>
                  <a:pt x="5951" y="1389"/>
                  <a:pt x="5951" y="1389"/>
                </a:cubicBezTo>
                <a:cubicBezTo>
                  <a:pt x="6458" y="1340"/>
                  <a:pt x="6674" y="880"/>
                  <a:pt x="6832" y="165"/>
                </a:cubicBezTo>
                <a:lnTo>
                  <a:pt x="6796" y="0"/>
                </a:lnTo>
                <a:cubicBezTo>
                  <a:pt x="6670" y="251"/>
                  <a:pt x="6395" y="302"/>
                  <a:pt x="6162" y="303"/>
                </a:cubicBezTo>
                <a:lnTo>
                  <a:pt x="3875" y="303"/>
                </a:lnTo>
                <a:cubicBezTo>
                  <a:pt x="2588" y="303"/>
                  <a:pt x="1799" y="1846"/>
                  <a:pt x="1671" y="4142"/>
                </a:cubicBezTo>
                <a:cubicBezTo>
                  <a:pt x="1608" y="5253"/>
                  <a:pt x="1777" y="6456"/>
                  <a:pt x="2148" y="6604"/>
                </a:cubicBezTo>
                <a:close/>
                <a:moveTo>
                  <a:pt x="6336" y="9602"/>
                </a:moveTo>
                <a:cubicBezTo>
                  <a:pt x="6013" y="11310"/>
                  <a:pt x="5562" y="12860"/>
                  <a:pt x="5174" y="12860"/>
                </a:cubicBezTo>
                <a:cubicBezTo>
                  <a:pt x="5009" y="12881"/>
                  <a:pt x="4936" y="12535"/>
                  <a:pt x="4940" y="11843"/>
                </a:cubicBezTo>
                <a:cubicBezTo>
                  <a:pt x="4940" y="11428"/>
                  <a:pt x="4966" y="10844"/>
                  <a:pt x="4989" y="10550"/>
                </a:cubicBezTo>
                <a:cubicBezTo>
                  <a:pt x="5355" y="9874"/>
                  <a:pt x="5728" y="9115"/>
                  <a:pt x="6060" y="7863"/>
                </a:cubicBezTo>
                <a:cubicBezTo>
                  <a:pt x="6246" y="7137"/>
                  <a:pt x="6370" y="6407"/>
                  <a:pt x="6376" y="5655"/>
                </a:cubicBezTo>
                <a:cubicBezTo>
                  <a:pt x="6380" y="4944"/>
                  <a:pt x="6257" y="4583"/>
                  <a:pt x="6015" y="4569"/>
                </a:cubicBezTo>
                <a:cubicBezTo>
                  <a:pt x="5664" y="4554"/>
                  <a:pt x="5243" y="5429"/>
                  <a:pt x="4968" y="6495"/>
                </a:cubicBezTo>
                <a:cubicBezTo>
                  <a:pt x="4609" y="7927"/>
                  <a:pt x="4332" y="9949"/>
                  <a:pt x="4325" y="11748"/>
                </a:cubicBezTo>
                <a:cubicBezTo>
                  <a:pt x="4321" y="13024"/>
                  <a:pt x="4487" y="14037"/>
                  <a:pt x="4936" y="13977"/>
                </a:cubicBezTo>
                <a:cubicBezTo>
                  <a:pt x="5417" y="13928"/>
                  <a:pt x="5891" y="12574"/>
                  <a:pt x="6133" y="11593"/>
                </a:cubicBezTo>
                <a:cubicBezTo>
                  <a:pt x="6105" y="12014"/>
                  <a:pt x="6085" y="12408"/>
                  <a:pt x="6085" y="12732"/>
                </a:cubicBezTo>
                <a:cubicBezTo>
                  <a:pt x="6085" y="13864"/>
                  <a:pt x="6239" y="14667"/>
                  <a:pt x="6544" y="15009"/>
                </a:cubicBezTo>
                <a:lnTo>
                  <a:pt x="6605" y="14903"/>
                </a:lnTo>
                <a:cubicBezTo>
                  <a:pt x="6578" y="14599"/>
                  <a:pt x="6571" y="14277"/>
                  <a:pt x="6578" y="13919"/>
                </a:cubicBezTo>
                <a:cubicBezTo>
                  <a:pt x="6599" y="12819"/>
                  <a:pt x="6719" y="11576"/>
                  <a:pt x="6894" y="9943"/>
                </a:cubicBezTo>
                <a:cubicBezTo>
                  <a:pt x="7231" y="6855"/>
                  <a:pt x="7720" y="3323"/>
                  <a:pt x="7934" y="1239"/>
                </a:cubicBezTo>
                <a:lnTo>
                  <a:pt x="7422" y="1596"/>
                </a:lnTo>
                <a:cubicBezTo>
                  <a:pt x="7342" y="1656"/>
                  <a:pt x="7292" y="1877"/>
                  <a:pt x="7265" y="2089"/>
                </a:cubicBezTo>
                <a:cubicBezTo>
                  <a:pt x="7018" y="4008"/>
                  <a:pt x="6764" y="6055"/>
                  <a:pt x="6447" y="8720"/>
                </a:cubicBezTo>
                <a:cubicBezTo>
                  <a:pt x="6410" y="9004"/>
                  <a:pt x="6376" y="9305"/>
                  <a:pt x="6336" y="9602"/>
                </a:cubicBezTo>
                <a:close/>
                <a:moveTo>
                  <a:pt x="5856" y="5490"/>
                </a:moveTo>
                <a:cubicBezTo>
                  <a:pt x="5935" y="5490"/>
                  <a:pt x="5963" y="5689"/>
                  <a:pt x="5963" y="5944"/>
                </a:cubicBezTo>
                <a:cubicBezTo>
                  <a:pt x="5963" y="7146"/>
                  <a:pt x="5556" y="8686"/>
                  <a:pt x="5037" y="9810"/>
                </a:cubicBezTo>
                <a:cubicBezTo>
                  <a:pt x="5167" y="7947"/>
                  <a:pt x="5534" y="5472"/>
                  <a:pt x="5856" y="5490"/>
                </a:cubicBezTo>
                <a:close/>
                <a:moveTo>
                  <a:pt x="14619" y="12665"/>
                </a:moveTo>
                <a:cubicBezTo>
                  <a:pt x="14619" y="13518"/>
                  <a:pt x="14767" y="14043"/>
                  <a:pt x="15050" y="14014"/>
                </a:cubicBezTo>
                <a:cubicBezTo>
                  <a:pt x="15344" y="13993"/>
                  <a:pt x="15642" y="13359"/>
                  <a:pt x="15889" y="12489"/>
                </a:cubicBezTo>
                <a:cubicBezTo>
                  <a:pt x="15936" y="13410"/>
                  <a:pt x="16117" y="14077"/>
                  <a:pt x="16488" y="14028"/>
                </a:cubicBezTo>
                <a:cubicBezTo>
                  <a:pt x="16874" y="13977"/>
                  <a:pt x="17243" y="13095"/>
                  <a:pt x="17499" y="12073"/>
                </a:cubicBezTo>
                <a:lnTo>
                  <a:pt x="17499" y="12368"/>
                </a:lnTo>
                <a:cubicBezTo>
                  <a:pt x="17499" y="13315"/>
                  <a:pt x="17633" y="14021"/>
                  <a:pt x="17929" y="14021"/>
                </a:cubicBezTo>
                <a:cubicBezTo>
                  <a:pt x="18248" y="14021"/>
                  <a:pt x="18615" y="13146"/>
                  <a:pt x="18906" y="11641"/>
                </a:cubicBezTo>
                <a:lnTo>
                  <a:pt x="18914" y="11657"/>
                </a:lnTo>
                <a:cubicBezTo>
                  <a:pt x="18888" y="12014"/>
                  <a:pt x="18856" y="12620"/>
                  <a:pt x="18852" y="13025"/>
                </a:cubicBezTo>
                <a:cubicBezTo>
                  <a:pt x="18847" y="14159"/>
                  <a:pt x="19032" y="14816"/>
                  <a:pt x="19289" y="15003"/>
                </a:cubicBezTo>
                <a:lnTo>
                  <a:pt x="19352" y="14911"/>
                </a:lnTo>
                <a:cubicBezTo>
                  <a:pt x="19258" y="14087"/>
                  <a:pt x="19389" y="12036"/>
                  <a:pt x="19444" y="11353"/>
                </a:cubicBezTo>
                <a:cubicBezTo>
                  <a:pt x="19635" y="9107"/>
                  <a:pt x="19938" y="6540"/>
                  <a:pt x="20114" y="5205"/>
                </a:cubicBezTo>
                <a:cubicBezTo>
                  <a:pt x="20034" y="4955"/>
                  <a:pt x="19847" y="4786"/>
                  <a:pt x="19647" y="4753"/>
                </a:cubicBezTo>
                <a:cubicBezTo>
                  <a:pt x="18983" y="4665"/>
                  <a:pt x="18316" y="5664"/>
                  <a:pt x="17830" y="8808"/>
                </a:cubicBezTo>
                <a:cubicBezTo>
                  <a:pt x="17746" y="9356"/>
                  <a:pt x="17655" y="9985"/>
                  <a:pt x="17587" y="10651"/>
                </a:cubicBezTo>
                <a:cubicBezTo>
                  <a:pt x="17518" y="10987"/>
                  <a:pt x="17445" y="11287"/>
                  <a:pt x="17415" y="11395"/>
                </a:cubicBezTo>
                <a:cubicBezTo>
                  <a:pt x="17239" y="12014"/>
                  <a:pt x="16989" y="12807"/>
                  <a:pt x="16735" y="12819"/>
                </a:cubicBezTo>
                <a:cubicBezTo>
                  <a:pt x="16590" y="12829"/>
                  <a:pt x="16510" y="12458"/>
                  <a:pt x="16514" y="11799"/>
                </a:cubicBezTo>
                <a:cubicBezTo>
                  <a:pt x="16516" y="9284"/>
                  <a:pt x="17124" y="5464"/>
                  <a:pt x="17538" y="5454"/>
                </a:cubicBezTo>
                <a:cubicBezTo>
                  <a:pt x="17650" y="5454"/>
                  <a:pt x="17700" y="5635"/>
                  <a:pt x="17700" y="5987"/>
                </a:cubicBezTo>
                <a:cubicBezTo>
                  <a:pt x="17700" y="6406"/>
                  <a:pt x="17621" y="6981"/>
                  <a:pt x="17510" y="7352"/>
                </a:cubicBezTo>
                <a:lnTo>
                  <a:pt x="17558" y="7513"/>
                </a:lnTo>
                <a:cubicBezTo>
                  <a:pt x="17835" y="7124"/>
                  <a:pt x="18093" y="6420"/>
                  <a:pt x="18095" y="5671"/>
                </a:cubicBezTo>
                <a:cubicBezTo>
                  <a:pt x="18095" y="4817"/>
                  <a:pt x="17825" y="4658"/>
                  <a:pt x="17585" y="4665"/>
                </a:cubicBezTo>
                <a:cubicBezTo>
                  <a:pt x="17262" y="4681"/>
                  <a:pt x="16861" y="5257"/>
                  <a:pt x="16539" y="6540"/>
                </a:cubicBezTo>
                <a:cubicBezTo>
                  <a:pt x="16136" y="8149"/>
                  <a:pt x="15927" y="10079"/>
                  <a:pt x="15886" y="11456"/>
                </a:cubicBezTo>
                <a:cubicBezTo>
                  <a:pt x="15702" y="12240"/>
                  <a:pt x="15496" y="12775"/>
                  <a:pt x="15358" y="12781"/>
                </a:cubicBezTo>
                <a:cubicBezTo>
                  <a:pt x="15281" y="12792"/>
                  <a:pt x="15225" y="12639"/>
                  <a:pt x="15224" y="12343"/>
                </a:cubicBezTo>
                <a:cubicBezTo>
                  <a:pt x="15224" y="12081"/>
                  <a:pt x="15266" y="11546"/>
                  <a:pt x="15336" y="10851"/>
                </a:cubicBezTo>
                <a:cubicBezTo>
                  <a:pt x="15515" y="9231"/>
                  <a:pt x="15772" y="7212"/>
                  <a:pt x="16090" y="4811"/>
                </a:cubicBezTo>
                <a:cubicBezTo>
                  <a:pt x="16090" y="4811"/>
                  <a:pt x="15608" y="5106"/>
                  <a:pt x="15538" y="5178"/>
                </a:cubicBezTo>
                <a:cubicBezTo>
                  <a:pt x="15465" y="5246"/>
                  <a:pt x="15409" y="5421"/>
                  <a:pt x="15377" y="5663"/>
                </a:cubicBezTo>
                <a:cubicBezTo>
                  <a:pt x="15170" y="7261"/>
                  <a:pt x="14925" y="9107"/>
                  <a:pt x="14773" y="10483"/>
                </a:cubicBezTo>
                <a:cubicBezTo>
                  <a:pt x="14677" y="11351"/>
                  <a:pt x="14619" y="12173"/>
                  <a:pt x="14619" y="12665"/>
                </a:cubicBezTo>
                <a:close/>
                <a:moveTo>
                  <a:pt x="19138" y="5785"/>
                </a:moveTo>
                <a:cubicBezTo>
                  <a:pt x="19291" y="5520"/>
                  <a:pt x="19420" y="5503"/>
                  <a:pt x="19529" y="5583"/>
                </a:cubicBezTo>
                <a:cubicBezTo>
                  <a:pt x="19488" y="5895"/>
                  <a:pt x="19302" y="7261"/>
                  <a:pt x="19158" y="8490"/>
                </a:cubicBezTo>
                <a:cubicBezTo>
                  <a:pt x="18929" y="10417"/>
                  <a:pt x="18585" y="12362"/>
                  <a:pt x="18267" y="12639"/>
                </a:cubicBezTo>
                <a:cubicBezTo>
                  <a:pt x="18157" y="12754"/>
                  <a:pt x="18093" y="12583"/>
                  <a:pt x="18095" y="12183"/>
                </a:cubicBezTo>
                <a:cubicBezTo>
                  <a:pt x="18104" y="10478"/>
                  <a:pt x="18619" y="6672"/>
                  <a:pt x="19138" y="5785"/>
                </a:cubicBezTo>
                <a:close/>
                <a:moveTo>
                  <a:pt x="7191" y="11749"/>
                </a:moveTo>
                <a:cubicBezTo>
                  <a:pt x="7187" y="12996"/>
                  <a:pt x="7367" y="14037"/>
                  <a:pt x="7828" y="13977"/>
                </a:cubicBezTo>
                <a:cubicBezTo>
                  <a:pt x="8321" y="13929"/>
                  <a:pt x="8771" y="12887"/>
                  <a:pt x="9160" y="11395"/>
                </a:cubicBezTo>
                <a:cubicBezTo>
                  <a:pt x="9062" y="12352"/>
                  <a:pt x="8978" y="13174"/>
                  <a:pt x="8928" y="13618"/>
                </a:cubicBezTo>
                <a:cubicBezTo>
                  <a:pt x="8784" y="14935"/>
                  <a:pt x="8677" y="15997"/>
                  <a:pt x="8456" y="16614"/>
                </a:cubicBezTo>
                <a:lnTo>
                  <a:pt x="8480" y="16775"/>
                </a:lnTo>
                <a:cubicBezTo>
                  <a:pt x="9130" y="16912"/>
                  <a:pt x="9375" y="15243"/>
                  <a:pt x="9643" y="12520"/>
                </a:cubicBezTo>
                <a:cubicBezTo>
                  <a:pt x="9910" y="9793"/>
                  <a:pt x="10137" y="7425"/>
                  <a:pt x="10313" y="5780"/>
                </a:cubicBezTo>
                <a:cubicBezTo>
                  <a:pt x="10598" y="5780"/>
                  <a:pt x="11002" y="5817"/>
                  <a:pt x="11229" y="5631"/>
                </a:cubicBezTo>
                <a:cubicBezTo>
                  <a:pt x="10638" y="6588"/>
                  <a:pt x="10137" y="10023"/>
                  <a:pt x="10196" y="12286"/>
                </a:cubicBezTo>
                <a:cubicBezTo>
                  <a:pt x="10222" y="13286"/>
                  <a:pt x="10386" y="13978"/>
                  <a:pt x="10736" y="13978"/>
                </a:cubicBezTo>
                <a:cubicBezTo>
                  <a:pt x="11413" y="13978"/>
                  <a:pt x="11982" y="11053"/>
                  <a:pt x="12199" y="9126"/>
                </a:cubicBezTo>
                <a:cubicBezTo>
                  <a:pt x="12324" y="8020"/>
                  <a:pt x="12406" y="7075"/>
                  <a:pt x="12420" y="6128"/>
                </a:cubicBezTo>
                <a:cubicBezTo>
                  <a:pt x="12581" y="6026"/>
                  <a:pt x="12735" y="5923"/>
                  <a:pt x="12812" y="5883"/>
                </a:cubicBezTo>
                <a:cubicBezTo>
                  <a:pt x="12960" y="5808"/>
                  <a:pt x="12931" y="6407"/>
                  <a:pt x="12885" y="6856"/>
                </a:cubicBezTo>
                <a:cubicBezTo>
                  <a:pt x="12608" y="9678"/>
                  <a:pt x="12129" y="13774"/>
                  <a:pt x="12127" y="13838"/>
                </a:cubicBezTo>
                <a:lnTo>
                  <a:pt x="12656" y="13838"/>
                </a:lnTo>
                <a:cubicBezTo>
                  <a:pt x="12885" y="12098"/>
                  <a:pt x="13026" y="10986"/>
                  <a:pt x="13209" y="9799"/>
                </a:cubicBezTo>
                <a:cubicBezTo>
                  <a:pt x="13430" y="8408"/>
                  <a:pt x="13922" y="6112"/>
                  <a:pt x="14117" y="6108"/>
                </a:cubicBezTo>
                <a:cubicBezTo>
                  <a:pt x="14187" y="6108"/>
                  <a:pt x="14205" y="6267"/>
                  <a:pt x="14187" y="6515"/>
                </a:cubicBezTo>
                <a:cubicBezTo>
                  <a:pt x="14153" y="7460"/>
                  <a:pt x="13520" y="11075"/>
                  <a:pt x="13530" y="12861"/>
                </a:cubicBezTo>
                <a:cubicBezTo>
                  <a:pt x="13536" y="14028"/>
                  <a:pt x="13704" y="14735"/>
                  <a:pt x="13999" y="15000"/>
                </a:cubicBezTo>
                <a:lnTo>
                  <a:pt x="14060" y="14874"/>
                </a:lnTo>
                <a:cubicBezTo>
                  <a:pt x="14023" y="14619"/>
                  <a:pt x="14018" y="14302"/>
                  <a:pt x="14017" y="13929"/>
                </a:cubicBezTo>
                <a:cubicBezTo>
                  <a:pt x="14012" y="12738"/>
                  <a:pt x="14278" y="10651"/>
                  <a:pt x="14381" y="9842"/>
                </a:cubicBezTo>
                <a:cubicBezTo>
                  <a:pt x="14544" y="8570"/>
                  <a:pt x="14835" y="6713"/>
                  <a:pt x="14816" y="5696"/>
                </a:cubicBezTo>
                <a:cubicBezTo>
                  <a:pt x="14807" y="5197"/>
                  <a:pt x="14704" y="4753"/>
                  <a:pt x="14471" y="4747"/>
                </a:cubicBezTo>
                <a:cubicBezTo>
                  <a:pt x="14040" y="4739"/>
                  <a:pt x="13611" y="6267"/>
                  <a:pt x="13251" y="8318"/>
                </a:cubicBezTo>
                <a:lnTo>
                  <a:pt x="13241" y="8308"/>
                </a:lnTo>
                <a:cubicBezTo>
                  <a:pt x="13385" y="7116"/>
                  <a:pt x="13498" y="6010"/>
                  <a:pt x="13494" y="5471"/>
                </a:cubicBezTo>
                <a:cubicBezTo>
                  <a:pt x="13491" y="4978"/>
                  <a:pt x="13414" y="4785"/>
                  <a:pt x="13253" y="4785"/>
                </a:cubicBezTo>
                <a:cubicBezTo>
                  <a:pt x="13139" y="4797"/>
                  <a:pt x="12985" y="4954"/>
                  <a:pt x="12832" y="5105"/>
                </a:cubicBezTo>
                <a:cubicBezTo>
                  <a:pt x="12619" y="5306"/>
                  <a:pt x="12395" y="5518"/>
                  <a:pt x="12148" y="5706"/>
                </a:cubicBezTo>
                <a:cubicBezTo>
                  <a:pt x="11998" y="5780"/>
                  <a:pt x="11945" y="5882"/>
                  <a:pt x="11950" y="6080"/>
                </a:cubicBezTo>
                <a:cubicBezTo>
                  <a:pt x="11981" y="9212"/>
                  <a:pt x="11397" y="12892"/>
                  <a:pt x="11007" y="12905"/>
                </a:cubicBezTo>
                <a:cubicBezTo>
                  <a:pt x="10840" y="12905"/>
                  <a:pt x="10802" y="12459"/>
                  <a:pt x="10802" y="11843"/>
                </a:cubicBezTo>
                <a:cubicBezTo>
                  <a:pt x="10801" y="9677"/>
                  <a:pt x="11289" y="6041"/>
                  <a:pt x="11765" y="5463"/>
                </a:cubicBezTo>
                <a:cubicBezTo>
                  <a:pt x="11806" y="5421"/>
                  <a:pt x="11847" y="5389"/>
                  <a:pt x="11874" y="5357"/>
                </a:cubicBezTo>
                <a:lnTo>
                  <a:pt x="11935" y="4773"/>
                </a:lnTo>
                <a:cubicBezTo>
                  <a:pt x="11834" y="4850"/>
                  <a:pt x="11593" y="4863"/>
                  <a:pt x="11467" y="4875"/>
                </a:cubicBezTo>
                <a:lnTo>
                  <a:pt x="10421" y="4875"/>
                </a:lnTo>
                <a:cubicBezTo>
                  <a:pt x="10697" y="2471"/>
                  <a:pt x="11085" y="915"/>
                  <a:pt x="11653" y="823"/>
                </a:cubicBezTo>
                <a:cubicBezTo>
                  <a:pt x="12005" y="779"/>
                  <a:pt x="12243" y="1264"/>
                  <a:pt x="12264" y="2003"/>
                </a:cubicBezTo>
                <a:cubicBezTo>
                  <a:pt x="12278" y="2630"/>
                  <a:pt x="12231" y="3141"/>
                  <a:pt x="12093" y="3660"/>
                </a:cubicBezTo>
                <a:lnTo>
                  <a:pt x="12132" y="3802"/>
                </a:lnTo>
                <a:cubicBezTo>
                  <a:pt x="12443" y="3265"/>
                  <a:pt x="12658" y="2353"/>
                  <a:pt x="12659" y="1732"/>
                </a:cubicBezTo>
                <a:cubicBezTo>
                  <a:pt x="12663" y="767"/>
                  <a:pt x="12345" y="175"/>
                  <a:pt x="11837" y="193"/>
                </a:cubicBezTo>
                <a:cubicBezTo>
                  <a:pt x="11191" y="207"/>
                  <a:pt x="10396" y="739"/>
                  <a:pt x="9840" y="4943"/>
                </a:cubicBezTo>
                <a:cubicBezTo>
                  <a:pt x="9674" y="5036"/>
                  <a:pt x="9524" y="5265"/>
                  <a:pt x="9398" y="5758"/>
                </a:cubicBezTo>
                <a:lnTo>
                  <a:pt x="9421" y="5943"/>
                </a:lnTo>
                <a:cubicBezTo>
                  <a:pt x="9511" y="5825"/>
                  <a:pt x="9618" y="5807"/>
                  <a:pt x="9739" y="5807"/>
                </a:cubicBezTo>
                <a:cubicBezTo>
                  <a:pt x="9662" y="6494"/>
                  <a:pt x="9507" y="7990"/>
                  <a:pt x="9354" y="9529"/>
                </a:cubicBezTo>
                <a:cubicBezTo>
                  <a:pt x="8885" y="11784"/>
                  <a:pt x="8415" y="12859"/>
                  <a:pt x="8071" y="12859"/>
                </a:cubicBezTo>
                <a:cubicBezTo>
                  <a:pt x="7883" y="12880"/>
                  <a:pt x="7808" y="12503"/>
                  <a:pt x="7805" y="11842"/>
                </a:cubicBezTo>
                <a:cubicBezTo>
                  <a:pt x="7803" y="11427"/>
                  <a:pt x="7832" y="10850"/>
                  <a:pt x="7854" y="10549"/>
                </a:cubicBezTo>
                <a:cubicBezTo>
                  <a:pt x="8222" y="9873"/>
                  <a:pt x="8592" y="9114"/>
                  <a:pt x="8926" y="7862"/>
                </a:cubicBezTo>
                <a:cubicBezTo>
                  <a:pt x="9110" y="7136"/>
                  <a:pt x="9238" y="6406"/>
                  <a:pt x="9242" y="5654"/>
                </a:cubicBezTo>
                <a:cubicBezTo>
                  <a:pt x="9245" y="4943"/>
                  <a:pt x="9126" y="4582"/>
                  <a:pt x="8880" y="4568"/>
                </a:cubicBezTo>
                <a:cubicBezTo>
                  <a:pt x="8531" y="4553"/>
                  <a:pt x="8109" y="5428"/>
                  <a:pt x="7834" y="6494"/>
                </a:cubicBezTo>
                <a:cubicBezTo>
                  <a:pt x="7475" y="7927"/>
                  <a:pt x="7197" y="9950"/>
                  <a:pt x="7191" y="11749"/>
                </a:cubicBezTo>
                <a:close/>
                <a:moveTo>
                  <a:pt x="8720" y="5490"/>
                </a:moveTo>
                <a:cubicBezTo>
                  <a:pt x="8799" y="5490"/>
                  <a:pt x="8832" y="5689"/>
                  <a:pt x="8832" y="5944"/>
                </a:cubicBezTo>
                <a:cubicBezTo>
                  <a:pt x="8828" y="7146"/>
                  <a:pt x="8425" y="8686"/>
                  <a:pt x="7901" y="9810"/>
                </a:cubicBezTo>
                <a:cubicBezTo>
                  <a:pt x="8033" y="7947"/>
                  <a:pt x="8400" y="5472"/>
                  <a:pt x="8720" y="5490"/>
                </a:cubicBezTo>
                <a:close/>
                <a:moveTo>
                  <a:pt x="8720" y="5490"/>
                </a:moveTo>
              </a:path>
            </a:pathLst>
          </a:custGeom>
          <a:solidFill>
            <a:srgbClr val="00334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_tradnl"/>
          </a:p>
        </p:txBody>
      </p:sp>
      <p:grpSp>
        <p:nvGrpSpPr>
          <p:cNvPr id="13" name="Grupo 1"/>
          <p:cNvGrpSpPr>
            <a:grpSpLocks/>
          </p:cNvGrpSpPr>
          <p:nvPr/>
        </p:nvGrpSpPr>
        <p:grpSpPr bwMode="auto">
          <a:xfrm>
            <a:off x="58738" y="6464300"/>
            <a:ext cx="2103437" cy="360363"/>
            <a:chOff x="58864" y="6464175"/>
            <a:chExt cx="2103463" cy="359735"/>
          </a:xfrm>
        </p:grpSpPr>
        <p:grpSp>
          <p:nvGrpSpPr>
            <p:cNvPr id="14" name="Group 4"/>
            <p:cNvGrpSpPr>
              <a:grpSpLocks/>
            </p:cNvGrpSpPr>
            <p:nvPr userDrawn="1"/>
          </p:nvGrpSpPr>
          <p:grpSpPr bwMode="auto">
            <a:xfrm>
              <a:off x="179512" y="6464175"/>
              <a:ext cx="888250" cy="136799"/>
              <a:chOff x="-14" y="12"/>
              <a:chExt cx="605" cy="99"/>
            </a:xfrm>
          </p:grpSpPr>
          <p:sp>
            <p:nvSpPr>
              <p:cNvPr id="16" name="AutoShape 2"/>
              <p:cNvSpPr>
                <a:spLocks/>
              </p:cNvSpPr>
              <p:nvPr/>
            </p:nvSpPr>
            <p:spPr bwMode="auto">
              <a:xfrm>
                <a:off x="-14" y="12"/>
                <a:ext cx="546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2236" y="9904"/>
                    </a:moveTo>
                    <a:cubicBezTo>
                      <a:pt x="2490" y="10359"/>
                      <a:pt x="2636" y="10997"/>
                      <a:pt x="2734" y="11787"/>
                    </a:cubicBezTo>
                    <a:cubicBezTo>
                      <a:pt x="2833" y="12577"/>
                      <a:pt x="2864" y="13428"/>
                      <a:pt x="2864" y="14460"/>
                    </a:cubicBezTo>
                    <a:cubicBezTo>
                      <a:pt x="2864" y="16952"/>
                      <a:pt x="2688" y="18501"/>
                      <a:pt x="2444" y="19473"/>
                    </a:cubicBezTo>
                    <a:cubicBezTo>
                      <a:pt x="2174" y="20567"/>
                      <a:pt x="1764" y="21175"/>
                      <a:pt x="1105" y="21175"/>
                    </a:cubicBezTo>
                    <a:lnTo>
                      <a:pt x="0" y="21175"/>
                    </a:lnTo>
                    <a:lnTo>
                      <a:pt x="623" y="395"/>
                    </a:lnTo>
                    <a:lnTo>
                      <a:pt x="1717" y="395"/>
                    </a:lnTo>
                    <a:cubicBezTo>
                      <a:pt x="2226" y="395"/>
                      <a:pt x="2480" y="942"/>
                      <a:pt x="2636" y="1671"/>
                    </a:cubicBezTo>
                    <a:cubicBezTo>
                      <a:pt x="2823" y="2552"/>
                      <a:pt x="2885" y="3797"/>
                      <a:pt x="2885" y="4982"/>
                    </a:cubicBezTo>
                    <a:cubicBezTo>
                      <a:pt x="2885" y="7017"/>
                      <a:pt x="2703" y="8871"/>
                      <a:pt x="2236" y="9904"/>
                    </a:cubicBezTo>
                    <a:close/>
                    <a:moveTo>
                      <a:pt x="908" y="17742"/>
                    </a:moveTo>
                    <a:lnTo>
                      <a:pt x="1188" y="17742"/>
                    </a:lnTo>
                    <a:cubicBezTo>
                      <a:pt x="1484" y="17742"/>
                      <a:pt x="1645" y="17529"/>
                      <a:pt x="1775" y="17134"/>
                    </a:cubicBezTo>
                    <a:cubicBezTo>
                      <a:pt x="1920" y="16679"/>
                      <a:pt x="2039" y="15919"/>
                      <a:pt x="2039" y="14643"/>
                    </a:cubicBezTo>
                    <a:cubicBezTo>
                      <a:pt x="2039" y="13792"/>
                      <a:pt x="1987" y="13155"/>
                      <a:pt x="1899" y="12760"/>
                    </a:cubicBezTo>
                    <a:cubicBezTo>
                      <a:pt x="1800" y="12304"/>
                      <a:pt x="1650" y="12091"/>
                      <a:pt x="1437" y="12091"/>
                    </a:cubicBezTo>
                    <a:lnTo>
                      <a:pt x="1079" y="12091"/>
                    </a:lnTo>
                    <a:lnTo>
                      <a:pt x="908" y="17742"/>
                    </a:lnTo>
                    <a:close/>
                    <a:moveTo>
                      <a:pt x="1183" y="8658"/>
                    </a:moveTo>
                    <a:lnTo>
                      <a:pt x="1365" y="8658"/>
                    </a:lnTo>
                    <a:cubicBezTo>
                      <a:pt x="1645" y="8658"/>
                      <a:pt x="1800" y="8324"/>
                      <a:pt x="1909" y="7838"/>
                    </a:cubicBezTo>
                    <a:cubicBezTo>
                      <a:pt x="2018" y="7352"/>
                      <a:pt x="2081" y="6623"/>
                      <a:pt x="2081" y="5742"/>
                    </a:cubicBezTo>
                    <a:cubicBezTo>
                      <a:pt x="2081" y="5134"/>
                      <a:pt x="2055" y="4739"/>
                      <a:pt x="1998" y="4405"/>
                    </a:cubicBezTo>
                    <a:cubicBezTo>
                      <a:pt x="1935" y="4071"/>
                      <a:pt x="1831" y="3828"/>
                      <a:pt x="1603" y="3828"/>
                    </a:cubicBezTo>
                    <a:lnTo>
                      <a:pt x="1328" y="3828"/>
                    </a:lnTo>
                    <a:lnTo>
                      <a:pt x="1183" y="8658"/>
                    </a:lnTo>
                    <a:close/>
                    <a:moveTo>
                      <a:pt x="4140" y="17742"/>
                    </a:moveTo>
                    <a:lnTo>
                      <a:pt x="5749" y="17742"/>
                    </a:lnTo>
                    <a:lnTo>
                      <a:pt x="5650" y="21175"/>
                    </a:lnTo>
                    <a:lnTo>
                      <a:pt x="3227" y="21175"/>
                    </a:lnTo>
                    <a:lnTo>
                      <a:pt x="3850" y="395"/>
                    </a:lnTo>
                    <a:lnTo>
                      <a:pt x="6247" y="395"/>
                    </a:lnTo>
                    <a:lnTo>
                      <a:pt x="6081" y="3828"/>
                    </a:lnTo>
                    <a:lnTo>
                      <a:pt x="4556" y="3828"/>
                    </a:lnTo>
                    <a:lnTo>
                      <a:pt x="4405" y="8871"/>
                    </a:lnTo>
                    <a:lnTo>
                      <a:pt x="5624" y="8871"/>
                    </a:lnTo>
                    <a:lnTo>
                      <a:pt x="5515" y="12425"/>
                    </a:lnTo>
                    <a:lnTo>
                      <a:pt x="4296" y="12425"/>
                    </a:lnTo>
                    <a:lnTo>
                      <a:pt x="4140" y="17742"/>
                    </a:lnTo>
                    <a:close/>
                    <a:moveTo>
                      <a:pt x="8540" y="395"/>
                    </a:moveTo>
                    <a:lnTo>
                      <a:pt x="9298" y="11878"/>
                    </a:lnTo>
                    <a:lnTo>
                      <a:pt x="10792" y="395"/>
                    </a:lnTo>
                    <a:lnTo>
                      <a:pt x="11456" y="395"/>
                    </a:lnTo>
                    <a:lnTo>
                      <a:pt x="10834" y="21175"/>
                    </a:lnTo>
                    <a:lnTo>
                      <a:pt x="10092" y="21175"/>
                    </a:lnTo>
                    <a:lnTo>
                      <a:pt x="10450" y="9053"/>
                    </a:lnTo>
                    <a:lnTo>
                      <a:pt x="9495" y="16436"/>
                    </a:lnTo>
                    <a:lnTo>
                      <a:pt x="8872" y="16436"/>
                    </a:lnTo>
                    <a:lnTo>
                      <a:pt x="8354" y="8658"/>
                    </a:lnTo>
                    <a:lnTo>
                      <a:pt x="7975" y="21175"/>
                    </a:lnTo>
                    <a:lnTo>
                      <a:pt x="7295" y="21175"/>
                    </a:lnTo>
                    <a:lnTo>
                      <a:pt x="7918" y="395"/>
                    </a:lnTo>
                    <a:lnTo>
                      <a:pt x="8540" y="395"/>
                    </a:lnTo>
                    <a:close/>
                    <a:moveTo>
                      <a:pt x="11685" y="13640"/>
                    </a:moveTo>
                    <a:cubicBezTo>
                      <a:pt x="11685" y="10451"/>
                      <a:pt x="11820" y="7321"/>
                      <a:pt x="12058" y="4921"/>
                    </a:cubicBezTo>
                    <a:cubicBezTo>
                      <a:pt x="12380" y="1701"/>
                      <a:pt x="12893" y="0"/>
                      <a:pt x="13610" y="0"/>
                    </a:cubicBezTo>
                    <a:cubicBezTo>
                      <a:pt x="14429" y="0"/>
                      <a:pt x="14990" y="2521"/>
                      <a:pt x="14990" y="7959"/>
                    </a:cubicBezTo>
                    <a:cubicBezTo>
                      <a:pt x="14990" y="11149"/>
                      <a:pt x="14855" y="14278"/>
                      <a:pt x="14616" y="16678"/>
                    </a:cubicBezTo>
                    <a:cubicBezTo>
                      <a:pt x="14295" y="19899"/>
                      <a:pt x="13781" y="21600"/>
                      <a:pt x="13065" y="21600"/>
                    </a:cubicBezTo>
                    <a:cubicBezTo>
                      <a:pt x="12245" y="21600"/>
                      <a:pt x="11685" y="19078"/>
                      <a:pt x="11685" y="13640"/>
                    </a:cubicBezTo>
                    <a:close/>
                    <a:moveTo>
                      <a:pt x="12790" y="6775"/>
                    </a:moveTo>
                    <a:cubicBezTo>
                      <a:pt x="12619" y="8688"/>
                      <a:pt x="12520" y="11180"/>
                      <a:pt x="12520" y="13640"/>
                    </a:cubicBezTo>
                    <a:cubicBezTo>
                      <a:pt x="12520" y="16770"/>
                      <a:pt x="12764" y="17894"/>
                      <a:pt x="13127" y="17894"/>
                    </a:cubicBezTo>
                    <a:cubicBezTo>
                      <a:pt x="13469" y="17894"/>
                      <a:pt x="13713" y="16709"/>
                      <a:pt x="13885" y="14825"/>
                    </a:cubicBezTo>
                    <a:cubicBezTo>
                      <a:pt x="14056" y="12912"/>
                      <a:pt x="14154" y="10420"/>
                      <a:pt x="14154" y="7960"/>
                    </a:cubicBezTo>
                    <a:cubicBezTo>
                      <a:pt x="14154" y="4830"/>
                      <a:pt x="13911" y="3706"/>
                      <a:pt x="13547" y="3706"/>
                    </a:cubicBezTo>
                    <a:cubicBezTo>
                      <a:pt x="13205" y="3706"/>
                      <a:pt x="12961" y="4891"/>
                      <a:pt x="12790" y="6775"/>
                    </a:cubicBezTo>
                    <a:close/>
                    <a:moveTo>
                      <a:pt x="18098" y="10177"/>
                    </a:moveTo>
                    <a:cubicBezTo>
                      <a:pt x="17963" y="11271"/>
                      <a:pt x="17745" y="12182"/>
                      <a:pt x="17459" y="12851"/>
                    </a:cubicBezTo>
                    <a:lnTo>
                      <a:pt x="18009" y="21175"/>
                    </a:lnTo>
                    <a:lnTo>
                      <a:pt x="17143" y="21175"/>
                    </a:lnTo>
                    <a:lnTo>
                      <a:pt x="16728" y="13641"/>
                    </a:lnTo>
                    <a:lnTo>
                      <a:pt x="16251" y="13641"/>
                    </a:lnTo>
                    <a:lnTo>
                      <a:pt x="16027" y="21175"/>
                    </a:lnTo>
                    <a:lnTo>
                      <a:pt x="15218" y="21175"/>
                    </a:lnTo>
                    <a:lnTo>
                      <a:pt x="15841" y="395"/>
                    </a:lnTo>
                    <a:lnTo>
                      <a:pt x="17050" y="395"/>
                    </a:lnTo>
                    <a:cubicBezTo>
                      <a:pt x="17491" y="395"/>
                      <a:pt x="17797" y="942"/>
                      <a:pt x="17989" y="1914"/>
                    </a:cubicBezTo>
                    <a:cubicBezTo>
                      <a:pt x="18202" y="2977"/>
                      <a:pt x="18290" y="4526"/>
                      <a:pt x="18290" y="6319"/>
                    </a:cubicBezTo>
                    <a:cubicBezTo>
                      <a:pt x="18290" y="7807"/>
                      <a:pt x="18227" y="9114"/>
                      <a:pt x="18098" y="10177"/>
                    </a:cubicBezTo>
                    <a:close/>
                    <a:moveTo>
                      <a:pt x="16354" y="10208"/>
                    </a:moveTo>
                    <a:lnTo>
                      <a:pt x="16666" y="10208"/>
                    </a:lnTo>
                    <a:cubicBezTo>
                      <a:pt x="16915" y="10208"/>
                      <a:pt x="17138" y="9934"/>
                      <a:pt x="17288" y="9114"/>
                    </a:cubicBezTo>
                    <a:cubicBezTo>
                      <a:pt x="17408" y="8476"/>
                      <a:pt x="17486" y="7443"/>
                      <a:pt x="17486" y="6349"/>
                    </a:cubicBezTo>
                    <a:cubicBezTo>
                      <a:pt x="17486" y="5651"/>
                      <a:pt x="17454" y="5012"/>
                      <a:pt x="17382" y="4587"/>
                    </a:cubicBezTo>
                    <a:cubicBezTo>
                      <a:pt x="17299" y="4101"/>
                      <a:pt x="17169" y="3828"/>
                      <a:pt x="16951" y="3828"/>
                    </a:cubicBezTo>
                    <a:lnTo>
                      <a:pt x="16546" y="3828"/>
                    </a:lnTo>
                    <a:lnTo>
                      <a:pt x="16354" y="10208"/>
                    </a:lnTo>
                    <a:close/>
                    <a:moveTo>
                      <a:pt x="19493" y="17742"/>
                    </a:moveTo>
                    <a:lnTo>
                      <a:pt x="21102" y="17742"/>
                    </a:lnTo>
                    <a:lnTo>
                      <a:pt x="21003" y="21175"/>
                    </a:lnTo>
                    <a:lnTo>
                      <a:pt x="18580" y="21175"/>
                    </a:lnTo>
                    <a:lnTo>
                      <a:pt x="19203" y="395"/>
                    </a:lnTo>
                    <a:lnTo>
                      <a:pt x="21600" y="395"/>
                    </a:lnTo>
                    <a:lnTo>
                      <a:pt x="21434" y="3828"/>
                    </a:lnTo>
                    <a:lnTo>
                      <a:pt x="19909" y="3828"/>
                    </a:lnTo>
                    <a:lnTo>
                      <a:pt x="19758" y="8871"/>
                    </a:lnTo>
                    <a:lnTo>
                      <a:pt x="20977" y="8871"/>
                    </a:lnTo>
                    <a:lnTo>
                      <a:pt x="20868" y="12425"/>
                    </a:lnTo>
                    <a:lnTo>
                      <a:pt x="19649" y="12425"/>
                    </a:lnTo>
                    <a:lnTo>
                      <a:pt x="19493" y="17742"/>
                    </a:lnTo>
                    <a:close/>
                    <a:moveTo>
                      <a:pt x="19493" y="17742"/>
                    </a:moveTo>
                  </a:path>
                </a:pathLst>
              </a:custGeom>
              <a:solidFill>
                <a:srgbClr val="0032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_tradnl"/>
              </a:p>
            </p:txBody>
          </p:sp>
          <p:sp>
            <p:nvSpPr>
              <p:cNvPr id="17" name="AutoShape 3"/>
              <p:cNvSpPr>
                <a:spLocks/>
              </p:cNvSpPr>
              <p:nvPr/>
            </p:nvSpPr>
            <p:spPr bwMode="auto">
              <a:xfrm>
                <a:off x="533" y="98"/>
                <a:ext cx="58" cy="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870" y="0"/>
                    </a:lnTo>
                    <a:lnTo>
                      <a:pt x="21600" y="0"/>
                    </a:lnTo>
                    <a:lnTo>
                      <a:pt x="20730" y="21600"/>
                    </a:lnTo>
                    <a:lnTo>
                      <a:pt x="0" y="21600"/>
                    </a:lnTo>
                    <a:close/>
                    <a:moveTo>
                      <a:pt x="0" y="21600"/>
                    </a:moveTo>
                  </a:path>
                </a:pathLst>
              </a:custGeom>
              <a:solidFill>
                <a:srgbClr val="7DF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_tradnl"/>
              </a:p>
            </p:txBody>
          </p:sp>
        </p:grpSp>
        <p:sp>
          <p:nvSpPr>
            <p:cNvPr id="15" name="22 CuadroTexto"/>
            <p:cNvSpPr txBox="1">
              <a:spLocks noChangeArrowheads="1"/>
            </p:cNvSpPr>
            <p:nvPr userDrawn="1"/>
          </p:nvSpPr>
          <p:spPr bwMode="auto">
            <a:xfrm>
              <a:off x="58864" y="6578276"/>
              <a:ext cx="2103463" cy="245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r>
                <a:rPr lang="en-GB" altLang="en-US" sz="1000" i="1" smtClean="0">
                  <a:solidFill>
                    <a:srgbClr val="31859C"/>
                  </a:solidFill>
                  <a:latin typeface="Arial" pitchFamily="34" charset="0"/>
                  <a:cs typeface="Arial" pitchFamily="34" charset="0"/>
                  <a:sym typeface="Gill Sans"/>
                </a:rPr>
                <a:t>DISCOVER, DISRUPT, DELIVER</a:t>
              </a:r>
            </a:p>
          </p:txBody>
        </p:sp>
      </p:grpSp>
      <p:sp>
        <p:nvSpPr>
          <p:cNvPr id="18" name="TextBox 46"/>
          <p:cNvSpPr txBox="1">
            <a:spLocks noChangeArrowheads="1"/>
          </p:cNvSpPr>
          <p:nvPr/>
        </p:nvSpPr>
        <p:spPr bwMode="gray">
          <a:xfrm>
            <a:off x="4297363" y="6535738"/>
            <a:ext cx="51117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9pPr>
          </a:lstStyle>
          <a:p>
            <a:pPr algn="ctr">
              <a:defRPr/>
            </a:pPr>
            <a:fld id="{1A70F8C3-C3BF-C243-9920-577F92EB9C09}" type="slidenum">
              <a:rPr lang="en-GB" sz="1000" smtClean="0">
                <a:solidFill>
                  <a:srgbClr val="072534"/>
                </a:solidFill>
                <a:sym typeface="Gill Sans" charset="0"/>
              </a:rPr>
              <a:pPr algn="ctr">
                <a:defRPr/>
              </a:pPr>
              <a:t>‹Nº›</a:t>
            </a:fld>
            <a:endParaRPr lang="en-GB" sz="1000" smtClean="0">
              <a:solidFill>
                <a:srgbClr val="072534"/>
              </a:solidFill>
              <a:sym typeface="Gill Sans" charset="0"/>
            </a:endParaRPr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425950" y="6464300"/>
            <a:ext cx="279400" cy="2921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72534"/>
                </a:solidFill>
                <a:sym typeface="Trebuchet MS" charset="0"/>
              </a:defRPr>
            </a:lvl1pPr>
          </a:lstStyle>
          <a:p>
            <a:pPr>
              <a:defRPr/>
            </a:pPr>
            <a:fld id="{732FCDEB-5B79-A146-9709-DF3C7F057C12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45364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3"/>
          <p:cNvSpPr>
            <a:spLocks/>
          </p:cNvSpPr>
          <p:nvPr/>
        </p:nvSpPr>
        <p:spPr bwMode="auto">
          <a:xfrm rot="10800000">
            <a:off x="7164388" y="6332538"/>
            <a:ext cx="865187" cy="49212"/>
          </a:xfrm>
          <a:prstGeom prst="rect">
            <a:avLst/>
          </a:prstGeom>
          <a:solidFill>
            <a:srgbClr val="15627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6" name="Rectangle 12"/>
          <p:cNvSpPr>
            <a:spLocks/>
          </p:cNvSpPr>
          <p:nvPr/>
        </p:nvSpPr>
        <p:spPr bwMode="auto">
          <a:xfrm rot="10800000">
            <a:off x="8015288" y="6332538"/>
            <a:ext cx="1122362" cy="49212"/>
          </a:xfrm>
          <a:prstGeom prst="rect">
            <a:avLst/>
          </a:prstGeom>
          <a:solidFill>
            <a:srgbClr val="11536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7" name="Rectangle 14"/>
          <p:cNvSpPr>
            <a:spLocks/>
          </p:cNvSpPr>
          <p:nvPr/>
        </p:nvSpPr>
        <p:spPr bwMode="auto">
          <a:xfrm rot="10800000">
            <a:off x="6269038" y="6332538"/>
            <a:ext cx="895350" cy="49212"/>
          </a:xfrm>
          <a:prstGeom prst="rect">
            <a:avLst/>
          </a:prstGeom>
          <a:solidFill>
            <a:srgbClr val="1C849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8" name="Rectangle 15"/>
          <p:cNvSpPr>
            <a:spLocks/>
          </p:cNvSpPr>
          <p:nvPr/>
        </p:nvSpPr>
        <p:spPr bwMode="auto">
          <a:xfrm rot="10800000">
            <a:off x="-6350" y="6332538"/>
            <a:ext cx="6275388" cy="49212"/>
          </a:xfrm>
          <a:prstGeom prst="rect">
            <a:avLst/>
          </a:prstGeom>
          <a:solidFill>
            <a:srgbClr val="29C6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grpSp>
        <p:nvGrpSpPr>
          <p:cNvPr id="9" name="Agrupar 13"/>
          <p:cNvGrpSpPr>
            <a:grpSpLocks/>
          </p:cNvGrpSpPr>
          <p:nvPr/>
        </p:nvGrpSpPr>
        <p:grpSpPr bwMode="auto">
          <a:xfrm flipH="1">
            <a:off x="-6350" y="836613"/>
            <a:ext cx="9144000" cy="49212"/>
            <a:chOff x="-6350" y="6332112"/>
            <a:chExt cx="9906000" cy="49216"/>
          </a:xfrm>
        </p:grpSpPr>
        <p:sp>
          <p:nvSpPr>
            <p:cNvPr id="10" name="Rectangle 13"/>
            <p:cNvSpPr>
              <a:spLocks/>
            </p:cNvSpPr>
            <p:nvPr userDrawn="1"/>
          </p:nvSpPr>
          <p:spPr bwMode="auto">
            <a:xfrm rot="10800000">
              <a:off x="7761948" y="6332112"/>
              <a:ext cx="935567" cy="49216"/>
            </a:xfrm>
            <a:prstGeom prst="rect">
              <a:avLst/>
            </a:prstGeom>
            <a:solidFill>
              <a:srgbClr val="15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11" name="Rectangle 12"/>
            <p:cNvSpPr>
              <a:spLocks/>
            </p:cNvSpPr>
            <p:nvPr userDrawn="1"/>
          </p:nvSpPr>
          <p:spPr bwMode="auto">
            <a:xfrm rot="10800000">
              <a:off x="8682038" y="6332112"/>
              <a:ext cx="1217613" cy="49216"/>
            </a:xfrm>
            <a:prstGeom prst="rect">
              <a:avLst/>
            </a:prstGeom>
            <a:solidFill>
              <a:srgbClr val="115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12" name="Rectangle 14"/>
            <p:cNvSpPr>
              <a:spLocks/>
            </p:cNvSpPr>
            <p:nvPr userDrawn="1"/>
          </p:nvSpPr>
          <p:spPr bwMode="auto">
            <a:xfrm rot="10800000">
              <a:off x="6791986" y="6332112"/>
              <a:ext cx="969962" cy="49216"/>
            </a:xfrm>
            <a:prstGeom prst="rect">
              <a:avLst/>
            </a:prstGeom>
            <a:solidFill>
              <a:srgbClr val="1C8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13" name="Rectangle 15"/>
            <p:cNvSpPr>
              <a:spLocks/>
            </p:cNvSpPr>
            <p:nvPr userDrawn="1"/>
          </p:nvSpPr>
          <p:spPr bwMode="auto">
            <a:xfrm rot="10800000">
              <a:off x="-6350" y="6332112"/>
              <a:ext cx="6798336" cy="49216"/>
            </a:xfrm>
            <a:prstGeom prst="rect">
              <a:avLst/>
            </a:prstGeom>
            <a:solidFill>
              <a:srgbClr val="29C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</p:grpSp>
      <p:sp>
        <p:nvSpPr>
          <p:cNvPr id="14" name="AutoShape 5"/>
          <p:cNvSpPr>
            <a:spLocks/>
          </p:cNvSpPr>
          <p:nvPr/>
        </p:nvSpPr>
        <p:spPr bwMode="auto">
          <a:xfrm>
            <a:off x="8029575" y="6502400"/>
            <a:ext cx="830263" cy="249238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2147483647 h 21600"/>
              <a:gd name="T54" fmla="*/ 2147483647 w 21600"/>
              <a:gd name="T55" fmla="*/ 2147483647 h 21600"/>
              <a:gd name="T56" fmla="*/ 2147483647 w 21600"/>
              <a:gd name="T57" fmla="*/ 2147483647 h 21600"/>
              <a:gd name="T58" fmla="*/ 2147483647 w 21600"/>
              <a:gd name="T59" fmla="*/ 2147483647 h 21600"/>
              <a:gd name="T60" fmla="*/ 2147483647 w 21600"/>
              <a:gd name="T61" fmla="*/ 2147483647 h 21600"/>
              <a:gd name="T62" fmla="*/ 2147483647 w 21600"/>
              <a:gd name="T63" fmla="*/ 2147483647 h 21600"/>
              <a:gd name="T64" fmla="*/ 2147483647 w 21600"/>
              <a:gd name="T65" fmla="*/ 2147483647 h 21600"/>
              <a:gd name="T66" fmla="*/ 2147483647 w 21600"/>
              <a:gd name="T67" fmla="*/ 2147483647 h 21600"/>
              <a:gd name="T68" fmla="*/ 2147483647 w 21600"/>
              <a:gd name="T69" fmla="*/ 2147483647 h 21600"/>
              <a:gd name="T70" fmla="*/ 2147483647 w 21600"/>
              <a:gd name="T71" fmla="*/ 2147483647 h 21600"/>
              <a:gd name="T72" fmla="*/ 2147483647 w 21600"/>
              <a:gd name="T73" fmla="*/ 2147483647 h 21600"/>
              <a:gd name="T74" fmla="*/ 2147483647 w 21600"/>
              <a:gd name="T75" fmla="*/ 2147483647 h 21600"/>
              <a:gd name="T76" fmla="*/ 2147483647 w 21600"/>
              <a:gd name="T77" fmla="*/ 2147483647 h 21600"/>
              <a:gd name="T78" fmla="*/ 2147483647 w 21600"/>
              <a:gd name="T79" fmla="*/ 2147483647 h 21600"/>
              <a:gd name="T80" fmla="*/ 2147483647 w 21600"/>
              <a:gd name="T81" fmla="*/ 2147483647 h 21600"/>
              <a:gd name="T82" fmla="*/ 2147483647 w 21600"/>
              <a:gd name="T83" fmla="*/ 2147483647 h 21600"/>
              <a:gd name="T84" fmla="*/ 2147483647 w 21600"/>
              <a:gd name="T85" fmla="*/ 2147483647 h 21600"/>
              <a:gd name="T86" fmla="*/ 2147483647 w 21600"/>
              <a:gd name="T87" fmla="*/ 2147483647 h 21600"/>
              <a:gd name="T88" fmla="*/ 2147483647 w 21600"/>
              <a:gd name="T89" fmla="*/ 2147483647 h 21600"/>
              <a:gd name="T90" fmla="*/ 2147483647 w 21600"/>
              <a:gd name="T91" fmla="*/ 2147483647 h 21600"/>
              <a:gd name="T92" fmla="*/ 2147483647 w 21600"/>
              <a:gd name="T93" fmla="*/ 2147483647 h 21600"/>
              <a:gd name="T94" fmla="*/ 2147483647 w 21600"/>
              <a:gd name="T95" fmla="*/ 2147483647 h 21600"/>
              <a:gd name="T96" fmla="*/ 2147483647 w 21600"/>
              <a:gd name="T97" fmla="*/ 2147483647 h 21600"/>
              <a:gd name="T98" fmla="*/ 2147483647 w 21600"/>
              <a:gd name="T99" fmla="*/ 2147483647 h 21600"/>
              <a:gd name="T100" fmla="*/ 2147483647 w 21600"/>
              <a:gd name="T101" fmla="*/ 2147483647 h 21600"/>
              <a:gd name="T102" fmla="*/ 2147483647 w 21600"/>
              <a:gd name="T103" fmla="*/ 2147483647 h 21600"/>
              <a:gd name="T104" fmla="*/ 2147483647 w 21600"/>
              <a:gd name="T105" fmla="*/ 2147483647 h 2160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1600" h="21600">
                <a:moveTo>
                  <a:pt x="21600" y="21064"/>
                </a:moveTo>
                <a:cubicBezTo>
                  <a:pt x="21600" y="20776"/>
                  <a:pt x="16158" y="20540"/>
                  <a:pt x="10801" y="20540"/>
                </a:cubicBezTo>
                <a:cubicBezTo>
                  <a:pt x="5443" y="20540"/>
                  <a:pt x="0" y="20776"/>
                  <a:pt x="0" y="21064"/>
                </a:cubicBezTo>
                <a:cubicBezTo>
                  <a:pt x="0" y="21350"/>
                  <a:pt x="5443" y="21600"/>
                  <a:pt x="10801" y="21600"/>
                </a:cubicBezTo>
                <a:cubicBezTo>
                  <a:pt x="16158" y="21599"/>
                  <a:pt x="21600" y="21350"/>
                  <a:pt x="21600" y="21064"/>
                </a:cubicBezTo>
                <a:close/>
                <a:moveTo>
                  <a:pt x="16099" y="3340"/>
                </a:moveTo>
                <a:cubicBezTo>
                  <a:pt x="16246" y="3334"/>
                  <a:pt x="16394" y="2835"/>
                  <a:pt x="16425" y="2245"/>
                </a:cubicBezTo>
                <a:cubicBezTo>
                  <a:pt x="16461" y="1634"/>
                  <a:pt x="16365" y="1165"/>
                  <a:pt x="16216" y="1179"/>
                </a:cubicBezTo>
                <a:cubicBezTo>
                  <a:pt x="16070" y="1180"/>
                  <a:pt x="15924" y="1670"/>
                  <a:pt x="15889" y="2280"/>
                </a:cubicBezTo>
                <a:cubicBezTo>
                  <a:pt x="15858" y="2875"/>
                  <a:pt x="15949" y="3352"/>
                  <a:pt x="16099" y="3340"/>
                </a:cubicBezTo>
                <a:close/>
                <a:moveTo>
                  <a:pt x="2148" y="6604"/>
                </a:moveTo>
                <a:lnTo>
                  <a:pt x="2183" y="6497"/>
                </a:lnTo>
                <a:cubicBezTo>
                  <a:pt x="2134" y="6207"/>
                  <a:pt x="2116" y="5697"/>
                  <a:pt x="2119" y="5390"/>
                </a:cubicBezTo>
                <a:cubicBezTo>
                  <a:pt x="2136" y="2842"/>
                  <a:pt x="2874" y="1400"/>
                  <a:pt x="4024" y="1400"/>
                </a:cubicBezTo>
                <a:lnTo>
                  <a:pt x="4661" y="1400"/>
                </a:lnTo>
                <a:cubicBezTo>
                  <a:pt x="4291" y="2185"/>
                  <a:pt x="3981" y="3230"/>
                  <a:pt x="3743" y="5197"/>
                </a:cubicBezTo>
                <a:cubicBezTo>
                  <a:pt x="3640" y="6043"/>
                  <a:pt x="3153" y="10591"/>
                  <a:pt x="2954" y="12638"/>
                </a:cubicBezTo>
                <a:cubicBezTo>
                  <a:pt x="2706" y="15072"/>
                  <a:pt x="2548" y="16177"/>
                  <a:pt x="2352" y="16582"/>
                </a:cubicBezTo>
                <a:lnTo>
                  <a:pt x="2385" y="16802"/>
                </a:lnTo>
                <a:cubicBezTo>
                  <a:pt x="2937" y="16925"/>
                  <a:pt x="3266" y="15896"/>
                  <a:pt x="3478" y="13994"/>
                </a:cubicBezTo>
                <a:cubicBezTo>
                  <a:pt x="3680" y="12197"/>
                  <a:pt x="3947" y="9336"/>
                  <a:pt x="4078" y="8064"/>
                </a:cubicBezTo>
                <a:cubicBezTo>
                  <a:pt x="4502" y="3971"/>
                  <a:pt x="4688" y="2248"/>
                  <a:pt x="5026" y="1400"/>
                </a:cubicBezTo>
                <a:cubicBezTo>
                  <a:pt x="5497" y="1389"/>
                  <a:pt x="5951" y="1389"/>
                  <a:pt x="5951" y="1389"/>
                </a:cubicBezTo>
                <a:cubicBezTo>
                  <a:pt x="6458" y="1340"/>
                  <a:pt x="6674" y="880"/>
                  <a:pt x="6832" y="165"/>
                </a:cubicBezTo>
                <a:lnTo>
                  <a:pt x="6796" y="0"/>
                </a:lnTo>
                <a:cubicBezTo>
                  <a:pt x="6670" y="251"/>
                  <a:pt x="6395" y="302"/>
                  <a:pt x="6162" y="303"/>
                </a:cubicBezTo>
                <a:lnTo>
                  <a:pt x="3875" y="303"/>
                </a:lnTo>
                <a:cubicBezTo>
                  <a:pt x="2588" y="303"/>
                  <a:pt x="1799" y="1846"/>
                  <a:pt x="1671" y="4142"/>
                </a:cubicBezTo>
                <a:cubicBezTo>
                  <a:pt x="1608" y="5253"/>
                  <a:pt x="1777" y="6456"/>
                  <a:pt x="2148" y="6604"/>
                </a:cubicBezTo>
                <a:close/>
                <a:moveTo>
                  <a:pt x="6336" y="9602"/>
                </a:moveTo>
                <a:cubicBezTo>
                  <a:pt x="6013" y="11310"/>
                  <a:pt x="5562" y="12860"/>
                  <a:pt x="5174" y="12860"/>
                </a:cubicBezTo>
                <a:cubicBezTo>
                  <a:pt x="5009" y="12881"/>
                  <a:pt x="4936" y="12535"/>
                  <a:pt x="4940" y="11843"/>
                </a:cubicBezTo>
                <a:cubicBezTo>
                  <a:pt x="4940" y="11428"/>
                  <a:pt x="4966" y="10844"/>
                  <a:pt x="4989" y="10550"/>
                </a:cubicBezTo>
                <a:cubicBezTo>
                  <a:pt x="5355" y="9874"/>
                  <a:pt x="5728" y="9115"/>
                  <a:pt x="6060" y="7863"/>
                </a:cubicBezTo>
                <a:cubicBezTo>
                  <a:pt x="6246" y="7137"/>
                  <a:pt x="6370" y="6407"/>
                  <a:pt x="6376" y="5655"/>
                </a:cubicBezTo>
                <a:cubicBezTo>
                  <a:pt x="6380" y="4944"/>
                  <a:pt x="6257" y="4583"/>
                  <a:pt x="6015" y="4569"/>
                </a:cubicBezTo>
                <a:cubicBezTo>
                  <a:pt x="5664" y="4554"/>
                  <a:pt x="5243" y="5429"/>
                  <a:pt x="4968" y="6495"/>
                </a:cubicBezTo>
                <a:cubicBezTo>
                  <a:pt x="4609" y="7927"/>
                  <a:pt x="4332" y="9949"/>
                  <a:pt x="4325" y="11748"/>
                </a:cubicBezTo>
                <a:cubicBezTo>
                  <a:pt x="4321" y="13024"/>
                  <a:pt x="4487" y="14037"/>
                  <a:pt x="4936" y="13977"/>
                </a:cubicBezTo>
                <a:cubicBezTo>
                  <a:pt x="5417" y="13928"/>
                  <a:pt x="5891" y="12574"/>
                  <a:pt x="6133" y="11593"/>
                </a:cubicBezTo>
                <a:cubicBezTo>
                  <a:pt x="6105" y="12014"/>
                  <a:pt x="6085" y="12408"/>
                  <a:pt x="6085" y="12732"/>
                </a:cubicBezTo>
                <a:cubicBezTo>
                  <a:pt x="6085" y="13864"/>
                  <a:pt x="6239" y="14667"/>
                  <a:pt x="6544" y="15009"/>
                </a:cubicBezTo>
                <a:lnTo>
                  <a:pt x="6605" y="14903"/>
                </a:lnTo>
                <a:cubicBezTo>
                  <a:pt x="6578" y="14599"/>
                  <a:pt x="6571" y="14277"/>
                  <a:pt x="6578" y="13919"/>
                </a:cubicBezTo>
                <a:cubicBezTo>
                  <a:pt x="6599" y="12819"/>
                  <a:pt x="6719" y="11576"/>
                  <a:pt x="6894" y="9943"/>
                </a:cubicBezTo>
                <a:cubicBezTo>
                  <a:pt x="7231" y="6855"/>
                  <a:pt x="7720" y="3323"/>
                  <a:pt x="7934" y="1239"/>
                </a:cubicBezTo>
                <a:lnTo>
                  <a:pt x="7422" y="1596"/>
                </a:lnTo>
                <a:cubicBezTo>
                  <a:pt x="7342" y="1656"/>
                  <a:pt x="7292" y="1877"/>
                  <a:pt x="7265" y="2089"/>
                </a:cubicBezTo>
                <a:cubicBezTo>
                  <a:pt x="7018" y="4008"/>
                  <a:pt x="6764" y="6055"/>
                  <a:pt x="6447" y="8720"/>
                </a:cubicBezTo>
                <a:cubicBezTo>
                  <a:pt x="6410" y="9004"/>
                  <a:pt x="6376" y="9305"/>
                  <a:pt x="6336" y="9602"/>
                </a:cubicBezTo>
                <a:close/>
                <a:moveTo>
                  <a:pt x="5856" y="5490"/>
                </a:moveTo>
                <a:cubicBezTo>
                  <a:pt x="5935" y="5490"/>
                  <a:pt x="5963" y="5689"/>
                  <a:pt x="5963" y="5944"/>
                </a:cubicBezTo>
                <a:cubicBezTo>
                  <a:pt x="5963" y="7146"/>
                  <a:pt x="5556" y="8686"/>
                  <a:pt x="5037" y="9810"/>
                </a:cubicBezTo>
                <a:cubicBezTo>
                  <a:pt x="5167" y="7947"/>
                  <a:pt x="5534" y="5472"/>
                  <a:pt x="5856" y="5490"/>
                </a:cubicBezTo>
                <a:close/>
                <a:moveTo>
                  <a:pt x="14619" y="12665"/>
                </a:moveTo>
                <a:cubicBezTo>
                  <a:pt x="14619" y="13518"/>
                  <a:pt x="14767" y="14043"/>
                  <a:pt x="15050" y="14014"/>
                </a:cubicBezTo>
                <a:cubicBezTo>
                  <a:pt x="15344" y="13993"/>
                  <a:pt x="15642" y="13359"/>
                  <a:pt x="15889" y="12489"/>
                </a:cubicBezTo>
                <a:cubicBezTo>
                  <a:pt x="15936" y="13410"/>
                  <a:pt x="16117" y="14077"/>
                  <a:pt x="16488" y="14028"/>
                </a:cubicBezTo>
                <a:cubicBezTo>
                  <a:pt x="16874" y="13977"/>
                  <a:pt x="17243" y="13095"/>
                  <a:pt x="17499" y="12073"/>
                </a:cubicBezTo>
                <a:lnTo>
                  <a:pt x="17499" y="12368"/>
                </a:lnTo>
                <a:cubicBezTo>
                  <a:pt x="17499" y="13315"/>
                  <a:pt x="17633" y="14021"/>
                  <a:pt x="17929" y="14021"/>
                </a:cubicBezTo>
                <a:cubicBezTo>
                  <a:pt x="18248" y="14021"/>
                  <a:pt x="18615" y="13146"/>
                  <a:pt x="18906" y="11641"/>
                </a:cubicBezTo>
                <a:lnTo>
                  <a:pt x="18914" y="11657"/>
                </a:lnTo>
                <a:cubicBezTo>
                  <a:pt x="18888" y="12014"/>
                  <a:pt x="18856" y="12620"/>
                  <a:pt x="18852" y="13025"/>
                </a:cubicBezTo>
                <a:cubicBezTo>
                  <a:pt x="18847" y="14159"/>
                  <a:pt x="19032" y="14816"/>
                  <a:pt x="19289" y="15003"/>
                </a:cubicBezTo>
                <a:lnTo>
                  <a:pt x="19352" y="14911"/>
                </a:lnTo>
                <a:cubicBezTo>
                  <a:pt x="19258" y="14087"/>
                  <a:pt x="19389" y="12036"/>
                  <a:pt x="19444" y="11353"/>
                </a:cubicBezTo>
                <a:cubicBezTo>
                  <a:pt x="19635" y="9107"/>
                  <a:pt x="19938" y="6540"/>
                  <a:pt x="20114" y="5205"/>
                </a:cubicBezTo>
                <a:cubicBezTo>
                  <a:pt x="20034" y="4955"/>
                  <a:pt x="19847" y="4786"/>
                  <a:pt x="19647" y="4753"/>
                </a:cubicBezTo>
                <a:cubicBezTo>
                  <a:pt x="18983" y="4665"/>
                  <a:pt x="18316" y="5664"/>
                  <a:pt x="17830" y="8808"/>
                </a:cubicBezTo>
                <a:cubicBezTo>
                  <a:pt x="17746" y="9356"/>
                  <a:pt x="17655" y="9985"/>
                  <a:pt x="17587" y="10651"/>
                </a:cubicBezTo>
                <a:cubicBezTo>
                  <a:pt x="17518" y="10987"/>
                  <a:pt x="17445" y="11287"/>
                  <a:pt x="17415" y="11395"/>
                </a:cubicBezTo>
                <a:cubicBezTo>
                  <a:pt x="17239" y="12014"/>
                  <a:pt x="16989" y="12807"/>
                  <a:pt x="16735" y="12819"/>
                </a:cubicBezTo>
                <a:cubicBezTo>
                  <a:pt x="16590" y="12829"/>
                  <a:pt x="16510" y="12458"/>
                  <a:pt x="16514" y="11799"/>
                </a:cubicBezTo>
                <a:cubicBezTo>
                  <a:pt x="16516" y="9284"/>
                  <a:pt x="17124" y="5464"/>
                  <a:pt x="17538" y="5454"/>
                </a:cubicBezTo>
                <a:cubicBezTo>
                  <a:pt x="17650" y="5454"/>
                  <a:pt x="17700" y="5635"/>
                  <a:pt x="17700" y="5987"/>
                </a:cubicBezTo>
                <a:cubicBezTo>
                  <a:pt x="17700" y="6406"/>
                  <a:pt x="17621" y="6981"/>
                  <a:pt x="17510" y="7352"/>
                </a:cubicBezTo>
                <a:lnTo>
                  <a:pt x="17558" y="7513"/>
                </a:lnTo>
                <a:cubicBezTo>
                  <a:pt x="17835" y="7124"/>
                  <a:pt x="18093" y="6420"/>
                  <a:pt x="18095" y="5671"/>
                </a:cubicBezTo>
                <a:cubicBezTo>
                  <a:pt x="18095" y="4817"/>
                  <a:pt x="17825" y="4658"/>
                  <a:pt x="17585" y="4665"/>
                </a:cubicBezTo>
                <a:cubicBezTo>
                  <a:pt x="17262" y="4681"/>
                  <a:pt x="16861" y="5257"/>
                  <a:pt x="16539" y="6540"/>
                </a:cubicBezTo>
                <a:cubicBezTo>
                  <a:pt x="16136" y="8149"/>
                  <a:pt x="15927" y="10079"/>
                  <a:pt x="15886" y="11456"/>
                </a:cubicBezTo>
                <a:cubicBezTo>
                  <a:pt x="15702" y="12240"/>
                  <a:pt x="15496" y="12775"/>
                  <a:pt x="15358" y="12781"/>
                </a:cubicBezTo>
                <a:cubicBezTo>
                  <a:pt x="15281" y="12792"/>
                  <a:pt x="15225" y="12639"/>
                  <a:pt x="15224" y="12343"/>
                </a:cubicBezTo>
                <a:cubicBezTo>
                  <a:pt x="15224" y="12081"/>
                  <a:pt x="15266" y="11546"/>
                  <a:pt x="15336" y="10851"/>
                </a:cubicBezTo>
                <a:cubicBezTo>
                  <a:pt x="15515" y="9231"/>
                  <a:pt x="15772" y="7212"/>
                  <a:pt x="16090" y="4811"/>
                </a:cubicBezTo>
                <a:cubicBezTo>
                  <a:pt x="16090" y="4811"/>
                  <a:pt x="15608" y="5106"/>
                  <a:pt x="15538" y="5178"/>
                </a:cubicBezTo>
                <a:cubicBezTo>
                  <a:pt x="15465" y="5246"/>
                  <a:pt x="15409" y="5421"/>
                  <a:pt x="15377" y="5663"/>
                </a:cubicBezTo>
                <a:cubicBezTo>
                  <a:pt x="15170" y="7261"/>
                  <a:pt x="14925" y="9107"/>
                  <a:pt x="14773" y="10483"/>
                </a:cubicBezTo>
                <a:cubicBezTo>
                  <a:pt x="14677" y="11351"/>
                  <a:pt x="14619" y="12173"/>
                  <a:pt x="14619" y="12665"/>
                </a:cubicBezTo>
                <a:close/>
                <a:moveTo>
                  <a:pt x="19138" y="5785"/>
                </a:moveTo>
                <a:cubicBezTo>
                  <a:pt x="19291" y="5520"/>
                  <a:pt x="19420" y="5503"/>
                  <a:pt x="19529" y="5583"/>
                </a:cubicBezTo>
                <a:cubicBezTo>
                  <a:pt x="19488" y="5895"/>
                  <a:pt x="19302" y="7261"/>
                  <a:pt x="19158" y="8490"/>
                </a:cubicBezTo>
                <a:cubicBezTo>
                  <a:pt x="18929" y="10417"/>
                  <a:pt x="18585" y="12362"/>
                  <a:pt x="18267" y="12639"/>
                </a:cubicBezTo>
                <a:cubicBezTo>
                  <a:pt x="18157" y="12754"/>
                  <a:pt x="18093" y="12583"/>
                  <a:pt x="18095" y="12183"/>
                </a:cubicBezTo>
                <a:cubicBezTo>
                  <a:pt x="18104" y="10478"/>
                  <a:pt x="18619" y="6672"/>
                  <a:pt x="19138" y="5785"/>
                </a:cubicBezTo>
                <a:close/>
                <a:moveTo>
                  <a:pt x="7191" y="11749"/>
                </a:moveTo>
                <a:cubicBezTo>
                  <a:pt x="7187" y="12996"/>
                  <a:pt x="7367" y="14037"/>
                  <a:pt x="7828" y="13977"/>
                </a:cubicBezTo>
                <a:cubicBezTo>
                  <a:pt x="8321" y="13929"/>
                  <a:pt x="8771" y="12887"/>
                  <a:pt x="9160" y="11395"/>
                </a:cubicBezTo>
                <a:cubicBezTo>
                  <a:pt x="9062" y="12352"/>
                  <a:pt x="8978" y="13174"/>
                  <a:pt x="8928" y="13618"/>
                </a:cubicBezTo>
                <a:cubicBezTo>
                  <a:pt x="8784" y="14935"/>
                  <a:pt x="8677" y="15997"/>
                  <a:pt x="8456" y="16614"/>
                </a:cubicBezTo>
                <a:lnTo>
                  <a:pt x="8480" y="16775"/>
                </a:lnTo>
                <a:cubicBezTo>
                  <a:pt x="9130" y="16912"/>
                  <a:pt x="9375" y="15243"/>
                  <a:pt x="9643" y="12520"/>
                </a:cubicBezTo>
                <a:cubicBezTo>
                  <a:pt x="9910" y="9793"/>
                  <a:pt x="10137" y="7425"/>
                  <a:pt x="10313" y="5780"/>
                </a:cubicBezTo>
                <a:cubicBezTo>
                  <a:pt x="10598" y="5780"/>
                  <a:pt x="11002" y="5817"/>
                  <a:pt x="11229" y="5631"/>
                </a:cubicBezTo>
                <a:cubicBezTo>
                  <a:pt x="10638" y="6588"/>
                  <a:pt x="10137" y="10023"/>
                  <a:pt x="10196" y="12286"/>
                </a:cubicBezTo>
                <a:cubicBezTo>
                  <a:pt x="10222" y="13286"/>
                  <a:pt x="10386" y="13978"/>
                  <a:pt x="10736" y="13978"/>
                </a:cubicBezTo>
                <a:cubicBezTo>
                  <a:pt x="11413" y="13978"/>
                  <a:pt x="11982" y="11053"/>
                  <a:pt x="12199" y="9126"/>
                </a:cubicBezTo>
                <a:cubicBezTo>
                  <a:pt x="12324" y="8020"/>
                  <a:pt x="12406" y="7075"/>
                  <a:pt x="12420" y="6128"/>
                </a:cubicBezTo>
                <a:cubicBezTo>
                  <a:pt x="12581" y="6026"/>
                  <a:pt x="12735" y="5923"/>
                  <a:pt x="12812" y="5883"/>
                </a:cubicBezTo>
                <a:cubicBezTo>
                  <a:pt x="12960" y="5808"/>
                  <a:pt x="12931" y="6407"/>
                  <a:pt x="12885" y="6856"/>
                </a:cubicBezTo>
                <a:cubicBezTo>
                  <a:pt x="12608" y="9678"/>
                  <a:pt x="12129" y="13774"/>
                  <a:pt x="12127" y="13838"/>
                </a:cubicBezTo>
                <a:lnTo>
                  <a:pt x="12656" y="13838"/>
                </a:lnTo>
                <a:cubicBezTo>
                  <a:pt x="12885" y="12098"/>
                  <a:pt x="13026" y="10986"/>
                  <a:pt x="13209" y="9799"/>
                </a:cubicBezTo>
                <a:cubicBezTo>
                  <a:pt x="13430" y="8408"/>
                  <a:pt x="13922" y="6112"/>
                  <a:pt x="14117" y="6108"/>
                </a:cubicBezTo>
                <a:cubicBezTo>
                  <a:pt x="14187" y="6108"/>
                  <a:pt x="14205" y="6267"/>
                  <a:pt x="14187" y="6515"/>
                </a:cubicBezTo>
                <a:cubicBezTo>
                  <a:pt x="14153" y="7460"/>
                  <a:pt x="13520" y="11075"/>
                  <a:pt x="13530" y="12861"/>
                </a:cubicBezTo>
                <a:cubicBezTo>
                  <a:pt x="13536" y="14028"/>
                  <a:pt x="13704" y="14735"/>
                  <a:pt x="13999" y="15000"/>
                </a:cubicBezTo>
                <a:lnTo>
                  <a:pt x="14060" y="14874"/>
                </a:lnTo>
                <a:cubicBezTo>
                  <a:pt x="14023" y="14619"/>
                  <a:pt x="14018" y="14302"/>
                  <a:pt x="14017" y="13929"/>
                </a:cubicBezTo>
                <a:cubicBezTo>
                  <a:pt x="14012" y="12738"/>
                  <a:pt x="14278" y="10651"/>
                  <a:pt x="14381" y="9842"/>
                </a:cubicBezTo>
                <a:cubicBezTo>
                  <a:pt x="14544" y="8570"/>
                  <a:pt x="14835" y="6713"/>
                  <a:pt x="14816" y="5696"/>
                </a:cubicBezTo>
                <a:cubicBezTo>
                  <a:pt x="14807" y="5197"/>
                  <a:pt x="14704" y="4753"/>
                  <a:pt x="14471" y="4747"/>
                </a:cubicBezTo>
                <a:cubicBezTo>
                  <a:pt x="14040" y="4739"/>
                  <a:pt x="13611" y="6267"/>
                  <a:pt x="13251" y="8318"/>
                </a:cubicBezTo>
                <a:lnTo>
                  <a:pt x="13241" y="8308"/>
                </a:lnTo>
                <a:cubicBezTo>
                  <a:pt x="13385" y="7116"/>
                  <a:pt x="13498" y="6010"/>
                  <a:pt x="13494" y="5471"/>
                </a:cubicBezTo>
                <a:cubicBezTo>
                  <a:pt x="13491" y="4978"/>
                  <a:pt x="13414" y="4785"/>
                  <a:pt x="13253" y="4785"/>
                </a:cubicBezTo>
                <a:cubicBezTo>
                  <a:pt x="13139" y="4797"/>
                  <a:pt x="12985" y="4954"/>
                  <a:pt x="12832" y="5105"/>
                </a:cubicBezTo>
                <a:cubicBezTo>
                  <a:pt x="12619" y="5306"/>
                  <a:pt x="12395" y="5518"/>
                  <a:pt x="12148" y="5706"/>
                </a:cubicBezTo>
                <a:cubicBezTo>
                  <a:pt x="11998" y="5780"/>
                  <a:pt x="11945" y="5882"/>
                  <a:pt x="11950" y="6080"/>
                </a:cubicBezTo>
                <a:cubicBezTo>
                  <a:pt x="11981" y="9212"/>
                  <a:pt x="11397" y="12892"/>
                  <a:pt x="11007" y="12905"/>
                </a:cubicBezTo>
                <a:cubicBezTo>
                  <a:pt x="10840" y="12905"/>
                  <a:pt x="10802" y="12459"/>
                  <a:pt x="10802" y="11843"/>
                </a:cubicBezTo>
                <a:cubicBezTo>
                  <a:pt x="10801" y="9677"/>
                  <a:pt x="11289" y="6041"/>
                  <a:pt x="11765" y="5463"/>
                </a:cubicBezTo>
                <a:cubicBezTo>
                  <a:pt x="11806" y="5421"/>
                  <a:pt x="11847" y="5389"/>
                  <a:pt x="11874" y="5357"/>
                </a:cubicBezTo>
                <a:lnTo>
                  <a:pt x="11935" y="4773"/>
                </a:lnTo>
                <a:cubicBezTo>
                  <a:pt x="11834" y="4850"/>
                  <a:pt x="11593" y="4863"/>
                  <a:pt x="11467" y="4875"/>
                </a:cubicBezTo>
                <a:lnTo>
                  <a:pt x="10421" y="4875"/>
                </a:lnTo>
                <a:cubicBezTo>
                  <a:pt x="10697" y="2471"/>
                  <a:pt x="11085" y="915"/>
                  <a:pt x="11653" y="823"/>
                </a:cubicBezTo>
                <a:cubicBezTo>
                  <a:pt x="12005" y="779"/>
                  <a:pt x="12243" y="1264"/>
                  <a:pt x="12264" y="2003"/>
                </a:cubicBezTo>
                <a:cubicBezTo>
                  <a:pt x="12278" y="2630"/>
                  <a:pt x="12231" y="3141"/>
                  <a:pt x="12093" y="3660"/>
                </a:cubicBezTo>
                <a:lnTo>
                  <a:pt x="12132" y="3802"/>
                </a:lnTo>
                <a:cubicBezTo>
                  <a:pt x="12443" y="3265"/>
                  <a:pt x="12658" y="2353"/>
                  <a:pt x="12659" y="1732"/>
                </a:cubicBezTo>
                <a:cubicBezTo>
                  <a:pt x="12663" y="767"/>
                  <a:pt x="12345" y="175"/>
                  <a:pt x="11837" y="193"/>
                </a:cubicBezTo>
                <a:cubicBezTo>
                  <a:pt x="11191" y="207"/>
                  <a:pt x="10396" y="739"/>
                  <a:pt x="9840" y="4943"/>
                </a:cubicBezTo>
                <a:cubicBezTo>
                  <a:pt x="9674" y="5036"/>
                  <a:pt x="9524" y="5265"/>
                  <a:pt x="9398" y="5758"/>
                </a:cubicBezTo>
                <a:lnTo>
                  <a:pt x="9421" y="5943"/>
                </a:lnTo>
                <a:cubicBezTo>
                  <a:pt x="9511" y="5825"/>
                  <a:pt x="9618" y="5807"/>
                  <a:pt x="9739" y="5807"/>
                </a:cubicBezTo>
                <a:cubicBezTo>
                  <a:pt x="9662" y="6494"/>
                  <a:pt x="9507" y="7990"/>
                  <a:pt x="9354" y="9529"/>
                </a:cubicBezTo>
                <a:cubicBezTo>
                  <a:pt x="8885" y="11784"/>
                  <a:pt x="8415" y="12859"/>
                  <a:pt x="8071" y="12859"/>
                </a:cubicBezTo>
                <a:cubicBezTo>
                  <a:pt x="7883" y="12880"/>
                  <a:pt x="7808" y="12503"/>
                  <a:pt x="7805" y="11842"/>
                </a:cubicBezTo>
                <a:cubicBezTo>
                  <a:pt x="7803" y="11427"/>
                  <a:pt x="7832" y="10850"/>
                  <a:pt x="7854" y="10549"/>
                </a:cubicBezTo>
                <a:cubicBezTo>
                  <a:pt x="8222" y="9873"/>
                  <a:pt x="8592" y="9114"/>
                  <a:pt x="8926" y="7862"/>
                </a:cubicBezTo>
                <a:cubicBezTo>
                  <a:pt x="9110" y="7136"/>
                  <a:pt x="9238" y="6406"/>
                  <a:pt x="9242" y="5654"/>
                </a:cubicBezTo>
                <a:cubicBezTo>
                  <a:pt x="9245" y="4943"/>
                  <a:pt x="9126" y="4582"/>
                  <a:pt x="8880" y="4568"/>
                </a:cubicBezTo>
                <a:cubicBezTo>
                  <a:pt x="8531" y="4553"/>
                  <a:pt x="8109" y="5428"/>
                  <a:pt x="7834" y="6494"/>
                </a:cubicBezTo>
                <a:cubicBezTo>
                  <a:pt x="7475" y="7927"/>
                  <a:pt x="7197" y="9950"/>
                  <a:pt x="7191" y="11749"/>
                </a:cubicBezTo>
                <a:close/>
                <a:moveTo>
                  <a:pt x="8720" y="5490"/>
                </a:moveTo>
                <a:cubicBezTo>
                  <a:pt x="8799" y="5490"/>
                  <a:pt x="8832" y="5689"/>
                  <a:pt x="8832" y="5944"/>
                </a:cubicBezTo>
                <a:cubicBezTo>
                  <a:pt x="8828" y="7146"/>
                  <a:pt x="8425" y="8686"/>
                  <a:pt x="7901" y="9810"/>
                </a:cubicBezTo>
                <a:cubicBezTo>
                  <a:pt x="8033" y="7947"/>
                  <a:pt x="8400" y="5472"/>
                  <a:pt x="8720" y="5490"/>
                </a:cubicBezTo>
                <a:close/>
                <a:moveTo>
                  <a:pt x="8720" y="5490"/>
                </a:moveTo>
              </a:path>
            </a:pathLst>
          </a:custGeom>
          <a:solidFill>
            <a:srgbClr val="00334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_tradnl"/>
          </a:p>
        </p:txBody>
      </p:sp>
      <p:grpSp>
        <p:nvGrpSpPr>
          <p:cNvPr id="15" name="Grupo 1"/>
          <p:cNvGrpSpPr>
            <a:grpSpLocks/>
          </p:cNvGrpSpPr>
          <p:nvPr/>
        </p:nvGrpSpPr>
        <p:grpSpPr bwMode="auto">
          <a:xfrm>
            <a:off x="58738" y="6464300"/>
            <a:ext cx="2103437" cy="360363"/>
            <a:chOff x="58864" y="6464175"/>
            <a:chExt cx="2103463" cy="359735"/>
          </a:xfrm>
        </p:grpSpPr>
        <p:grpSp>
          <p:nvGrpSpPr>
            <p:cNvPr id="16" name="Group 4"/>
            <p:cNvGrpSpPr>
              <a:grpSpLocks/>
            </p:cNvGrpSpPr>
            <p:nvPr userDrawn="1"/>
          </p:nvGrpSpPr>
          <p:grpSpPr bwMode="auto">
            <a:xfrm>
              <a:off x="179512" y="6464175"/>
              <a:ext cx="888250" cy="136799"/>
              <a:chOff x="-14" y="12"/>
              <a:chExt cx="605" cy="99"/>
            </a:xfrm>
          </p:grpSpPr>
          <p:sp>
            <p:nvSpPr>
              <p:cNvPr id="18" name="AutoShape 2"/>
              <p:cNvSpPr>
                <a:spLocks/>
              </p:cNvSpPr>
              <p:nvPr/>
            </p:nvSpPr>
            <p:spPr bwMode="auto">
              <a:xfrm>
                <a:off x="-14" y="12"/>
                <a:ext cx="546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2236" y="9904"/>
                    </a:moveTo>
                    <a:cubicBezTo>
                      <a:pt x="2490" y="10359"/>
                      <a:pt x="2636" y="10997"/>
                      <a:pt x="2734" y="11787"/>
                    </a:cubicBezTo>
                    <a:cubicBezTo>
                      <a:pt x="2833" y="12577"/>
                      <a:pt x="2864" y="13428"/>
                      <a:pt x="2864" y="14460"/>
                    </a:cubicBezTo>
                    <a:cubicBezTo>
                      <a:pt x="2864" y="16952"/>
                      <a:pt x="2688" y="18501"/>
                      <a:pt x="2444" y="19473"/>
                    </a:cubicBezTo>
                    <a:cubicBezTo>
                      <a:pt x="2174" y="20567"/>
                      <a:pt x="1764" y="21175"/>
                      <a:pt x="1105" y="21175"/>
                    </a:cubicBezTo>
                    <a:lnTo>
                      <a:pt x="0" y="21175"/>
                    </a:lnTo>
                    <a:lnTo>
                      <a:pt x="623" y="395"/>
                    </a:lnTo>
                    <a:lnTo>
                      <a:pt x="1717" y="395"/>
                    </a:lnTo>
                    <a:cubicBezTo>
                      <a:pt x="2226" y="395"/>
                      <a:pt x="2480" y="942"/>
                      <a:pt x="2636" y="1671"/>
                    </a:cubicBezTo>
                    <a:cubicBezTo>
                      <a:pt x="2823" y="2552"/>
                      <a:pt x="2885" y="3797"/>
                      <a:pt x="2885" y="4982"/>
                    </a:cubicBezTo>
                    <a:cubicBezTo>
                      <a:pt x="2885" y="7017"/>
                      <a:pt x="2703" y="8871"/>
                      <a:pt x="2236" y="9904"/>
                    </a:cubicBezTo>
                    <a:close/>
                    <a:moveTo>
                      <a:pt x="908" y="17742"/>
                    </a:moveTo>
                    <a:lnTo>
                      <a:pt x="1188" y="17742"/>
                    </a:lnTo>
                    <a:cubicBezTo>
                      <a:pt x="1484" y="17742"/>
                      <a:pt x="1645" y="17529"/>
                      <a:pt x="1775" y="17134"/>
                    </a:cubicBezTo>
                    <a:cubicBezTo>
                      <a:pt x="1920" y="16679"/>
                      <a:pt x="2039" y="15919"/>
                      <a:pt x="2039" y="14643"/>
                    </a:cubicBezTo>
                    <a:cubicBezTo>
                      <a:pt x="2039" y="13792"/>
                      <a:pt x="1987" y="13155"/>
                      <a:pt x="1899" y="12760"/>
                    </a:cubicBezTo>
                    <a:cubicBezTo>
                      <a:pt x="1800" y="12304"/>
                      <a:pt x="1650" y="12091"/>
                      <a:pt x="1437" y="12091"/>
                    </a:cubicBezTo>
                    <a:lnTo>
                      <a:pt x="1079" y="12091"/>
                    </a:lnTo>
                    <a:lnTo>
                      <a:pt x="908" y="17742"/>
                    </a:lnTo>
                    <a:close/>
                    <a:moveTo>
                      <a:pt x="1183" y="8658"/>
                    </a:moveTo>
                    <a:lnTo>
                      <a:pt x="1365" y="8658"/>
                    </a:lnTo>
                    <a:cubicBezTo>
                      <a:pt x="1645" y="8658"/>
                      <a:pt x="1800" y="8324"/>
                      <a:pt x="1909" y="7838"/>
                    </a:cubicBezTo>
                    <a:cubicBezTo>
                      <a:pt x="2018" y="7352"/>
                      <a:pt x="2081" y="6623"/>
                      <a:pt x="2081" y="5742"/>
                    </a:cubicBezTo>
                    <a:cubicBezTo>
                      <a:pt x="2081" y="5134"/>
                      <a:pt x="2055" y="4739"/>
                      <a:pt x="1998" y="4405"/>
                    </a:cubicBezTo>
                    <a:cubicBezTo>
                      <a:pt x="1935" y="4071"/>
                      <a:pt x="1831" y="3828"/>
                      <a:pt x="1603" y="3828"/>
                    </a:cubicBezTo>
                    <a:lnTo>
                      <a:pt x="1328" y="3828"/>
                    </a:lnTo>
                    <a:lnTo>
                      <a:pt x="1183" y="8658"/>
                    </a:lnTo>
                    <a:close/>
                    <a:moveTo>
                      <a:pt x="4140" y="17742"/>
                    </a:moveTo>
                    <a:lnTo>
                      <a:pt x="5749" y="17742"/>
                    </a:lnTo>
                    <a:lnTo>
                      <a:pt x="5650" y="21175"/>
                    </a:lnTo>
                    <a:lnTo>
                      <a:pt x="3227" y="21175"/>
                    </a:lnTo>
                    <a:lnTo>
                      <a:pt x="3850" y="395"/>
                    </a:lnTo>
                    <a:lnTo>
                      <a:pt x="6247" y="395"/>
                    </a:lnTo>
                    <a:lnTo>
                      <a:pt x="6081" y="3828"/>
                    </a:lnTo>
                    <a:lnTo>
                      <a:pt x="4556" y="3828"/>
                    </a:lnTo>
                    <a:lnTo>
                      <a:pt x="4405" y="8871"/>
                    </a:lnTo>
                    <a:lnTo>
                      <a:pt x="5624" y="8871"/>
                    </a:lnTo>
                    <a:lnTo>
                      <a:pt x="5515" y="12425"/>
                    </a:lnTo>
                    <a:lnTo>
                      <a:pt x="4296" y="12425"/>
                    </a:lnTo>
                    <a:lnTo>
                      <a:pt x="4140" y="17742"/>
                    </a:lnTo>
                    <a:close/>
                    <a:moveTo>
                      <a:pt x="8540" y="395"/>
                    </a:moveTo>
                    <a:lnTo>
                      <a:pt x="9298" y="11878"/>
                    </a:lnTo>
                    <a:lnTo>
                      <a:pt x="10792" y="395"/>
                    </a:lnTo>
                    <a:lnTo>
                      <a:pt x="11456" y="395"/>
                    </a:lnTo>
                    <a:lnTo>
                      <a:pt x="10834" y="21175"/>
                    </a:lnTo>
                    <a:lnTo>
                      <a:pt x="10092" y="21175"/>
                    </a:lnTo>
                    <a:lnTo>
                      <a:pt x="10450" y="9053"/>
                    </a:lnTo>
                    <a:lnTo>
                      <a:pt x="9495" y="16436"/>
                    </a:lnTo>
                    <a:lnTo>
                      <a:pt x="8872" y="16436"/>
                    </a:lnTo>
                    <a:lnTo>
                      <a:pt x="8354" y="8658"/>
                    </a:lnTo>
                    <a:lnTo>
                      <a:pt x="7975" y="21175"/>
                    </a:lnTo>
                    <a:lnTo>
                      <a:pt x="7295" y="21175"/>
                    </a:lnTo>
                    <a:lnTo>
                      <a:pt x="7918" y="395"/>
                    </a:lnTo>
                    <a:lnTo>
                      <a:pt x="8540" y="395"/>
                    </a:lnTo>
                    <a:close/>
                    <a:moveTo>
                      <a:pt x="11685" y="13640"/>
                    </a:moveTo>
                    <a:cubicBezTo>
                      <a:pt x="11685" y="10451"/>
                      <a:pt x="11820" y="7321"/>
                      <a:pt x="12058" y="4921"/>
                    </a:cubicBezTo>
                    <a:cubicBezTo>
                      <a:pt x="12380" y="1701"/>
                      <a:pt x="12893" y="0"/>
                      <a:pt x="13610" y="0"/>
                    </a:cubicBezTo>
                    <a:cubicBezTo>
                      <a:pt x="14429" y="0"/>
                      <a:pt x="14990" y="2521"/>
                      <a:pt x="14990" y="7959"/>
                    </a:cubicBezTo>
                    <a:cubicBezTo>
                      <a:pt x="14990" y="11149"/>
                      <a:pt x="14855" y="14278"/>
                      <a:pt x="14616" y="16678"/>
                    </a:cubicBezTo>
                    <a:cubicBezTo>
                      <a:pt x="14295" y="19899"/>
                      <a:pt x="13781" y="21600"/>
                      <a:pt x="13065" y="21600"/>
                    </a:cubicBezTo>
                    <a:cubicBezTo>
                      <a:pt x="12245" y="21600"/>
                      <a:pt x="11685" y="19078"/>
                      <a:pt x="11685" y="13640"/>
                    </a:cubicBezTo>
                    <a:close/>
                    <a:moveTo>
                      <a:pt x="12790" y="6775"/>
                    </a:moveTo>
                    <a:cubicBezTo>
                      <a:pt x="12619" y="8688"/>
                      <a:pt x="12520" y="11180"/>
                      <a:pt x="12520" y="13640"/>
                    </a:cubicBezTo>
                    <a:cubicBezTo>
                      <a:pt x="12520" y="16770"/>
                      <a:pt x="12764" y="17894"/>
                      <a:pt x="13127" y="17894"/>
                    </a:cubicBezTo>
                    <a:cubicBezTo>
                      <a:pt x="13469" y="17894"/>
                      <a:pt x="13713" y="16709"/>
                      <a:pt x="13885" y="14825"/>
                    </a:cubicBezTo>
                    <a:cubicBezTo>
                      <a:pt x="14056" y="12912"/>
                      <a:pt x="14154" y="10420"/>
                      <a:pt x="14154" y="7960"/>
                    </a:cubicBezTo>
                    <a:cubicBezTo>
                      <a:pt x="14154" y="4830"/>
                      <a:pt x="13911" y="3706"/>
                      <a:pt x="13547" y="3706"/>
                    </a:cubicBezTo>
                    <a:cubicBezTo>
                      <a:pt x="13205" y="3706"/>
                      <a:pt x="12961" y="4891"/>
                      <a:pt x="12790" y="6775"/>
                    </a:cubicBezTo>
                    <a:close/>
                    <a:moveTo>
                      <a:pt x="18098" y="10177"/>
                    </a:moveTo>
                    <a:cubicBezTo>
                      <a:pt x="17963" y="11271"/>
                      <a:pt x="17745" y="12182"/>
                      <a:pt x="17459" y="12851"/>
                    </a:cubicBezTo>
                    <a:lnTo>
                      <a:pt x="18009" y="21175"/>
                    </a:lnTo>
                    <a:lnTo>
                      <a:pt x="17143" y="21175"/>
                    </a:lnTo>
                    <a:lnTo>
                      <a:pt x="16728" y="13641"/>
                    </a:lnTo>
                    <a:lnTo>
                      <a:pt x="16251" y="13641"/>
                    </a:lnTo>
                    <a:lnTo>
                      <a:pt x="16027" y="21175"/>
                    </a:lnTo>
                    <a:lnTo>
                      <a:pt x="15218" y="21175"/>
                    </a:lnTo>
                    <a:lnTo>
                      <a:pt x="15841" y="395"/>
                    </a:lnTo>
                    <a:lnTo>
                      <a:pt x="17050" y="395"/>
                    </a:lnTo>
                    <a:cubicBezTo>
                      <a:pt x="17491" y="395"/>
                      <a:pt x="17797" y="942"/>
                      <a:pt x="17989" y="1914"/>
                    </a:cubicBezTo>
                    <a:cubicBezTo>
                      <a:pt x="18202" y="2977"/>
                      <a:pt x="18290" y="4526"/>
                      <a:pt x="18290" y="6319"/>
                    </a:cubicBezTo>
                    <a:cubicBezTo>
                      <a:pt x="18290" y="7807"/>
                      <a:pt x="18227" y="9114"/>
                      <a:pt x="18098" y="10177"/>
                    </a:cubicBezTo>
                    <a:close/>
                    <a:moveTo>
                      <a:pt x="16354" y="10208"/>
                    </a:moveTo>
                    <a:lnTo>
                      <a:pt x="16666" y="10208"/>
                    </a:lnTo>
                    <a:cubicBezTo>
                      <a:pt x="16915" y="10208"/>
                      <a:pt x="17138" y="9934"/>
                      <a:pt x="17288" y="9114"/>
                    </a:cubicBezTo>
                    <a:cubicBezTo>
                      <a:pt x="17408" y="8476"/>
                      <a:pt x="17486" y="7443"/>
                      <a:pt x="17486" y="6349"/>
                    </a:cubicBezTo>
                    <a:cubicBezTo>
                      <a:pt x="17486" y="5651"/>
                      <a:pt x="17454" y="5012"/>
                      <a:pt x="17382" y="4587"/>
                    </a:cubicBezTo>
                    <a:cubicBezTo>
                      <a:pt x="17299" y="4101"/>
                      <a:pt x="17169" y="3828"/>
                      <a:pt x="16951" y="3828"/>
                    </a:cubicBezTo>
                    <a:lnTo>
                      <a:pt x="16546" y="3828"/>
                    </a:lnTo>
                    <a:lnTo>
                      <a:pt x="16354" y="10208"/>
                    </a:lnTo>
                    <a:close/>
                    <a:moveTo>
                      <a:pt x="19493" y="17742"/>
                    </a:moveTo>
                    <a:lnTo>
                      <a:pt x="21102" y="17742"/>
                    </a:lnTo>
                    <a:lnTo>
                      <a:pt x="21003" y="21175"/>
                    </a:lnTo>
                    <a:lnTo>
                      <a:pt x="18580" y="21175"/>
                    </a:lnTo>
                    <a:lnTo>
                      <a:pt x="19203" y="395"/>
                    </a:lnTo>
                    <a:lnTo>
                      <a:pt x="21600" y="395"/>
                    </a:lnTo>
                    <a:lnTo>
                      <a:pt x="21434" y="3828"/>
                    </a:lnTo>
                    <a:lnTo>
                      <a:pt x="19909" y="3828"/>
                    </a:lnTo>
                    <a:lnTo>
                      <a:pt x="19758" y="8871"/>
                    </a:lnTo>
                    <a:lnTo>
                      <a:pt x="20977" y="8871"/>
                    </a:lnTo>
                    <a:lnTo>
                      <a:pt x="20868" y="12425"/>
                    </a:lnTo>
                    <a:lnTo>
                      <a:pt x="19649" y="12425"/>
                    </a:lnTo>
                    <a:lnTo>
                      <a:pt x="19493" y="17742"/>
                    </a:lnTo>
                    <a:close/>
                    <a:moveTo>
                      <a:pt x="19493" y="17742"/>
                    </a:moveTo>
                  </a:path>
                </a:pathLst>
              </a:custGeom>
              <a:solidFill>
                <a:srgbClr val="0032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_tradnl"/>
              </a:p>
            </p:txBody>
          </p:sp>
          <p:sp>
            <p:nvSpPr>
              <p:cNvPr id="19" name="AutoShape 3"/>
              <p:cNvSpPr>
                <a:spLocks/>
              </p:cNvSpPr>
              <p:nvPr/>
            </p:nvSpPr>
            <p:spPr bwMode="auto">
              <a:xfrm>
                <a:off x="533" y="98"/>
                <a:ext cx="58" cy="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870" y="0"/>
                    </a:lnTo>
                    <a:lnTo>
                      <a:pt x="21600" y="0"/>
                    </a:lnTo>
                    <a:lnTo>
                      <a:pt x="20730" y="21600"/>
                    </a:lnTo>
                    <a:lnTo>
                      <a:pt x="0" y="21600"/>
                    </a:lnTo>
                    <a:close/>
                    <a:moveTo>
                      <a:pt x="0" y="21600"/>
                    </a:moveTo>
                  </a:path>
                </a:pathLst>
              </a:custGeom>
              <a:solidFill>
                <a:srgbClr val="7DF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_tradnl"/>
              </a:p>
            </p:txBody>
          </p:sp>
        </p:grpSp>
        <p:sp>
          <p:nvSpPr>
            <p:cNvPr id="17" name="22 CuadroTexto"/>
            <p:cNvSpPr txBox="1">
              <a:spLocks noChangeArrowheads="1"/>
            </p:cNvSpPr>
            <p:nvPr userDrawn="1"/>
          </p:nvSpPr>
          <p:spPr bwMode="auto">
            <a:xfrm>
              <a:off x="58864" y="6578276"/>
              <a:ext cx="2103463" cy="245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r>
                <a:rPr lang="en-GB" altLang="en-US" sz="1000" i="1" smtClean="0">
                  <a:solidFill>
                    <a:srgbClr val="31859C"/>
                  </a:solidFill>
                  <a:latin typeface="Arial" pitchFamily="34" charset="0"/>
                  <a:cs typeface="Arial" pitchFamily="34" charset="0"/>
                  <a:sym typeface="Gill Sans"/>
                </a:rPr>
                <a:t>DISCOVER, DISRUPT, DELIVER</a:t>
              </a:r>
            </a:p>
          </p:txBody>
        </p:sp>
      </p:grpSp>
      <p:sp>
        <p:nvSpPr>
          <p:cNvPr id="20" name="TextBox 46"/>
          <p:cNvSpPr txBox="1">
            <a:spLocks noChangeArrowheads="1"/>
          </p:cNvSpPr>
          <p:nvPr/>
        </p:nvSpPr>
        <p:spPr bwMode="gray">
          <a:xfrm>
            <a:off x="4297363" y="6535738"/>
            <a:ext cx="51117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9pPr>
          </a:lstStyle>
          <a:p>
            <a:pPr algn="ctr">
              <a:defRPr/>
            </a:pPr>
            <a:fld id="{0DA48895-D025-8C4A-98E0-43AC0B57FE2A}" type="slidenum">
              <a:rPr lang="en-GB" sz="1000" smtClean="0">
                <a:solidFill>
                  <a:srgbClr val="072534"/>
                </a:solidFill>
                <a:sym typeface="Gill Sans" charset="0"/>
              </a:rPr>
              <a:pPr algn="ctr">
                <a:defRPr/>
              </a:pPr>
              <a:t>‹Nº›</a:t>
            </a:fld>
            <a:endParaRPr lang="en-GB" sz="1000" smtClean="0">
              <a:solidFill>
                <a:srgbClr val="072534"/>
              </a:solidFill>
              <a:sym typeface="Gill Sans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407921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4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8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vmlDrawing" Target="../drawings/vmlDrawing4.v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/>
          </p:cNvSpPr>
          <p:nvPr userDrawn="1"/>
        </p:nvSpPr>
        <p:spPr bwMode="auto">
          <a:xfrm>
            <a:off x="371475" y="581025"/>
            <a:ext cx="1676400" cy="5016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2147483647 h 21600"/>
              <a:gd name="T54" fmla="*/ 2147483647 w 21600"/>
              <a:gd name="T55" fmla="*/ 2147483647 h 21600"/>
              <a:gd name="T56" fmla="*/ 2147483647 w 21600"/>
              <a:gd name="T57" fmla="*/ 2147483647 h 21600"/>
              <a:gd name="T58" fmla="*/ 2147483647 w 21600"/>
              <a:gd name="T59" fmla="*/ 2147483647 h 21600"/>
              <a:gd name="T60" fmla="*/ 2147483647 w 21600"/>
              <a:gd name="T61" fmla="*/ 2147483647 h 21600"/>
              <a:gd name="T62" fmla="*/ 2147483647 w 21600"/>
              <a:gd name="T63" fmla="*/ 2147483647 h 21600"/>
              <a:gd name="T64" fmla="*/ 2147483647 w 21600"/>
              <a:gd name="T65" fmla="*/ 2147483647 h 21600"/>
              <a:gd name="T66" fmla="*/ 2147483647 w 21600"/>
              <a:gd name="T67" fmla="*/ 2147483647 h 21600"/>
              <a:gd name="T68" fmla="*/ 2147483647 w 21600"/>
              <a:gd name="T69" fmla="*/ 2147483647 h 21600"/>
              <a:gd name="T70" fmla="*/ 2147483647 w 21600"/>
              <a:gd name="T71" fmla="*/ 2147483647 h 21600"/>
              <a:gd name="T72" fmla="*/ 2147483647 w 21600"/>
              <a:gd name="T73" fmla="*/ 2147483647 h 21600"/>
              <a:gd name="T74" fmla="*/ 2147483647 w 21600"/>
              <a:gd name="T75" fmla="*/ 2147483647 h 21600"/>
              <a:gd name="T76" fmla="*/ 2147483647 w 21600"/>
              <a:gd name="T77" fmla="*/ 2147483647 h 21600"/>
              <a:gd name="T78" fmla="*/ 2147483647 w 21600"/>
              <a:gd name="T79" fmla="*/ 2147483647 h 21600"/>
              <a:gd name="T80" fmla="*/ 2147483647 w 21600"/>
              <a:gd name="T81" fmla="*/ 2147483647 h 21600"/>
              <a:gd name="T82" fmla="*/ 2147483647 w 21600"/>
              <a:gd name="T83" fmla="*/ 2147483647 h 21600"/>
              <a:gd name="T84" fmla="*/ 2147483647 w 21600"/>
              <a:gd name="T85" fmla="*/ 2147483647 h 21600"/>
              <a:gd name="T86" fmla="*/ 2147483647 w 21600"/>
              <a:gd name="T87" fmla="*/ 2147483647 h 21600"/>
              <a:gd name="T88" fmla="*/ 2147483647 w 21600"/>
              <a:gd name="T89" fmla="*/ 2147483647 h 21600"/>
              <a:gd name="T90" fmla="*/ 2147483647 w 21600"/>
              <a:gd name="T91" fmla="*/ 2147483647 h 21600"/>
              <a:gd name="T92" fmla="*/ 2147483647 w 21600"/>
              <a:gd name="T93" fmla="*/ 2147483647 h 21600"/>
              <a:gd name="T94" fmla="*/ 2147483647 w 21600"/>
              <a:gd name="T95" fmla="*/ 2147483647 h 21600"/>
              <a:gd name="T96" fmla="*/ 2147483647 w 21600"/>
              <a:gd name="T97" fmla="*/ 2147483647 h 21600"/>
              <a:gd name="T98" fmla="*/ 2147483647 w 21600"/>
              <a:gd name="T99" fmla="*/ 2147483647 h 21600"/>
              <a:gd name="T100" fmla="*/ 2147483647 w 21600"/>
              <a:gd name="T101" fmla="*/ 2147483647 h 21600"/>
              <a:gd name="T102" fmla="*/ 2147483647 w 21600"/>
              <a:gd name="T103" fmla="*/ 2147483647 h 21600"/>
              <a:gd name="T104" fmla="*/ 2147483647 w 21600"/>
              <a:gd name="T105" fmla="*/ 2147483647 h 2160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1600"/>
              <a:gd name="T160" fmla="*/ 0 h 21600"/>
              <a:gd name="T161" fmla="*/ 21600 w 21600"/>
              <a:gd name="T162" fmla="*/ 21600 h 2160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1600" h="21600">
                <a:moveTo>
                  <a:pt x="21600" y="21064"/>
                </a:moveTo>
                <a:cubicBezTo>
                  <a:pt x="21600" y="20776"/>
                  <a:pt x="16158" y="20540"/>
                  <a:pt x="10801" y="20540"/>
                </a:cubicBezTo>
                <a:cubicBezTo>
                  <a:pt x="5443" y="20540"/>
                  <a:pt x="0" y="20776"/>
                  <a:pt x="0" y="21064"/>
                </a:cubicBezTo>
                <a:cubicBezTo>
                  <a:pt x="0" y="21350"/>
                  <a:pt x="5443" y="21600"/>
                  <a:pt x="10801" y="21600"/>
                </a:cubicBezTo>
                <a:cubicBezTo>
                  <a:pt x="16158" y="21599"/>
                  <a:pt x="21600" y="21350"/>
                  <a:pt x="21600" y="21064"/>
                </a:cubicBezTo>
                <a:close/>
                <a:moveTo>
                  <a:pt x="16099" y="3340"/>
                </a:moveTo>
                <a:cubicBezTo>
                  <a:pt x="16246" y="3334"/>
                  <a:pt x="16394" y="2835"/>
                  <a:pt x="16425" y="2245"/>
                </a:cubicBezTo>
                <a:cubicBezTo>
                  <a:pt x="16461" y="1634"/>
                  <a:pt x="16365" y="1165"/>
                  <a:pt x="16216" y="1179"/>
                </a:cubicBezTo>
                <a:cubicBezTo>
                  <a:pt x="16070" y="1180"/>
                  <a:pt x="15924" y="1670"/>
                  <a:pt x="15889" y="2280"/>
                </a:cubicBezTo>
                <a:cubicBezTo>
                  <a:pt x="15858" y="2875"/>
                  <a:pt x="15949" y="3352"/>
                  <a:pt x="16099" y="3340"/>
                </a:cubicBezTo>
                <a:close/>
                <a:moveTo>
                  <a:pt x="2148" y="6604"/>
                </a:moveTo>
                <a:lnTo>
                  <a:pt x="2183" y="6497"/>
                </a:lnTo>
                <a:cubicBezTo>
                  <a:pt x="2134" y="6207"/>
                  <a:pt x="2116" y="5697"/>
                  <a:pt x="2119" y="5390"/>
                </a:cubicBezTo>
                <a:cubicBezTo>
                  <a:pt x="2136" y="2842"/>
                  <a:pt x="2874" y="1400"/>
                  <a:pt x="4024" y="1400"/>
                </a:cubicBezTo>
                <a:lnTo>
                  <a:pt x="4661" y="1400"/>
                </a:lnTo>
                <a:cubicBezTo>
                  <a:pt x="4291" y="2185"/>
                  <a:pt x="3981" y="3230"/>
                  <a:pt x="3743" y="5197"/>
                </a:cubicBezTo>
                <a:cubicBezTo>
                  <a:pt x="3640" y="6043"/>
                  <a:pt x="3153" y="10591"/>
                  <a:pt x="2954" y="12638"/>
                </a:cubicBezTo>
                <a:cubicBezTo>
                  <a:pt x="2706" y="15072"/>
                  <a:pt x="2548" y="16177"/>
                  <a:pt x="2352" y="16582"/>
                </a:cubicBezTo>
                <a:lnTo>
                  <a:pt x="2385" y="16802"/>
                </a:lnTo>
                <a:cubicBezTo>
                  <a:pt x="2937" y="16925"/>
                  <a:pt x="3266" y="15896"/>
                  <a:pt x="3478" y="13994"/>
                </a:cubicBezTo>
                <a:cubicBezTo>
                  <a:pt x="3680" y="12197"/>
                  <a:pt x="3947" y="9336"/>
                  <a:pt x="4078" y="8064"/>
                </a:cubicBezTo>
                <a:cubicBezTo>
                  <a:pt x="4502" y="3971"/>
                  <a:pt x="4688" y="2248"/>
                  <a:pt x="5026" y="1400"/>
                </a:cubicBezTo>
                <a:cubicBezTo>
                  <a:pt x="5497" y="1389"/>
                  <a:pt x="5951" y="1389"/>
                  <a:pt x="5951" y="1389"/>
                </a:cubicBezTo>
                <a:cubicBezTo>
                  <a:pt x="6458" y="1340"/>
                  <a:pt x="6674" y="880"/>
                  <a:pt x="6832" y="165"/>
                </a:cubicBezTo>
                <a:lnTo>
                  <a:pt x="6796" y="0"/>
                </a:lnTo>
                <a:cubicBezTo>
                  <a:pt x="6670" y="251"/>
                  <a:pt x="6395" y="302"/>
                  <a:pt x="6162" y="303"/>
                </a:cubicBezTo>
                <a:lnTo>
                  <a:pt x="3875" y="303"/>
                </a:lnTo>
                <a:cubicBezTo>
                  <a:pt x="2588" y="303"/>
                  <a:pt x="1799" y="1846"/>
                  <a:pt x="1671" y="4142"/>
                </a:cubicBezTo>
                <a:cubicBezTo>
                  <a:pt x="1608" y="5253"/>
                  <a:pt x="1777" y="6456"/>
                  <a:pt x="2148" y="6604"/>
                </a:cubicBezTo>
                <a:close/>
                <a:moveTo>
                  <a:pt x="6336" y="9602"/>
                </a:moveTo>
                <a:cubicBezTo>
                  <a:pt x="6013" y="11310"/>
                  <a:pt x="5562" y="12860"/>
                  <a:pt x="5174" y="12860"/>
                </a:cubicBezTo>
                <a:cubicBezTo>
                  <a:pt x="5009" y="12881"/>
                  <a:pt x="4936" y="12535"/>
                  <a:pt x="4940" y="11843"/>
                </a:cubicBezTo>
                <a:cubicBezTo>
                  <a:pt x="4940" y="11428"/>
                  <a:pt x="4966" y="10844"/>
                  <a:pt x="4989" y="10550"/>
                </a:cubicBezTo>
                <a:cubicBezTo>
                  <a:pt x="5355" y="9874"/>
                  <a:pt x="5728" y="9115"/>
                  <a:pt x="6060" y="7863"/>
                </a:cubicBezTo>
                <a:cubicBezTo>
                  <a:pt x="6246" y="7137"/>
                  <a:pt x="6370" y="6407"/>
                  <a:pt x="6376" y="5655"/>
                </a:cubicBezTo>
                <a:cubicBezTo>
                  <a:pt x="6380" y="4944"/>
                  <a:pt x="6257" y="4583"/>
                  <a:pt x="6015" y="4569"/>
                </a:cubicBezTo>
                <a:cubicBezTo>
                  <a:pt x="5664" y="4554"/>
                  <a:pt x="5243" y="5429"/>
                  <a:pt x="4968" y="6495"/>
                </a:cubicBezTo>
                <a:cubicBezTo>
                  <a:pt x="4609" y="7927"/>
                  <a:pt x="4332" y="9949"/>
                  <a:pt x="4325" y="11748"/>
                </a:cubicBezTo>
                <a:cubicBezTo>
                  <a:pt x="4321" y="13024"/>
                  <a:pt x="4487" y="14037"/>
                  <a:pt x="4936" y="13977"/>
                </a:cubicBezTo>
                <a:cubicBezTo>
                  <a:pt x="5417" y="13928"/>
                  <a:pt x="5891" y="12574"/>
                  <a:pt x="6133" y="11593"/>
                </a:cubicBezTo>
                <a:cubicBezTo>
                  <a:pt x="6105" y="12014"/>
                  <a:pt x="6085" y="12408"/>
                  <a:pt x="6085" y="12732"/>
                </a:cubicBezTo>
                <a:cubicBezTo>
                  <a:pt x="6085" y="13864"/>
                  <a:pt x="6239" y="14667"/>
                  <a:pt x="6544" y="15009"/>
                </a:cubicBezTo>
                <a:lnTo>
                  <a:pt x="6605" y="14903"/>
                </a:lnTo>
                <a:cubicBezTo>
                  <a:pt x="6578" y="14599"/>
                  <a:pt x="6571" y="14277"/>
                  <a:pt x="6578" y="13919"/>
                </a:cubicBezTo>
                <a:cubicBezTo>
                  <a:pt x="6599" y="12819"/>
                  <a:pt x="6719" y="11576"/>
                  <a:pt x="6894" y="9943"/>
                </a:cubicBezTo>
                <a:cubicBezTo>
                  <a:pt x="7231" y="6855"/>
                  <a:pt x="7720" y="3323"/>
                  <a:pt x="7934" y="1239"/>
                </a:cubicBezTo>
                <a:lnTo>
                  <a:pt x="7422" y="1596"/>
                </a:lnTo>
                <a:cubicBezTo>
                  <a:pt x="7342" y="1656"/>
                  <a:pt x="7292" y="1877"/>
                  <a:pt x="7265" y="2089"/>
                </a:cubicBezTo>
                <a:cubicBezTo>
                  <a:pt x="7018" y="4008"/>
                  <a:pt x="6764" y="6055"/>
                  <a:pt x="6447" y="8720"/>
                </a:cubicBezTo>
                <a:cubicBezTo>
                  <a:pt x="6410" y="9004"/>
                  <a:pt x="6376" y="9305"/>
                  <a:pt x="6336" y="9602"/>
                </a:cubicBezTo>
                <a:close/>
                <a:moveTo>
                  <a:pt x="5856" y="5490"/>
                </a:moveTo>
                <a:cubicBezTo>
                  <a:pt x="5935" y="5490"/>
                  <a:pt x="5963" y="5689"/>
                  <a:pt x="5963" y="5944"/>
                </a:cubicBezTo>
                <a:cubicBezTo>
                  <a:pt x="5963" y="7146"/>
                  <a:pt x="5556" y="8686"/>
                  <a:pt x="5037" y="9810"/>
                </a:cubicBezTo>
                <a:cubicBezTo>
                  <a:pt x="5167" y="7947"/>
                  <a:pt x="5534" y="5472"/>
                  <a:pt x="5856" y="5490"/>
                </a:cubicBezTo>
                <a:close/>
                <a:moveTo>
                  <a:pt x="14619" y="12665"/>
                </a:moveTo>
                <a:cubicBezTo>
                  <a:pt x="14619" y="13518"/>
                  <a:pt x="14767" y="14043"/>
                  <a:pt x="15050" y="14014"/>
                </a:cubicBezTo>
                <a:cubicBezTo>
                  <a:pt x="15344" y="13993"/>
                  <a:pt x="15642" y="13359"/>
                  <a:pt x="15889" y="12489"/>
                </a:cubicBezTo>
                <a:cubicBezTo>
                  <a:pt x="15936" y="13410"/>
                  <a:pt x="16117" y="14077"/>
                  <a:pt x="16488" y="14028"/>
                </a:cubicBezTo>
                <a:cubicBezTo>
                  <a:pt x="16874" y="13977"/>
                  <a:pt x="17243" y="13095"/>
                  <a:pt x="17499" y="12073"/>
                </a:cubicBezTo>
                <a:lnTo>
                  <a:pt x="17499" y="12368"/>
                </a:lnTo>
                <a:cubicBezTo>
                  <a:pt x="17499" y="13315"/>
                  <a:pt x="17633" y="14021"/>
                  <a:pt x="17929" y="14021"/>
                </a:cubicBezTo>
                <a:cubicBezTo>
                  <a:pt x="18248" y="14021"/>
                  <a:pt x="18615" y="13146"/>
                  <a:pt x="18906" y="11641"/>
                </a:cubicBezTo>
                <a:lnTo>
                  <a:pt x="18914" y="11657"/>
                </a:lnTo>
                <a:cubicBezTo>
                  <a:pt x="18888" y="12014"/>
                  <a:pt x="18856" y="12620"/>
                  <a:pt x="18852" y="13025"/>
                </a:cubicBezTo>
                <a:cubicBezTo>
                  <a:pt x="18847" y="14159"/>
                  <a:pt x="19032" y="14816"/>
                  <a:pt x="19289" y="15003"/>
                </a:cubicBezTo>
                <a:lnTo>
                  <a:pt x="19352" y="14911"/>
                </a:lnTo>
                <a:cubicBezTo>
                  <a:pt x="19258" y="14087"/>
                  <a:pt x="19389" y="12036"/>
                  <a:pt x="19444" y="11353"/>
                </a:cubicBezTo>
                <a:cubicBezTo>
                  <a:pt x="19635" y="9107"/>
                  <a:pt x="19938" y="6540"/>
                  <a:pt x="20114" y="5205"/>
                </a:cubicBezTo>
                <a:cubicBezTo>
                  <a:pt x="20034" y="4955"/>
                  <a:pt x="19847" y="4786"/>
                  <a:pt x="19647" y="4753"/>
                </a:cubicBezTo>
                <a:cubicBezTo>
                  <a:pt x="18983" y="4665"/>
                  <a:pt x="18316" y="5664"/>
                  <a:pt x="17830" y="8808"/>
                </a:cubicBezTo>
                <a:cubicBezTo>
                  <a:pt x="17746" y="9356"/>
                  <a:pt x="17655" y="9985"/>
                  <a:pt x="17587" y="10651"/>
                </a:cubicBezTo>
                <a:cubicBezTo>
                  <a:pt x="17518" y="10987"/>
                  <a:pt x="17445" y="11287"/>
                  <a:pt x="17415" y="11395"/>
                </a:cubicBezTo>
                <a:cubicBezTo>
                  <a:pt x="17239" y="12014"/>
                  <a:pt x="16989" y="12807"/>
                  <a:pt x="16735" y="12819"/>
                </a:cubicBezTo>
                <a:cubicBezTo>
                  <a:pt x="16590" y="12829"/>
                  <a:pt x="16510" y="12458"/>
                  <a:pt x="16514" y="11799"/>
                </a:cubicBezTo>
                <a:cubicBezTo>
                  <a:pt x="16516" y="9284"/>
                  <a:pt x="17124" y="5464"/>
                  <a:pt x="17538" y="5454"/>
                </a:cubicBezTo>
                <a:cubicBezTo>
                  <a:pt x="17650" y="5454"/>
                  <a:pt x="17700" y="5635"/>
                  <a:pt x="17700" y="5987"/>
                </a:cubicBezTo>
                <a:cubicBezTo>
                  <a:pt x="17700" y="6406"/>
                  <a:pt x="17621" y="6981"/>
                  <a:pt x="17510" y="7352"/>
                </a:cubicBezTo>
                <a:lnTo>
                  <a:pt x="17558" y="7513"/>
                </a:lnTo>
                <a:cubicBezTo>
                  <a:pt x="17835" y="7124"/>
                  <a:pt x="18093" y="6420"/>
                  <a:pt x="18095" y="5671"/>
                </a:cubicBezTo>
                <a:cubicBezTo>
                  <a:pt x="18095" y="4817"/>
                  <a:pt x="17825" y="4658"/>
                  <a:pt x="17585" y="4665"/>
                </a:cubicBezTo>
                <a:cubicBezTo>
                  <a:pt x="17262" y="4681"/>
                  <a:pt x="16861" y="5257"/>
                  <a:pt x="16539" y="6540"/>
                </a:cubicBezTo>
                <a:cubicBezTo>
                  <a:pt x="16136" y="8149"/>
                  <a:pt x="15927" y="10079"/>
                  <a:pt x="15886" y="11456"/>
                </a:cubicBezTo>
                <a:cubicBezTo>
                  <a:pt x="15702" y="12240"/>
                  <a:pt x="15496" y="12775"/>
                  <a:pt x="15358" y="12781"/>
                </a:cubicBezTo>
                <a:cubicBezTo>
                  <a:pt x="15281" y="12792"/>
                  <a:pt x="15225" y="12639"/>
                  <a:pt x="15224" y="12343"/>
                </a:cubicBezTo>
                <a:cubicBezTo>
                  <a:pt x="15224" y="12081"/>
                  <a:pt x="15266" y="11546"/>
                  <a:pt x="15336" y="10851"/>
                </a:cubicBezTo>
                <a:cubicBezTo>
                  <a:pt x="15515" y="9231"/>
                  <a:pt x="15772" y="7212"/>
                  <a:pt x="16090" y="4811"/>
                </a:cubicBezTo>
                <a:cubicBezTo>
                  <a:pt x="16090" y="4811"/>
                  <a:pt x="15608" y="5106"/>
                  <a:pt x="15538" y="5178"/>
                </a:cubicBezTo>
                <a:cubicBezTo>
                  <a:pt x="15465" y="5246"/>
                  <a:pt x="15409" y="5421"/>
                  <a:pt x="15377" y="5663"/>
                </a:cubicBezTo>
                <a:cubicBezTo>
                  <a:pt x="15170" y="7261"/>
                  <a:pt x="14925" y="9107"/>
                  <a:pt x="14773" y="10483"/>
                </a:cubicBezTo>
                <a:cubicBezTo>
                  <a:pt x="14677" y="11351"/>
                  <a:pt x="14619" y="12173"/>
                  <a:pt x="14619" y="12665"/>
                </a:cubicBezTo>
                <a:close/>
                <a:moveTo>
                  <a:pt x="19138" y="5785"/>
                </a:moveTo>
                <a:cubicBezTo>
                  <a:pt x="19291" y="5520"/>
                  <a:pt x="19420" y="5503"/>
                  <a:pt x="19529" y="5583"/>
                </a:cubicBezTo>
                <a:cubicBezTo>
                  <a:pt x="19488" y="5895"/>
                  <a:pt x="19302" y="7261"/>
                  <a:pt x="19158" y="8490"/>
                </a:cubicBezTo>
                <a:cubicBezTo>
                  <a:pt x="18929" y="10417"/>
                  <a:pt x="18585" y="12362"/>
                  <a:pt x="18267" y="12639"/>
                </a:cubicBezTo>
                <a:cubicBezTo>
                  <a:pt x="18157" y="12754"/>
                  <a:pt x="18093" y="12583"/>
                  <a:pt x="18095" y="12183"/>
                </a:cubicBezTo>
                <a:cubicBezTo>
                  <a:pt x="18104" y="10478"/>
                  <a:pt x="18619" y="6672"/>
                  <a:pt x="19138" y="5785"/>
                </a:cubicBezTo>
                <a:close/>
                <a:moveTo>
                  <a:pt x="7191" y="11749"/>
                </a:moveTo>
                <a:cubicBezTo>
                  <a:pt x="7187" y="12996"/>
                  <a:pt x="7367" y="14037"/>
                  <a:pt x="7828" y="13977"/>
                </a:cubicBezTo>
                <a:cubicBezTo>
                  <a:pt x="8321" y="13929"/>
                  <a:pt x="8771" y="12887"/>
                  <a:pt x="9160" y="11395"/>
                </a:cubicBezTo>
                <a:cubicBezTo>
                  <a:pt x="9062" y="12352"/>
                  <a:pt x="8978" y="13174"/>
                  <a:pt x="8928" y="13618"/>
                </a:cubicBezTo>
                <a:cubicBezTo>
                  <a:pt x="8784" y="14935"/>
                  <a:pt x="8677" y="15997"/>
                  <a:pt x="8456" y="16614"/>
                </a:cubicBezTo>
                <a:lnTo>
                  <a:pt x="8480" y="16775"/>
                </a:lnTo>
                <a:cubicBezTo>
                  <a:pt x="9130" y="16912"/>
                  <a:pt x="9375" y="15243"/>
                  <a:pt x="9643" y="12520"/>
                </a:cubicBezTo>
                <a:cubicBezTo>
                  <a:pt x="9910" y="9793"/>
                  <a:pt x="10137" y="7425"/>
                  <a:pt x="10313" y="5780"/>
                </a:cubicBezTo>
                <a:cubicBezTo>
                  <a:pt x="10598" y="5780"/>
                  <a:pt x="11002" y="5817"/>
                  <a:pt x="11229" y="5631"/>
                </a:cubicBezTo>
                <a:cubicBezTo>
                  <a:pt x="10638" y="6588"/>
                  <a:pt x="10137" y="10023"/>
                  <a:pt x="10196" y="12286"/>
                </a:cubicBezTo>
                <a:cubicBezTo>
                  <a:pt x="10222" y="13286"/>
                  <a:pt x="10386" y="13978"/>
                  <a:pt x="10736" y="13978"/>
                </a:cubicBezTo>
                <a:cubicBezTo>
                  <a:pt x="11413" y="13978"/>
                  <a:pt x="11982" y="11053"/>
                  <a:pt x="12199" y="9126"/>
                </a:cubicBezTo>
                <a:cubicBezTo>
                  <a:pt x="12324" y="8020"/>
                  <a:pt x="12406" y="7075"/>
                  <a:pt x="12420" y="6128"/>
                </a:cubicBezTo>
                <a:cubicBezTo>
                  <a:pt x="12581" y="6026"/>
                  <a:pt x="12735" y="5923"/>
                  <a:pt x="12812" y="5883"/>
                </a:cubicBezTo>
                <a:cubicBezTo>
                  <a:pt x="12960" y="5808"/>
                  <a:pt x="12931" y="6407"/>
                  <a:pt x="12885" y="6856"/>
                </a:cubicBezTo>
                <a:cubicBezTo>
                  <a:pt x="12608" y="9678"/>
                  <a:pt x="12129" y="13774"/>
                  <a:pt x="12127" y="13838"/>
                </a:cubicBezTo>
                <a:lnTo>
                  <a:pt x="12656" y="13838"/>
                </a:lnTo>
                <a:cubicBezTo>
                  <a:pt x="12885" y="12098"/>
                  <a:pt x="13026" y="10986"/>
                  <a:pt x="13209" y="9799"/>
                </a:cubicBezTo>
                <a:cubicBezTo>
                  <a:pt x="13430" y="8408"/>
                  <a:pt x="13922" y="6112"/>
                  <a:pt x="14117" y="6108"/>
                </a:cubicBezTo>
                <a:cubicBezTo>
                  <a:pt x="14187" y="6108"/>
                  <a:pt x="14205" y="6267"/>
                  <a:pt x="14187" y="6515"/>
                </a:cubicBezTo>
                <a:cubicBezTo>
                  <a:pt x="14153" y="7460"/>
                  <a:pt x="13520" y="11075"/>
                  <a:pt x="13530" y="12861"/>
                </a:cubicBezTo>
                <a:cubicBezTo>
                  <a:pt x="13536" y="14028"/>
                  <a:pt x="13704" y="14735"/>
                  <a:pt x="13999" y="15000"/>
                </a:cubicBezTo>
                <a:lnTo>
                  <a:pt x="14060" y="14874"/>
                </a:lnTo>
                <a:cubicBezTo>
                  <a:pt x="14023" y="14619"/>
                  <a:pt x="14018" y="14302"/>
                  <a:pt x="14017" y="13929"/>
                </a:cubicBezTo>
                <a:cubicBezTo>
                  <a:pt x="14012" y="12738"/>
                  <a:pt x="14278" y="10651"/>
                  <a:pt x="14381" y="9842"/>
                </a:cubicBezTo>
                <a:cubicBezTo>
                  <a:pt x="14544" y="8570"/>
                  <a:pt x="14835" y="6713"/>
                  <a:pt x="14816" y="5696"/>
                </a:cubicBezTo>
                <a:cubicBezTo>
                  <a:pt x="14807" y="5197"/>
                  <a:pt x="14704" y="4753"/>
                  <a:pt x="14471" y="4747"/>
                </a:cubicBezTo>
                <a:cubicBezTo>
                  <a:pt x="14040" y="4739"/>
                  <a:pt x="13611" y="6267"/>
                  <a:pt x="13251" y="8318"/>
                </a:cubicBezTo>
                <a:lnTo>
                  <a:pt x="13241" y="8308"/>
                </a:lnTo>
                <a:cubicBezTo>
                  <a:pt x="13385" y="7116"/>
                  <a:pt x="13498" y="6010"/>
                  <a:pt x="13494" y="5471"/>
                </a:cubicBezTo>
                <a:cubicBezTo>
                  <a:pt x="13491" y="4978"/>
                  <a:pt x="13414" y="4785"/>
                  <a:pt x="13253" y="4785"/>
                </a:cubicBezTo>
                <a:cubicBezTo>
                  <a:pt x="13139" y="4797"/>
                  <a:pt x="12985" y="4954"/>
                  <a:pt x="12832" y="5105"/>
                </a:cubicBezTo>
                <a:cubicBezTo>
                  <a:pt x="12619" y="5306"/>
                  <a:pt x="12395" y="5518"/>
                  <a:pt x="12148" y="5706"/>
                </a:cubicBezTo>
                <a:cubicBezTo>
                  <a:pt x="11998" y="5780"/>
                  <a:pt x="11945" y="5882"/>
                  <a:pt x="11950" y="6080"/>
                </a:cubicBezTo>
                <a:cubicBezTo>
                  <a:pt x="11981" y="9212"/>
                  <a:pt x="11397" y="12892"/>
                  <a:pt x="11007" y="12905"/>
                </a:cubicBezTo>
                <a:cubicBezTo>
                  <a:pt x="10840" y="12905"/>
                  <a:pt x="10802" y="12459"/>
                  <a:pt x="10802" y="11843"/>
                </a:cubicBezTo>
                <a:cubicBezTo>
                  <a:pt x="10801" y="9677"/>
                  <a:pt x="11289" y="6041"/>
                  <a:pt x="11765" y="5463"/>
                </a:cubicBezTo>
                <a:cubicBezTo>
                  <a:pt x="11806" y="5421"/>
                  <a:pt x="11847" y="5389"/>
                  <a:pt x="11874" y="5357"/>
                </a:cubicBezTo>
                <a:lnTo>
                  <a:pt x="11935" y="4773"/>
                </a:lnTo>
                <a:cubicBezTo>
                  <a:pt x="11834" y="4850"/>
                  <a:pt x="11593" y="4863"/>
                  <a:pt x="11467" y="4875"/>
                </a:cubicBezTo>
                <a:lnTo>
                  <a:pt x="10421" y="4875"/>
                </a:lnTo>
                <a:cubicBezTo>
                  <a:pt x="10697" y="2471"/>
                  <a:pt x="11085" y="915"/>
                  <a:pt x="11653" y="823"/>
                </a:cubicBezTo>
                <a:cubicBezTo>
                  <a:pt x="12005" y="779"/>
                  <a:pt x="12243" y="1264"/>
                  <a:pt x="12264" y="2003"/>
                </a:cubicBezTo>
                <a:cubicBezTo>
                  <a:pt x="12278" y="2630"/>
                  <a:pt x="12231" y="3141"/>
                  <a:pt x="12093" y="3660"/>
                </a:cubicBezTo>
                <a:lnTo>
                  <a:pt x="12132" y="3802"/>
                </a:lnTo>
                <a:cubicBezTo>
                  <a:pt x="12443" y="3265"/>
                  <a:pt x="12658" y="2353"/>
                  <a:pt x="12659" y="1732"/>
                </a:cubicBezTo>
                <a:cubicBezTo>
                  <a:pt x="12663" y="767"/>
                  <a:pt x="12345" y="175"/>
                  <a:pt x="11837" y="193"/>
                </a:cubicBezTo>
                <a:cubicBezTo>
                  <a:pt x="11191" y="207"/>
                  <a:pt x="10396" y="739"/>
                  <a:pt x="9840" y="4943"/>
                </a:cubicBezTo>
                <a:cubicBezTo>
                  <a:pt x="9674" y="5036"/>
                  <a:pt x="9524" y="5265"/>
                  <a:pt x="9398" y="5758"/>
                </a:cubicBezTo>
                <a:lnTo>
                  <a:pt x="9421" y="5943"/>
                </a:lnTo>
                <a:cubicBezTo>
                  <a:pt x="9511" y="5825"/>
                  <a:pt x="9618" y="5807"/>
                  <a:pt x="9739" y="5807"/>
                </a:cubicBezTo>
                <a:cubicBezTo>
                  <a:pt x="9662" y="6494"/>
                  <a:pt x="9507" y="7990"/>
                  <a:pt x="9354" y="9529"/>
                </a:cubicBezTo>
                <a:cubicBezTo>
                  <a:pt x="8885" y="11784"/>
                  <a:pt x="8415" y="12859"/>
                  <a:pt x="8071" y="12859"/>
                </a:cubicBezTo>
                <a:cubicBezTo>
                  <a:pt x="7883" y="12880"/>
                  <a:pt x="7808" y="12503"/>
                  <a:pt x="7805" y="11842"/>
                </a:cubicBezTo>
                <a:cubicBezTo>
                  <a:pt x="7803" y="11427"/>
                  <a:pt x="7832" y="10850"/>
                  <a:pt x="7854" y="10549"/>
                </a:cubicBezTo>
                <a:cubicBezTo>
                  <a:pt x="8222" y="9873"/>
                  <a:pt x="8592" y="9114"/>
                  <a:pt x="8926" y="7862"/>
                </a:cubicBezTo>
                <a:cubicBezTo>
                  <a:pt x="9110" y="7136"/>
                  <a:pt x="9238" y="6406"/>
                  <a:pt x="9242" y="5654"/>
                </a:cubicBezTo>
                <a:cubicBezTo>
                  <a:pt x="9245" y="4943"/>
                  <a:pt x="9126" y="4582"/>
                  <a:pt x="8880" y="4568"/>
                </a:cubicBezTo>
                <a:cubicBezTo>
                  <a:pt x="8531" y="4553"/>
                  <a:pt x="8109" y="5428"/>
                  <a:pt x="7834" y="6494"/>
                </a:cubicBezTo>
                <a:cubicBezTo>
                  <a:pt x="7475" y="7927"/>
                  <a:pt x="7197" y="9950"/>
                  <a:pt x="7191" y="11749"/>
                </a:cubicBezTo>
                <a:close/>
                <a:moveTo>
                  <a:pt x="8720" y="5490"/>
                </a:moveTo>
                <a:cubicBezTo>
                  <a:pt x="8799" y="5490"/>
                  <a:pt x="8832" y="5689"/>
                  <a:pt x="8832" y="5944"/>
                </a:cubicBezTo>
                <a:cubicBezTo>
                  <a:pt x="8828" y="7146"/>
                  <a:pt x="8425" y="8686"/>
                  <a:pt x="7901" y="9810"/>
                </a:cubicBezTo>
                <a:cubicBezTo>
                  <a:pt x="8033" y="7947"/>
                  <a:pt x="8400" y="5472"/>
                  <a:pt x="8720" y="5490"/>
                </a:cubicBezTo>
                <a:close/>
                <a:moveTo>
                  <a:pt x="8720" y="5490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ES_tradnl"/>
          </a:p>
        </p:txBody>
      </p:sp>
      <p:grpSp>
        <p:nvGrpSpPr>
          <p:cNvPr id="1027" name="Group 4"/>
          <p:cNvGrpSpPr>
            <a:grpSpLocks/>
          </p:cNvGrpSpPr>
          <p:nvPr userDrawn="1"/>
        </p:nvGrpSpPr>
        <p:grpSpPr bwMode="auto">
          <a:xfrm>
            <a:off x="7629525" y="6437313"/>
            <a:ext cx="1130300" cy="231775"/>
            <a:chOff x="0" y="0"/>
            <a:chExt cx="591" cy="111"/>
          </a:xfrm>
        </p:grpSpPr>
        <p:sp>
          <p:nvSpPr>
            <p:cNvPr id="1028" name="AutoShape 2"/>
            <p:cNvSpPr>
              <a:spLocks/>
            </p:cNvSpPr>
            <p:nvPr/>
          </p:nvSpPr>
          <p:spPr bwMode="auto">
            <a:xfrm>
              <a:off x="0" y="0"/>
              <a:ext cx="546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w 21600"/>
                <a:gd name="T77" fmla="*/ 0 h 21600"/>
                <a:gd name="T78" fmla="*/ 0 w 21600"/>
                <a:gd name="T79" fmla="*/ 0 h 21600"/>
                <a:gd name="T80" fmla="*/ 0 w 21600"/>
                <a:gd name="T81" fmla="*/ 0 h 21600"/>
                <a:gd name="T82" fmla="*/ 0 w 21600"/>
                <a:gd name="T83" fmla="*/ 0 h 21600"/>
                <a:gd name="T84" fmla="*/ 0 w 21600"/>
                <a:gd name="T85" fmla="*/ 0 h 21600"/>
                <a:gd name="T86" fmla="*/ 0 w 21600"/>
                <a:gd name="T87" fmla="*/ 0 h 21600"/>
                <a:gd name="T88" fmla="*/ 0 w 21600"/>
                <a:gd name="T89" fmla="*/ 0 h 21600"/>
                <a:gd name="T90" fmla="*/ 0 w 21600"/>
                <a:gd name="T91" fmla="*/ 0 h 21600"/>
                <a:gd name="T92" fmla="*/ 0 w 21600"/>
                <a:gd name="T93" fmla="*/ 0 h 21600"/>
                <a:gd name="T94" fmla="*/ 0 w 21600"/>
                <a:gd name="T95" fmla="*/ 0 h 21600"/>
                <a:gd name="T96" fmla="*/ 0 w 21600"/>
                <a:gd name="T97" fmla="*/ 0 h 21600"/>
                <a:gd name="T98" fmla="*/ 0 w 21600"/>
                <a:gd name="T99" fmla="*/ 0 h 21600"/>
                <a:gd name="T100" fmla="*/ 0 w 21600"/>
                <a:gd name="T101" fmla="*/ 0 h 216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1600"/>
                <a:gd name="T154" fmla="*/ 0 h 21600"/>
                <a:gd name="T155" fmla="*/ 21600 w 21600"/>
                <a:gd name="T156" fmla="*/ 21600 h 2160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1600" h="21600">
                  <a:moveTo>
                    <a:pt x="2236" y="9904"/>
                  </a:moveTo>
                  <a:cubicBezTo>
                    <a:pt x="2490" y="10359"/>
                    <a:pt x="2636" y="10997"/>
                    <a:pt x="2734" y="11787"/>
                  </a:cubicBezTo>
                  <a:cubicBezTo>
                    <a:pt x="2833" y="12577"/>
                    <a:pt x="2864" y="13428"/>
                    <a:pt x="2864" y="14460"/>
                  </a:cubicBezTo>
                  <a:cubicBezTo>
                    <a:pt x="2864" y="16952"/>
                    <a:pt x="2688" y="18501"/>
                    <a:pt x="2444" y="19473"/>
                  </a:cubicBezTo>
                  <a:cubicBezTo>
                    <a:pt x="2174" y="20567"/>
                    <a:pt x="1764" y="21175"/>
                    <a:pt x="1105" y="21175"/>
                  </a:cubicBezTo>
                  <a:lnTo>
                    <a:pt x="0" y="21175"/>
                  </a:lnTo>
                  <a:lnTo>
                    <a:pt x="623" y="395"/>
                  </a:lnTo>
                  <a:lnTo>
                    <a:pt x="1717" y="395"/>
                  </a:lnTo>
                  <a:cubicBezTo>
                    <a:pt x="2226" y="395"/>
                    <a:pt x="2480" y="942"/>
                    <a:pt x="2636" y="1671"/>
                  </a:cubicBezTo>
                  <a:cubicBezTo>
                    <a:pt x="2823" y="2552"/>
                    <a:pt x="2885" y="3797"/>
                    <a:pt x="2885" y="4982"/>
                  </a:cubicBezTo>
                  <a:cubicBezTo>
                    <a:pt x="2885" y="7017"/>
                    <a:pt x="2703" y="8871"/>
                    <a:pt x="2236" y="9904"/>
                  </a:cubicBezTo>
                  <a:close/>
                  <a:moveTo>
                    <a:pt x="908" y="17742"/>
                  </a:moveTo>
                  <a:lnTo>
                    <a:pt x="1188" y="17742"/>
                  </a:lnTo>
                  <a:cubicBezTo>
                    <a:pt x="1484" y="17742"/>
                    <a:pt x="1645" y="17529"/>
                    <a:pt x="1775" y="17134"/>
                  </a:cubicBezTo>
                  <a:cubicBezTo>
                    <a:pt x="1920" y="16679"/>
                    <a:pt x="2039" y="15919"/>
                    <a:pt x="2039" y="14643"/>
                  </a:cubicBezTo>
                  <a:cubicBezTo>
                    <a:pt x="2039" y="13792"/>
                    <a:pt x="1987" y="13155"/>
                    <a:pt x="1899" y="12760"/>
                  </a:cubicBezTo>
                  <a:cubicBezTo>
                    <a:pt x="1800" y="12304"/>
                    <a:pt x="1650" y="12091"/>
                    <a:pt x="1437" y="12091"/>
                  </a:cubicBezTo>
                  <a:lnTo>
                    <a:pt x="1079" y="12091"/>
                  </a:lnTo>
                  <a:lnTo>
                    <a:pt x="908" y="17742"/>
                  </a:lnTo>
                  <a:close/>
                  <a:moveTo>
                    <a:pt x="1183" y="8658"/>
                  </a:moveTo>
                  <a:lnTo>
                    <a:pt x="1365" y="8658"/>
                  </a:lnTo>
                  <a:cubicBezTo>
                    <a:pt x="1645" y="8658"/>
                    <a:pt x="1800" y="8324"/>
                    <a:pt x="1909" y="7838"/>
                  </a:cubicBezTo>
                  <a:cubicBezTo>
                    <a:pt x="2018" y="7352"/>
                    <a:pt x="2081" y="6623"/>
                    <a:pt x="2081" y="5742"/>
                  </a:cubicBezTo>
                  <a:cubicBezTo>
                    <a:pt x="2081" y="5134"/>
                    <a:pt x="2055" y="4739"/>
                    <a:pt x="1998" y="4405"/>
                  </a:cubicBezTo>
                  <a:cubicBezTo>
                    <a:pt x="1935" y="4071"/>
                    <a:pt x="1831" y="3828"/>
                    <a:pt x="1603" y="3828"/>
                  </a:cubicBezTo>
                  <a:lnTo>
                    <a:pt x="1328" y="3828"/>
                  </a:lnTo>
                  <a:lnTo>
                    <a:pt x="1183" y="8658"/>
                  </a:lnTo>
                  <a:close/>
                  <a:moveTo>
                    <a:pt x="4140" y="17742"/>
                  </a:moveTo>
                  <a:lnTo>
                    <a:pt x="5749" y="17742"/>
                  </a:lnTo>
                  <a:lnTo>
                    <a:pt x="5650" y="21175"/>
                  </a:lnTo>
                  <a:lnTo>
                    <a:pt x="3227" y="21175"/>
                  </a:lnTo>
                  <a:lnTo>
                    <a:pt x="3850" y="395"/>
                  </a:lnTo>
                  <a:lnTo>
                    <a:pt x="6247" y="395"/>
                  </a:lnTo>
                  <a:lnTo>
                    <a:pt x="6081" y="3828"/>
                  </a:lnTo>
                  <a:lnTo>
                    <a:pt x="4556" y="3828"/>
                  </a:lnTo>
                  <a:lnTo>
                    <a:pt x="4405" y="8871"/>
                  </a:lnTo>
                  <a:lnTo>
                    <a:pt x="5624" y="8871"/>
                  </a:lnTo>
                  <a:lnTo>
                    <a:pt x="5515" y="12425"/>
                  </a:lnTo>
                  <a:lnTo>
                    <a:pt x="4296" y="12425"/>
                  </a:lnTo>
                  <a:lnTo>
                    <a:pt x="4140" y="17742"/>
                  </a:lnTo>
                  <a:close/>
                  <a:moveTo>
                    <a:pt x="8540" y="395"/>
                  </a:moveTo>
                  <a:lnTo>
                    <a:pt x="9298" y="11878"/>
                  </a:lnTo>
                  <a:lnTo>
                    <a:pt x="10792" y="395"/>
                  </a:lnTo>
                  <a:lnTo>
                    <a:pt x="11456" y="395"/>
                  </a:lnTo>
                  <a:lnTo>
                    <a:pt x="10834" y="21175"/>
                  </a:lnTo>
                  <a:lnTo>
                    <a:pt x="10092" y="21175"/>
                  </a:lnTo>
                  <a:lnTo>
                    <a:pt x="10450" y="9053"/>
                  </a:lnTo>
                  <a:lnTo>
                    <a:pt x="9495" y="16436"/>
                  </a:lnTo>
                  <a:lnTo>
                    <a:pt x="8872" y="16436"/>
                  </a:lnTo>
                  <a:lnTo>
                    <a:pt x="8354" y="8658"/>
                  </a:lnTo>
                  <a:lnTo>
                    <a:pt x="7975" y="21175"/>
                  </a:lnTo>
                  <a:lnTo>
                    <a:pt x="7295" y="21175"/>
                  </a:lnTo>
                  <a:lnTo>
                    <a:pt x="7918" y="395"/>
                  </a:lnTo>
                  <a:lnTo>
                    <a:pt x="8540" y="395"/>
                  </a:lnTo>
                  <a:close/>
                  <a:moveTo>
                    <a:pt x="11685" y="13640"/>
                  </a:moveTo>
                  <a:cubicBezTo>
                    <a:pt x="11685" y="10451"/>
                    <a:pt x="11820" y="7321"/>
                    <a:pt x="12058" y="4921"/>
                  </a:cubicBezTo>
                  <a:cubicBezTo>
                    <a:pt x="12380" y="1701"/>
                    <a:pt x="12893" y="0"/>
                    <a:pt x="13610" y="0"/>
                  </a:cubicBezTo>
                  <a:cubicBezTo>
                    <a:pt x="14429" y="0"/>
                    <a:pt x="14990" y="2521"/>
                    <a:pt x="14990" y="7959"/>
                  </a:cubicBezTo>
                  <a:cubicBezTo>
                    <a:pt x="14990" y="11149"/>
                    <a:pt x="14855" y="14278"/>
                    <a:pt x="14616" y="16678"/>
                  </a:cubicBezTo>
                  <a:cubicBezTo>
                    <a:pt x="14295" y="19899"/>
                    <a:pt x="13781" y="21600"/>
                    <a:pt x="13065" y="21600"/>
                  </a:cubicBezTo>
                  <a:cubicBezTo>
                    <a:pt x="12245" y="21600"/>
                    <a:pt x="11685" y="19078"/>
                    <a:pt x="11685" y="13640"/>
                  </a:cubicBezTo>
                  <a:close/>
                  <a:moveTo>
                    <a:pt x="12790" y="6775"/>
                  </a:moveTo>
                  <a:cubicBezTo>
                    <a:pt x="12619" y="8688"/>
                    <a:pt x="12520" y="11180"/>
                    <a:pt x="12520" y="13640"/>
                  </a:cubicBezTo>
                  <a:cubicBezTo>
                    <a:pt x="12520" y="16770"/>
                    <a:pt x="12764" y="17894"/>
                    <a:pt x="13127" y="17894"/>
                  </a:cubicBezTo>
                  <a:cubicBezTo>
                    <a:pt x="13469" y="17894"/>
                    <a:pt x="13713" y="16709"/>
                    <a:pt x="13885" y="14825"/>
                  </a:cubicBezTo>
                  <a:cubicBezTo>
                    <a:pt x="14056" y="12912"/>
                    <a:pt x="14154" y="10420"/>
                    <a:pt x="14154" y="7960"/>
                  </a:cubicBezTo>
                  <a:cubicBezTo>
                    <a:pt x="14154" y="4830"/>
                    <a:pt x="13911" y="3706"/>
                    <a:pt x="13547" y="3706"/>
                  </a:cubicBezTo>
                  <a:cubicBezTo>
                    <a:pt x="13205" y="3706"/>
                    <a:pt x="12961" y="4891"/>
                    <a:pt x="12790" y="6775"/>
                  </a:cubicBezTo>
                  <a:close/>
                  <a:moveTo>
                    <a:pt x="18098" y="10177"/>
                  </a:moveTo>
                  <a:cubicBezTo>
                    <a:pt x="17963" y="11271"/>
                    <a:pt x="17745" y="12182"/>
                    <a:pt x="17459" y="12851"/>
                  </a:cubicBezTo>
                  <a:lnTo>
                    <a:pt x="18009" y="21175"/>
                  </a:lnTo>
                  <a:lnTo>
                    <a:pt x="17143" y="21175"/>
                  </a:lnTo>
                  <a:lnTo>
                    <a:pt x="16728" y="13641"/>
                  </a:lnTo>
                  <a:lnTo>
                    <a:pt x="16251" y="13641"/>
                  </a:lnTo>
                  <a:lnTo>
                    <a:pt x="16027" y="21175"/>
                  </a:lnTo>
                  <a:lnTo>
                    <a:pt x="15218" y="21175"/>
                  </a:lnTo>
                  <a:lnTo>
                    <a:pt x="15841" y="395"/>
                  </a:lnTo>
                  <a:lnTo>
                    <a:pt x="17050" y="395"/>
                  </a:lnTo>
                  <a:cubicBezTo>
                    <a:pt x="17491" y="395"/>
                    <a:pt x="17797" y="942"/>
                    <a:pt x="17989" y="1914"/>
                  </a:cubicBezTo>
                  <a:cubicBezTo>
                    <a:pt x="18202" y="2977"/>
                    <a:pt x="18290" y="4526"/>
                    <a:pt x="18290" y="6319"/>
                  </a:cubicBezTo>
                  <a:cubicBezTo>
                    <a:pt x="18290" y="7807"/>
                    <a:pt x="18227" y="9114"/>
                    <a:pt x="18098" y="10177"/>
                  </a:cubicBezTo>
                  <a:close/>
                  <a:moveTo>
                    <a:pt x="16354" y="10208"/>
                  </a:moveTo>
                  <a:lnTo>
                    <a:pt x="16666" y="10208"/>
                  </a:lnTo>
                  <a:cubicBezTo>
                    <a:pt x="16915" y="10208"/>
                    <a:pt x="17138" y="9934"/>
                    <a:pt x="17288" y="9114"/>
                  </a:cubicBezTo>
                  <a:cubicBezTo>
                    <a:pt x="17408" y="8476"/>
                    <a:pt x="17486" y="7443"/>
                    <a:pt x="17486" y="6349"/>
                  </a:cubicBezTo>
                  <a:cubicBezTo>
                    <a:pt x="17486" y="5651"/>
                    <a:pt x="17454" y="5012"/>
                    <a:pt x="17382" y="4587"/>
                  </a:cubicBezTo>
                  <a:cubicBezTo>
                    <a:pt x="17299" y="4101"/>
                    <a:pt x="17169" y="3828"/>
                    <a:pt x="16951" y="3828"/>
                  </a:cubicBezTo>
                  <a:lnTo>
                    <a:pt x="16546" y="3828"/>
                  </a:lnTo>
                  <a:lnTo>
                    <a:pt x="16354" y="10208"/>
                  </a:lnTo>
                  <a:close/>
                  <a:moveTo>
                    <a:pt x="19493" y="17742"/>
                  </a:moveTo>
                  <a:lnTo>
                    <a:pt x="21102" y="17742"/>
                  </a:lnTo>
                  <a:lnTo>
                    <a:pt x="21003" y="21175"/>
                  </a:lnTo>
                  <a:lnTo>
                    <a:pt x="18580" y="21175"/>
                  </a:lnTo>
                  <a:lnTo>
                    <a:pt x="19203" y="395"/>
                  </a:lnTo>
                  <a:lnTo>
                    <a:pt x="21600" y="395"/>
                  </a:lnTo>
                  <a:lnTo>
                    <a:pt x="21434" y="3828"/>
                  </a:lnTo>
                  <a:lnTo>
                    <a:pt x="19909" y="3828"/>
                  </a:lnTo>
                  <a:lnTo>
                    <a:pt x="19758" y="8871"/>
                  </a:lnTo>
                  <a:lnTo>
                    <a:pt x="20977" y="8871"/>
                  </a:lnTo>
                  <a:lnTo>
                    <a:pt x="20868" y="12425"/>
                  </a:lnTo>
                  <a:lnTo>
                    <a:pt x="19649" y="12425"/>
                  </a:lnTo>
                  <a:lnTo>
                    <a:pt x="19493" y="17742"/>
                  </a:lnTo>
                  <a:close/>
                  <a:moveTo>
                    <a:pt x="19493" y="17742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s-ES_tradnl"/>
            </a:p>
          </p:txBody>
        </p:sp>
        <p:sp>
          <p:nvSpPr>
            <p:cNvPr id="1029" name="AutoShape 3"/>
            <p:cNvSpPr>
              <a:spLocks/>
            </p:cNvSpPr>
            <p:nvPr/>
          </p:nvSpPr>
          <p:spPr bwMode="auto">
            <a:xfrm>
              <a:off x="533" y="98"/>
              <a:ext cx="58" cy="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0" y="21600"/>
                  </a:moveTo>
                  <a:lnTo>
                    <a:pt x="870" y="0"/>
                  </a:lnTo>
                  <a:lnTo>
                    <a:pt x="21600" y="0"/>
                  </a:lnTo>
                  <a:lnTo>
                    <a:pt x="2073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7DF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s-ES_tradnl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Trebuchet M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Trebuchet M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Trebuchet M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Trebuchet M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itle Placeholder 1"/>
          <p:cNvSpPr>
            <a:spLocks noGrp="1"/>
          </p:cNvSpPr>
          <p:nvPr>
            <p:ph type="title"/>
          </p:nvPr>
        </p:nvSpPr>
        <p:spPr bwMode="auto">
          <a:xfrm>
            <a:off x="-6350" y="-11113"/>
            <a:ext cx="9144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>
                <a:sym typeface="Trebuchet MS" charset="0"/>
              </a:rPr>
              <a:t>Click to edit Master title style</a:t>
            </a:r>
          </a:p>
        </p:txBody>
      </p:sp>
      <p:sp>
        <p:nvSpPr>
          <p:cNvPr id="1028" name="Rectangle 13"/>
          <p:cNvSpPr>
            <a:spLocks/>
          </p:cNvSpPr>
          <p:nvPr/>
        </p:nvSpPr>
        <p:spPr bwMode="auto">
          <a:xfrm rot="10800000">
            <a:off x="7164388" y="6332538"/>
            <a:ext cx="865187" cy="49212"/>
          </a:xfrm>
          <a:prstGeom prst="rect">
            <a:avLst/>
          </a:prstGeom>
          <a:solidFill>
            <a:srgbClr val="15627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1029" name="Rectangle 12"/>
          <p:cNvSpPr>
            <a:spLocks/>
          </p:cNvSpPr>
          <p:nvPr/>
        </p:nvSpPr>
        <p:spPr bwMode="auto">
          <a:xfrm rot="10800000">
            <a:off x="8015288" y="6332538"/>
            <a:ext cx="1122362" cy="49212"/>
          </a:xfrm>
          <a:prstGeom prst="rect">
            <a:avLst/>
          </a:prstGeom>
          <a:solidFill>
            <a:srgbClr val="11536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1030" name="Rectangle 14"/>
          <p:cNvSpPr>
            <a:spLocks/>
          </p:cNvSpPr>
          <p:nvPr/>
        </p:nvSpPr>
        <p:spPr bwMode="auto">
          <a:xfrm rot="10800000">
            <a:off x="6269038" y="6332538"/>
            <a:ext cx="895350" cy="49212"/>
          </a:xfrm>
          <a:prstGeom prst="rect">
            <a:avLst/>
          </a:prstGeom>
          <a:solidFill>
            <a:srgbClr val="1C849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1031" name="Rectangle 15"/>
          <p:cNvSpPr>
            <a:spLocks/>
          </p:cNvSpPr>
          <p:nvPr/>
        </p:nvSpPr>
        <p:spPr bwMode="auto">
          <a:xfrm rot="10800000">
            <a:off x="-6350" y="6332538"/>
            <a:ext cx="6275388" cy="49212"/>
          </a:xfrm>
          <a:prstGeom prst="rect">
            <a:avLst/>
          </a:prstGeom>
          <a:solidFill>
            <a:srgbClr val="29C6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grpSp>
        <p:nvGrpSpPr>
          <p:cNvPr id="7176" name="Agrupar 13"/>
          <p:cNvGrpSpPr>
            <a:grpSpLocks/>
          </p:cNvGrpSpPr>
          <p:nvPr/>
        </p:nvGrpSpPr>
        <p:grpSpPr bwMode="auto">
          <a:xfrm flipH="1">
            <a:off x="-6350" y="836613"/>
            <a:ext cx="9144000" cy="49212"/>
            <a:chOff x="-6350" y="6332112"/>
            <a:chExt cx="9906000" cy="49216"/>
          </a:xfrm>
        </p:grpSpPr>
        <p:sp>
          <p:nvSpPr>
            <p:cNvPr id="1041" name="Rectangle 13"/>
            <p:cNvSpPr>
              <a:spLocks/>
            </p:cNvSpPr>
            <p:nvPr userDrawn="1"/>
          </p:nvSpPr>
          <p:spPr bwMode="auto">
            <a:xfrm rot="10800000">
              <a:off x="7761948" y="6332112"/>
              <a:ext cx="935567" cy="49216"/>
            </a:xfrm>
            <a:prstGeom prst="rect">
              <a:avLst/>
            </a:prstGeom>
            <a:solidFill>
              <a:srgbClr val="15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1042" name="Rectangle 12"/>
            <p:cNvSpPr>
              <a:spLocks/>
            </p:cNvSpPr>
            <p:nvPr userDrawn="1"/>
          </p:nvSpPr>
          <p:spPr bwMode="auto">
            <a:xfrm rot="10800000">
              <a:off x="8682038" y="6332112"/>
              <a:ext cx="1217613" cy="49216"/>
            </a:xfrm>
            <a:prstGeom prst="rect">
              <a:avLst/>
            </a:prstGeom>
            <a:solidFill>
              <a:srgbClr val="115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1043" name="Rectangle 14"/>
            <p:cNvSpPr>
              <a:spLocks/>
            </p:cNvSpPr>
            <p:nvPr userDrawn="1"/>
          </p:nvSpPr>
          <p:spPr bwMode="auto">
            <a:xfrm rot="10800000">
              <a:off x="6791986" y="6332112"/>
              <a:ext cx="969962" cy="49216"/>
            </a:xfrm>
            <a:prstGeom prst="rect">
              <a:avLst/>
            </a:prstGeom>
            <a:solidFill>
              <a:srgbClr val="1C8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1044" name="Rectangle 15"/>
            <p:cNvSpPr>
              <a:spLocks/>
            </p:cNvSpPr>
            <p:nvPr userDrawn="1"/>
          </p:nvSpPr>
          <p:spPr bwMode="auto">
            <a:xfrm rot="10800000">
              <a:off x="-6350" y="6332112"/>
              <a:ext cx="6798336" cy="49216"/>
            </a:xfrm>
            <a:prstGeom prst="rect">
              <a:avLst/>
            </a:prstGeom>
            <a:solidFill>
              <a:srgbClr val="29C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</p:grpSp>
      <p:sp>
        <p:nvSpPr>
          <p:cNvPr id="7177" name="AutoShape 5"/>
          <p:cNvSpPr>
            <a:spLocks/>
          </p:cNvSpPr>
          <p:nvPr/>
        </p:nvSpPr>
        <p:spPr bwMode="auto">
          <a:xfrm>
            <a:off x="8029575" y="6502400"/>
            <a:ext cx="830263" cy="249238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2147483647 h 21600"/>
              <a:gd name="T54" fmla="*/ 2147483647 w 21600"/>
              <a:gd name="T55" fmla="*/ 2147483647 h 21600"/>
              <a:gd name="T56" fmla="*/ 2147483647 w 21600"/>
              <a:gd name="T57" fmla="*/ 2147483647 h 21600"/>
              <a:gd name="T58" fmla="*/ 2147483647 w 21600"/>
              <a:gd name="T59" fmla="*/ 2147483647 h 21600"/>
              <a:gd name="T60" fmla="*/ 2147483647 w 21600"/>
              <a:gd name="T61" fmla="*/ 2147483647 h 21600"/>
              <a:gd name="T62" fmla="*/ 2147483647 w 21600"/>
              <a:gd name="T63" fmla="*/ 2147483647 h 21600"/>
              <a:gd name="T64" fmla="*/ 2147483647 w 21600"/>
              <a:gd name="T65" fmla="*/ 2147483647 h 21600"/>
              <a:gd name="T66" fmla="*/ 2147483647 w 21600"/>
              <a:gd name="T67" fmla="*/ 2147483647 h 21600"/>
              <a:gd name="T68" fmla="*/ 2147483647 w 21600"/>
              <a:gd name="T69" fmla="*/ 2147483647 h 21600"/>
              <a:gd name="T70" fmla="*/ 2147483647 w 21600"/>
              <a:gd name="T71" fmla="*/ 2147483647 h 21600"/>
              <a:gd name="T72" fmla="*/ 2147483647 w 21600"/>
              <a:gd name="T73" fmla="*/ 2147483647 h 21600"/>
              <a:gd name="T74" fmla="*/ 2147483647 w 21600"/>
              <a:gd name="T75" fmla="*/ 2147483647 h 21600"/>
              <a:gd name="T76" fmla="*/ 2147483647 w 21600"/>
              <a:gd name="T77" fmla="*/ 2147483647 h 21600"/>
              <a:gd name="T78" fmla="*/ 2147483647 w 21600"/>
              <a:gd name="T79" fmla="*/ 2147483647 h 21600"/>
              <a:gd name="T80" fmla="*/ 2147483647 w 21600"/>
              <a:gd name="T81" fmla="*/ 2147483647 h 21600"/>
              <a:gd name="T82" fmla="*/ 2147483647 w 21600"/>
              <a:gd name="T83" fmla="*/ 2147483647 h 21600"/>
              <a:gd name="T84" fmla="*/ 2147483647 w 21600"/>
              <a:gd name="T85" fmla="*/ 2147483647 h 21600"/>
              <a:gd name="T86" fmla="*/ 2147483647 w 21600"/>
              <a:gd name="T87" fmla="*/ 2147483647 h 21600"/>
              <a:gd name="T88" fmla="*/ 2147483647 w 21600"/>
              <a:gd name="T89" fmla="*/ 2147483647 h 21600"/>
              <a:gd name="T90" fmla="*/ 2147483647 w 21600"/>
              <a:gd name="T91" fmla="*/ 2147483647 h 21600"/>
              <a:gd name="T92" fmla="*/ 2147483647 w 21600"/>
              <a:gd name="T93" fmla="*/ 2147483647 h 21600"/>
              <a:gd name="T94" fmla="*/ 2147483647 w 21600"/>
              <a:gd name="T95" fmla="*/ 2147483647 h 21600"/>
              <a:gd name="T96" fmla="*/ 2147483647 w 21600"/>
              <a:gd name="T97" fmla="*/ 2147483647 h 21600"/>
              <a:gd name="T98" fmla="*/ 2147483647 w 21600"/>
              <a:gd name="T99" fmla="*/ 2147483647 h 21600"/>
              <a:gd name="T100" fmla="*/ 2147483647 w 21600"/>
              <a:gd name="T101" fmla="*/ 2147483647 h 21600"/>
              <a:gd name="T102" fmla="*/ 2147483647 w 21600"/>
              <a:gd name="T103" fmla="*/ 2147483647 h 21600"/>
              <a:gd name="T104" fmla="*/ 2147483647 w 21600"/>
              <a:gd name="T105" fmla="*/ 2147483647 h 2160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1600" h="21600">
                <a:moveTo>
                  <a:pt x="21600" y="21064"/>
                </a:moveTo>
                <a:cubicBezTo>
                  <a:pt x="21600" y="20776"/>
                  <a:pt x="16158" y="20540"/>
                  <a:pt x="10801" y="20540"/>
                </a:cubicBezTo>
                <a:cubicBezTo>
                  <a:pt x="5443" y="20540"/>
                  <a:pt x="0" y="20776"/>
                  <a:pt x="0" y="21064"/>
                </a:cubicBezTo>
                <a:cubicBezTo>
                  <a:pt x="0" y="21350"/>
                  <a:pt x="5443" y="21600"/>
                  <a:pt x="10801" y="21600"/>
                </a:cubicBezTo>
                <a:cubicBezTo>
                  <a:pt x="16158" y="21599"/>
                  <a:pt x="21600" y="21350"/>
                  <a:pt x="21600" y="21064"/>
                </a:cubicBezTo>
                <a:close/>
                <a:moveTo>
                  <a:pt x="16099" y="3340"/>
                </a:moveTo>
                <a:cubicBezTo>
                  <a:pt x="16246" y="3334"/>
                  <a:pt x="16394" y="2835"/>
                  <a:pt x="16425" y="2245"/>
                </a:cubicBezTo>
                <a:cubicBezTo>
                  <a:pt x="16461" y="1634"/>
                  <a:pt x="16365" y="1165"/>
                  <a:pt x="16216" y="1179"/>
                </a:cubicBezTo>
                <a:cubicBezTo>
                  <a:pt x="16070" y="1180"/>
                  <a:pt x="15924" y="1670"/>
                  <a:pt x="15889" y="2280"/>
                </a:cubicBezTo>
                <a:cubicBezTo>
                  <a:pt x="15858" y="2875"/>
                  <a:pt x="15949" y="3352"/>
                  <a:pt x="16099" y="3340"/>
                </a:cubicBezTo>
                <a:close/>
                <a:moveTo>
                  <a:pt x="2148" y="6604"/>
                </a:moveTo>
                <a:lnTo>
                  <a:pt x="2183" y="6497"/>
                </a:lnTo>
                <a:cubicBezTo>
                  <a:pt x="2134" y="6207"/>
                  <a:pt x="2116" y="5697"/>
                  <a:pt x="2119" y="5390"/>
                </a:cubicBezTo>
                <a:cubicBezTo>
                  <a:pt x="2136" y="2842"/>
                  <a:pt x="2874" y="1400"/>
                  <a:pt x="4024" y="1400"/>
                </a:cubicBezTo>
                <a:lnTo>
                  <a:pt x="4661" y="1400"/>
                </a:lnTo>
                <a:cubicBezTo>
                  <a:pt x="4291" y="2185"/>
                  <a:pt x="3981" y="3230"/>
                  <a:pt x="3743" y="5197"/>
                </a:cubicBezTo>
                <a:cubicBezTo>
                  <a:pt x="3640" y="6043"/>
                  <a:pt x="3153" y="10591"/>
                  <a:pt x="2954" y="12638"/>
                </a:cubicBezTo>
                <a:cubicBezTo>
                  <a:pt x="2706" y="15072"/>
                  <a:pt x="2548" y="16177"/>
                  <a:pt x="2352" y="16582"/>
                </a:cubicBezTo>
                <a:lnTo>
                  <a:pt x="2385" y="16802"/>
                </a:lnTo>
                <a:cubicBezTo>
                  <a:pt x="2937" y="16925"/>
                  <a:pt x="3266" y="15896"/>
                  <a:pt x="3478" y="13994"/>
                </a:cubicBezTo>
                <a:cubicBezTo>
                  <a:pt x="3680" y="12197"/>
                  <a:pt x="3947" y="9336"/>
                  <a:pt x="4078" y="8064"/>
                </a:cubicBezTo>
                <a:cubicBezTo>
                  <a:pt x="4502" y="3971"/>
                  <a:pt x="4688" y="2248"/>
                  <a:pt x="5026" y="1400"/>
                </a:cubicBezTo>
                <a:cubicBezTo>
                  <a:pt x="5497" y="1389"/>
                  <a:pt x="5951" y="1389"/>
                  <a:pt x="5951" y="1389"/>
                </a:cubicBezTo>
                <a:cubicBezTo>
                  <a:pt x="6458" y="1340"/>
                  <a:pt x="6674" y="880"/>
                  <a:pt x="6832" y="165"/>
                </a:cubicBezTo>
                <a:lnTo>
                  <a:pt x="6796" y="0"/>
                </a:lnTo>
                <a:cubicBezTo>
                  <a:pt x="6670" y="251"/>
                  <a:pt x="6395" y="302"/>
                  <a:pt x="6162" y="303"/>
                </a:cubicBezTo>
                <a:lnTo>
                  <a:pt x="3875" y="303"/>
                </a:lnTo>
                <a:cubicBezTo>
                  <a:pt x="2588" y="303"/>
                  <a:pt x="1799" y="1846"/>
                  <a:pt x="1671" y="4142"/>
                </a:cubicBezTo>
                <a:cubicBezTo>
                  <a:pt x="1608" y="5253"/>
                  <a:pt x="1777" y="6456"/>
                  <a:pt x="2148" y="6604"/>
                </a:cubicBezTo>
                <a:close/>
                <a:moveTo>
                  <a:pt x="6336" y="9602"/>
                </a:moveTo>
                <a:cubicBezTo>
                  <a:pt x="6013" y="11310"/>
                  <a:pt x="5562" y="12860"/>
                  <a:pt x="5174" y="12860"/>
                </a:cubicBezTo>
                <a:cubicBezTo>
                  <a:pt x="5009" y="12881"/>
                  <a:pt x="4936" y="12535"/>
                  <a:pt x="4940" y="11843"/>
                </a:cubicBezTo>
                <a:cubicBezTo>
                  <a:pt x="4940" y="11428"/>
                  <a:pt x="4966" y="10844"/>
                  <a:pt x="4989" y="10550"/>
                </a:cubicBezTo>
                <a:cubicBezTo>
                  <a:pt x="5355" y="9874"/>
                  <a:pt x="5728" y="9115"/>
                  <a:pt x="6060" y="7863"/>
                </a:cubicBezTo>
                <a:cubicBezTo>
                  <a:pt x="6246" y="7137"/>
                  <a:pt x="6370" y="6407"/>
                  <a:pt x="6376" y="5655"/>
                </a:cubicBezTo>
                <a:cubicBezTo>
                  <a:pt x="6380" y="4944"/>
                  <a:pt x="6257" y="4583"/>
                  <a:pt x="6015" y="4569"/>
                </a:cubicBezTo>
                <a:cubicBezTo>
                  <a:pt x="5664" y="4554"/>
                  <a:pt x="5243" y="5429"/>
                  <a:pt x="4968" y="6495"/>
                </a:cubicBezTo>
                <a:cubicBezTo>
                  <a:pt x="4609" y="7927"/>
                  <a:pt x="4332" y="9949"/>
                  <a:pt x="4325" y="11748"/>
                </a:cubicBezTo>
                <a:cubicBezTo>
                  <a:pt x="4321" y="13024"/>
                  <a:pt x="4487" y="14037"/>
                  <a:pt x="4936" y="13977"/>
                </a:cubicBezTo>
                <a:cubicBezTo>
                  <a:pt x="5417" y="13928"/>
                  <a:pt x="5891" y="12574"/>
                  <a:pt x="6133" y="11593"/>
                </a:cubicBezTo>
                <a:cubicBezTo>
                  <a:pt x="6105" y="12014"/>
                  <a:pt x="6085" y="12408"/>
                  <a:pt x="6085" y="12732"/>
                </a:cubicBezTo>
                <a:cubicBezTo>
                  <a:pt x="6085" y="13864"/>
                  <a:pt x="6239" y="14667"/>
                  <a:pt x="6544" y="15009"/>
                </a:cubicBezTo>
                <a:lnTo>
                  <a:pt x="6605" y="14903"/>
                </a:lnTo>
                <a:cubicBezTo>
                  <a:pt x="6578" y="14599"/>
                  <a:pt x="6571" y="14277"/>
                  <a:pt x="6578" y="13919"/>
                </a:cubicBezTo>
                <a:cubicBezTo>
                  <a:pt x="6599" y="12819"/>
                  <a:pt x="6719" y="11576"/>
                  <a:pt x="6894" y="9943"/>
                </a:cubicBezTo>
                <a:cubicBezTo>
                  <a:pt x="7231" y="6855"/>
                  <a:pt x="7720" y="3323"/>
                  <a:pt x="7934" y="1239"/>
                </a:cubicBezTo>
                <a:lnTo>
                  <a:pt x="7422" y="1596"/>
                </a:lnTo>
                <a:cubicBezTo>
                  <a:pt x="7342" y="1656"/>
                  <a:pt x="7292" y="1877"/>
                  <a:pt x="7265" y="2089"/>
                </a:cubicBezTo>
                <a:cubicBezTo>
                  <a:pt x="7018" y="4008"/>
                  <a:pt x="6764" y="6055"/>
                  <a:pt x="6447" y="8720"/>
                </a:cubicBezTo>
                <a:cubicBezTo>
                  <a:pt x="6410" y="9004"/>
                  <a:pt x="6376" y="9305"/>
                  <a:pt x="6336" y="9602"/>
                </a:cubicBezTo>
                <a:close/>
                <a:moveTo>
                  <a:pt x="5856" y="5490"/>
                </a:moveTo>
                <a:cubicBezTo>
                  <a:pt x="5935" y="5490"/>
                  <a:pt x="5963" y="5689"/>
                  <a:pt x="5963" y="5944"/>
                </a:cubicBezTo>
                <a:cubicBezTo>
                  <a:pt x="5963" y="7146"/>
                  <a:pt x="5556" y="8686"/>
                  <a:pt x="5037" y="9810"/>
                </a:cubicBezTo>
                <a:cubicBezTo>
                  <a:pt x="5167" y="7947"/>
                  <a:pt x="5534" y="5472"/>
                  <a:pt x="5856" y="5490"/>
                </a:cubicBezTo>
                <a:close/>
                <a:moveTo>
                  <a:pt x="14619" y="12665"/>
                </a:moveTo>
                <a:cubicBezTo>
                  <a:pt x="14619" y="13518"/>
                  <a:pt x="14767" y="14043"/>
                  <a:pt x="15050" y="14014"/>
                </a:cubicBezTo>
                <a:cubicBezTo>
                  <a:pt x="15344" y="13993"/>
                  <a:pt x="15642" y="13359"/>
                  <a:pt x="15889" y="12489"/>
                </a:cubicBezTo>
                <a:cubicBezTo>
                  <a:pt x="15936" y="13410"/>
                  <a:pt x="16117" y="14077"/>
                  <a:pt x="16488" y="14028"/>
                </a:cubicBezTo>
                <a:cubicBezTo>
                  <a:pt x="16874" y="13977"/>
                  <a:pt x="17243" y="13095"/>
                  <a:pt x="17499" y="12073"/>
                </a:cubicBezTo>
                <a:lnTo>
                  <a:pt x="17499" y="12368"/>
                </a:lnTo>
                <a:cubicBezTo>
                  <a:pt x="17499" y="13315"/>
                  <a:pt x="17633" y="14021"/>
                  <a:pt x="17929" y="14021"/>
                </a:cubicBezTo>
                <a:cubicBezTo>
                  <a:pt x="18248" y="14021"/>
                  <a:pt x="18615" y="13146"/>
                  <a:pt x="18906" y="11641"/>
                </a:cubicBezTo>
                <a:lnTo>
                  <a:pt x="18914" y="11657"/>
                </a:lnTo>
                <a:cubicBezTo>
                  <a:pt x="18888" y="12014"/>
                  <a:pt x="18856" y="12620"/>
                  <a:pt x="18852" y="13025"/>
                </a:cubicBezTo>
                <a:cubicBezTo>
                  <a:pt x="18847" y="14159"/>
                  <a:pt x="19032" y="14816"/>
                  <a:pt x="19289" y="15003"/>
                </a:cubicBezTo>
                <a:lnTo>
                  <a:pt x="19352" y="14911"/>
                </a:lnTo>
                <a:cubicBezTo>
                  <a:pt x="19258" y="14087"/>
                  <a:pt x="19389" y="12036"/>
                  <a:pt x="19444" y="11353"/>
                </a:cubicBezTo>
                <a:cubicBezTo>
                  <a:pt x="19635" y="9107"/>
                  <a:pt x="19938" y="6540"/>
                  <a:pt x="20114" y="5205"/>
                </a:cubicBezTo>
                <a:cubicBezTo>
                  <a:pt x="20034" y="4955"/>
                  <a:pt x="19847" y="4786"/>
                  <a:pt x="19647" y="4753"/>
                </a:cubicBezTo>
                <a:cubicBezTo>
                  <a:pt x="18983" y="4665"/>
                  <a:pt x="18316" y="5664"/>
                  <a:pt x="17830" y="8808"/>
                </a:cubicBezTo>
                <a:cubicBezTo>
                  <a:pt x="17746" y="9356"/>
                  <a:pt x="17655" y="9985"/>
                  <a:pt x="17587" y="10651"/>
                </a:cubicBezTo>
                <a:cubicBezTo>
                  <a:pt x="17518" y="10987"/>
                  <a:pt x="17445" y="11287"/>
                  <a:pt x="17415" y="11395"/>
                </a:cubicBezTo>
                <a:cubicBezTo>
                  <a:pt x="17239" y="12014"/>
                  <a:pt x="16989" y="12807"/>
                  <a:pt x="16735" y="12819"/>
                </a:cubicBezTo>
                <a:cubicBezTo>
                  <a:pt x="16590" y="12829"/>
                  <a:pt x="16510" y="12458"/>
                  <a:pt x="16514" y="11799"/>
                </a:cubicBezTo>
                <a:cubicBezTo>
                  <a:pt x="16516" y="9284"/>
                  <a:pt x="17124" y="5464"/>
                  <a:pt x="17538" y="5454"/>
                </a:cubicBezTo>
                <a:cubicBezTo>
                  <a:pt x="17650" y="5454"/>
                  <a:pt x="17700" y="5635"/>
                  <a:pt x="17700" y="5987"/>
                </a:cubicBezTo>
                <a:cubicBezTo>
                  <a:pt x="17700" y="6406"/>
                  <a:pt x="17621" y="6981"/>
                  <a:pt x="17510" y="7352"/>
                </a:cubicBezTo>
                <a:lnTo>
                  <a:pt x="17558" y="7513"/>
                </a:lnTo>
                <a:cubicBezTo>
                  <a:pt x="17835" y="7124"/>
                  <a:pt x="18093" y="6420"/>
                  <a:pt x="18095" y="5671"/>
                </a:cubicBezTo>
                <a:cubicBezTo>
                  <a:pt x="18095" y="4817"/>
                  <a:pt x="17825" y="4658"/>
                  <a:pt x="17585" y="4665"/>
                </a:cubicBezTo>
                <a:cubicBezTo>
                  <a:pt x="17262" y="4681"/>
                  <a:pt x="16861" y="5257"/>
                  <a:pt x="16539" y="6540"/>
                </a:cubicBezTo>
                <a:cubicBezTo>
                  <a:pt x="16136" y="8149"/>
                  <a:pt x="15927" y="10079"/>
                  <a:pt x="15886" y="11456"/>
                </a:cubicBezTo>
                <a:cubicBezTo>
                  <a:pt x="15702" y="12240"/>
                  <a:pt x="15496" y="12775"/>
                  <a:pt x="15358" y="12781"/>
                </a:cubicBezTo>
                <a:cubicBezTo>
                  <a:pt x="15281" y="12792"/>
                  <a:pt x="15225" y="12639"/>
                  <a:pt x="15224" y="12343"/>
                </a:cubicBezTo>
                <a:cubicBezTo>
                  <a:pt x="15224" y="12081"/>
                  <a:pt x="15266" y="11546"/>
                  <a:pt x="15336" y="10851"/>
                </a:cubicBezTo>
                <a:cubicBezTo>
                  <a:pt x="15515" y="9231"/>
                  <a:pt x="15772" y="7212"/>
                  <a:pt x="16090" y="4811"/>
                </a:cubicBezTo>
                <a:cubicBezTo>
                  <a:pt x="16090" y="4811"/>
                  <a:pt x="15608" y="5106"/>
                  <a:pt x="15538" y="5178"/>
                </a:cubicBezTo>
                <a:cubicBezTo>
                  <a:pt x="15465" y="5246"/>
                  <a:pt x="15409" y="5421"/>
                  <a:pt x="15377" y="5663"/>
                </a:cubicBezTo>
                <a:cubicBezTo>
                  <a:pt x="15170" y="7261"/>
                  <a:pt x="14925" y="9107"/>
                  <a:pt x="14773" y="10483"/>
                </a:cubicBezTo>
                <a:cubicBezTo>
                  <a:pt x="14677" y="11351"/>
                  <a:pt x="14619" y="12173"/>
                  <a:pt x="14619" y="12665"/>
                </a:cubicBezTo>
                <a:close/>
                <a:moveTo>
                  <a:pt x="19138" y="5785"/>
                </a:moveTo>
                <a:cubicBezTo>
                  <a:pt x="19291" y="5520"/>
                  <a:pt x="19420" y="5503"/>
                  <a:pt x="19529" y="5583"/>
                </a:cubicBezTo>
                <a:cubicBezTo>
                  <a:pt x="19488" y="5895"/>
                  <a:pt x="19302" y="7261"/>
                  <a:pt x="19158" y="8490"/>
                </a:cubicBezTo>
                <a:cubicBezTo>
                  <a:pt x="18929" y="10417"/>
                  <a:pt x="18585" y="12362"/>
                  <a:pt x="18267" y="12639"/>
                </a:cubicBezTo>
                <a:cubicBezTo>
                  <a:pt x="18157" y="12754"/>
                  <a:pt x="18093" y="12583"/>
                  <a:pt x="18095" y="12183"/>
                </a:cubicBezTo>
                <a:cubicBezTo>
                  <a:pt x="18104" y="10478"/>
                  <a:pt x="18619" y="6672"/>
                  <a:pt x="19138" y="5785"/>
                </a:cubicBezTo>
                <a:close/>
                <a:moveTo>
                  <a:pt x="7191" y="11749"/>
                </a:moveTo>
                <a:cubicBezTo>
                  <a:pt x="7187" y="12996"/>
                  <a:pt x="7367" y="14037"/>
                  <a:pt x="7828" y="13977"/>
                </a:cubicBezTo>
                <a:cubicBezTo>
                  <a:pt x="8321" y="13929"/>
                  <a:pt x="8771" y="12887"/>
                  <a:pt x="9160" y="11395"/>
                </a:cubicBezTo>
                <a:cubicBezTo>
                  <a:pt x="9062" y="12352"/>
                  <a:pt x="8978" y="13174"/>
                  <a:pt x="8928" y="13618"/>
                </a:cubicBezTo>
                <a:cubicBezTo>
                  <a:pt x="8784" y="14935"/>
                  <a:pt x="8677" y="15997"/>
                  <a:pt x="8456" y="16614"/>
                </a:cubicBezTo>
                <a:lnTo>
                  <a:pt x="8480" y="16775"/>
                </a:lnTo>
                <a:cubicBezTo>
                  <a:pt x="9130" y="16912"/>
                  <a:pt x="9375" y="15243"/>
                  <a:pt x="9643" y="12520"/>
                </a:cubicBezTo>
                <a:cubicBezTo>
                  <a:pt x="9910" y="9793"/>
                  <a:pt x="10137" y="7425"/>
                  <a:pt x="10313" y="5780"/>
                </a:cubicBezTo>
                <a:cubicBezTo>
                  <a:pt x="10598" y="5780"/>
                  <a:pt x="11002" y="5817"/>
                  <a:pt x="11229" y="5631"/>
                </a:cubicBezTo>
                <a:cubicBezTo>
                  <a:pt x="10638" y="6588"/>
                  <a:pt x="10137" y="10023"/>
                  <a:pt x="10196" y="12286"/>
                </a:cubicBezTo>
                <a:cubicBezTo>
                  <a:pt x="10222" y="13286"/>
                  <a:pt x="10386" y="13978"/>
                  <a:pt x="10736" y="13978"/>
                </a:cubicBezTo>
                <a:cubicBezTo>
                  <a:pt x="11413" y="13978"/>
                  <a:pt x="11982" y="11053"/>
                  <a:pt x="12199" y="9126"/>
                </a:cubicBezTo>
                <a:cubicBezTo>
                  <a:pt x="12324" y="8020"/>
                  <a:pt x="12406" y="7075"/>
                  <a:pt x="12420" y="6128"/>
                </a:cubicBezTo>
                <a:cubicBezTo>
                  <a:pt x="12581" y="6026"/>
                  <a:pt x="12735" y="5923"/>
                  <a:pt x="12812" y="5883"/>
                </a:cubicBezTo>
                <a:cubicBezTo>
                  <a:pt x="12960" y="5808"/>
                  <a:pt x="12931" y="6407"/>
                  <a:pt x="12885" y="6856"/>
                </a:cubicBezTo>
                <a:cubicBezTo>
                  <a:pt x="12608" y="9678"/>
                  <a:pt x="12129" y="13774"/>
                  <a:pt x="12127" y="13838"/>
                </a:cubicBezTo>
                <a:lnTo>
                  <a:pt x="12656" y="13838"/>
                </a:lnTo>
                <a:cubicBezTo>
                  <a:pt x="12885" y="12098"/>
                  <a:pt x="13026" y="10986"/>
                  <a:pt x="13209" y="9799"/>
                </a:cubicBezTo>
                <a:cubicBezTo>
                  <a:pt x="13430" y="8408"/>
                  <a:pt x="13922" y="6112"/>
                  <a:pt x="14117" y="6108"/>
                </a:cubicBezTo>
                <a:cubicBezTo>
                  <a:pt x="14187" y="6108"/>
                  <a:pt x="14205" y="6267"/>
                  <a:pt x="14187" y="6515"/>
                </a:cubicBezTo>
                <a:cubicBezTo>
                  <a:pt x="14153" y="7460"/>
                  <a:pt x="13520" y="11075"/>
                  <a:pt x="13530" y="12861"/>
                </a:cubicBezTo>
                <a:cubicBezTo>
                  <a:pt x="13536" y="14028"/>
                  <a:pt x="13704" y="14735"/>
                  <a:pt x="13999" y="15000"/>
                </a:cubicBezTo>
                <a:lnTo>
                  <a:pt x="14060" y="14874"/>
                </a:lnTo>
                <a:cubicBezTo>
                  <a:pt x="14023" y="14619"/>
                  <a:pt x="14018" y="14302"/>
                  <a:pt x="14017" y="13929"/>
                </a:cubicBezTo>
                <a:cubicBezTo>
                  <a:pt x="14012" y="12738"/>
                  <a:pt x="14278" y="10651"/>
                  <a:pt x="14381" y="9842"/>
                </a:cubicBezTo>
                <a:cubicBezTo>
                  <a:pt x="14544" y="8570"/>
                  <a:pt x="14835" y="6713"/>
                  <a:pt x="14816" y="5696"/>
                </a:cubicBezTo>
                <a:cubicBezTo>
                  <a:pt x="14807" y="5197"/>
                  <a:pt x="14704" y="4753"/>
                  <a:pt x="14471" y="4747"/>
                </a:cubicBezTo>
                <a:cubicBezTo>
                  <a:pt x="14040" y="4739"/>
                  <a:pt x="13611" y="6267"/>
                  <a:pt x="13251" y="8318"/>
                </a:cubicBezTo>
                <a:lnTo>
                  <a:pt x="13241" y="8308"/>
                </a:lnTo>
                <a:cubicBezTo>
                  <a:pt x="13385" y="7116"/>
                  <a:pt x="13498" y="6010"/>
                  <a:pt x="13494" y="5471"/>
                </a:cubicBezTo>
                <a:cubicBezTo>
                  <a:pt x="13491" y="4978"/>
                  <a:pt x="13414" y="4785"/>
                  <a:pt x="13253" y="4785"/>
                </a:cubicBezTo>
                <a:cubicBezTo>
                  <a:pt x="13139" y="4797"/>
                  <a:pt x="12985" y="4954"/>
                  <a:pt x="12832" y="5105"/>
                </a:cubicBezTo>
                <a:cubicBezTo>
                  <a:pt x="12619" y="5306"/>
                  <a:pt x="12395" y="5518"/>
                  <a:pt x="12148" y="5706"/>
                </a:cubicBezTo>
                <a:cubicBezTo>
                  <a:pt x="11998" y="5780"/>
                  <a:pt x="11945" y="5882"/>
                  <a:pt x="11950" y="6080"/>
                </a:cubicBezTo>
                <a:cubicBezTo>
                  <a:pt x="11981" y="9212"/>
                  <a:pt x="11397" y="12892"/>
                  <a:pt x="11007" y="12905"/>
                </a:cubicBezTo>
                <a:cubicBezTo>
                  <a:pt x="10840" y="12905"/>
                  <a:pt x="10802" y="12459"/>
                  <a:pt x="10802" y="11843"/>
                </a:cubicBezTo>
                <a:cubicBezTo>
                  <a:pt x="10801" y="9677"/>
                  <a:pt x="11289" y="6041"/>
                  <a:pt x="11765" y="5463"/>
                </a:cubicBezTo>
                <a:cubicBezTo>
                  <a:pt x="11806" y="5421"/>
                  <a:pt x="11847" y="5389"/>
                  <a:pt x="11874" y="5357"/>
                </a:cubicBezTo>
                <a:lnTo>
                  <a:pt x="11935" y="4773"/>
                </a:lnTo>
                <a:cubicBezTo>
                  <a:pt x="11834" y="4850"/>
                  <a:pt x="11593" y="4863"/>
                  <a:pt x="11467" y="4875"/>
                </a:cubicBezTo>
                <a:lnTo>
                  <a:pt x="10421" y="4875"/>
                </a:lnTo>
                <a:cubicBezTo>
                  <a:pt x="10697" y="2471"/>
                  <a:pt x="11085" y="915"/>
                  <a:pt x="11653" y="823"/>
                </a:cubicBezTo>
                <a:cubicBezTo>
                  <a:pt x="12005" y="779"/>
                  <a:pt x="12243" y="1264"/>
                  <a:pt x="12264" y="2003"/>
                </a:cubicBezTo>
                <a:cubicBezTo>
                  <a:pt x="12278" y="2630"/>
                  <a:pt x="12231" y="3141"/>
                  <a:pt x="12093" y="3660"/>
                </a:cubicBezTo>
                <a:lnTo>
                  <a:pt x="12132" y="3802"/>
                </a:lnTo>
                <a:cubicBezTo>
                  <a:pt x="12443" y="3265"/>
                  <a:pt x="12658" y="2353"/>
                  <a:pt x="12659" y="1732"/>
                </a:cubicBezTo>
                <a:cubicBezTo>
                  <a:pt x="12663" y="767"/>
                  <a:pt x="12345" y="175"/>
                  <a:pt x="11837" y="193"/>
                </a:cubicBezTo>
                <a:cubicBezTo>
                  <a:pt x="11191" y="207"/>
                  <a:pt x="10396" y="739"/>
                  <a:pt x="9840" y="4943"/>
                </a:cubicBezTo>
                <a:cubicBezTo>
                  <a:pt x="9674" y="5036"/>
                  <a:pt x="9524" y="5265"/>
                  <a:pt x="9398" y="5758"/>
                </a:cubicBezTo>
                <a:lnTo>
                  <a:pt x="9421" y="5943"/>
                </a:lnTo>
                <a:cubicBezTo>
                  <a:pt x="9511" y="5825"/>
                  <a:pt x="9618" y="5807"/>
                  <a:pt x="9739" y="5807"/>
                </a:cubicBezTo>
                <a:cubicBezTo>
                  <a:pt x="9662" y="6494"/>
                  <a:pt x="9507" y="7990"/>
                  <a:pt x="9354" y="9529"/>
                </a:cubicBezTo>
                <a:cubicBezTo>
                  <a:pt x="8885" y="11784"/>
                  <a:pt x="8415" y="12859"/>
                  <a:pt x="8071" y="12859"/>
                </a:cubicBezTo>
                <a:cubicBezTo>
                  <a:pt x="7883" y="12880"/>
                  <a:pt x="7808" y="12503"/>
                  <a:pt x="7805" y="11842"/>
                </a:cubicBezTo>
                <a:cubicBezTo>
                  <a:pt x="7803" y="11427"/>
                  <a:pt x="7832" y="10850"/>
                  <a:pt x="7854" y="10549"/>
                </a:cubicBezTo>
                <a:cubicBezTo>
                  <a:pt x="8222" y="9873"/>
                  <a:pt x="8592" y="9114"/>
                  <a:pt x="8926" y="7862"/>
                </a:cubicBezTo>
                <a:cubicBezTo>
                  <a:pt x="9110" y="7136"/>
                  <a:pt x="9238" y="6406"/>
                  <a:pt x="9242" y="5654"/>
                </a:cubicBezTo>
                <a:cubicBezTo>
                  <a:pt x="9245" y="4943"/>
                  <a:pt x="9126" y="4582"/>
                  <a:pt x="8880" y="4568"/>
                </a:cubicBezTo>
                <a:cubicBezTo>
                  <a:pt x="8531" y="4553"/>
                  <a:pt x="8109" y="5428"/>
                  <a:pt x="7834" y="6494"/>
                </a:cubicBezTo>
                <a:cubicBezTo>
                  <a:pt x="7475" y="7927"/>
                  <a:pt x="7197" y="9950"/>
                  <a:pt x="7191" y="11749"/>
                </a:cubicBezTo>
                <a:close/>
                <a:moveTo>
                  <a:pt x="8720" y="5490"/>
                </a:moveTo>
                <a:cubicBezTo>
                  <a:pt x="8799" y="5490"/>
                  <a:pt x="8832" y="5689"/>
                  <a:pt x="8832" y="5944"/>
                </a:cubicBezTo>
                <a:cubicBezTo>
                  <a:pt x="8828" y="7146"/>
                  <a:pt x="8425" y="8686"/>
                  <a:pt x="7901" y="9810"/>
                </a:cubicBezTo>
                <a:cubicBezTo>
                  <a:pt x="8033" y="7947"/>
                  <a:pt x="8400" y="5472"/>
                  <a:pt x="8720" y="5490"/>
                </a:cubicBezTo>
                <a:close/>
                <a:moveTo>
                  <a:pt x="8720" y="5490"/>
                </a:moveTo>
              </a:path>
            </a:pathLst>
          </a:custGeom>
          <a:solidFill>
            <a:srgbClr val="00334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_tradnl"/>
          </a:p>
        </p:txBody>
      </p:sp>
      <p:grpSp>
        <p:nvGrpSpPr>
          <p:cNvPr id="7178" name="Grupo 1"/>
          <p:cNvGrpSpPr>
            <a:grpSpLocks/>
          </p:cNvGrpSpPr>
          <p:nvPr/>
        </p:nvGrpSpPr>
        <p:grpSpPr bwMode="auto">
          <a:xfrm>
            <a:off x="58738" y="6464300"/>
            <a:ext cx="2103437" cy="360363"/>
            <a:chOff x="58864" y="6464175"/>
            <a:chExt cx="2103463" cy="359735"/>
          </a:xfrm>
        </p:grpSpPr>
        <p:grpSp>
          <p:nvGrpSpPr>
            <p:cNvPr id="7181" name="Group 4"/>
            <p:cNvGrpSpPr>
              <a:grpSpLocks/>
            </p:cNvGrpSpPr>
            <p:nvPr userDrawn="1"/>
          </p:nvGrpSpPr>
          <p:grpSpPr bwMode="auto">
            <a:xfrm>
              <a:off x="179512" y="6464175"/>
              <a:ext cx="888250" cy="136799"/>
              <a:chOff x="-14" y="12"/>
              <a:chExt cx="605" cy="99"/>
            </a:xfrm>
          </p:grpSpPr>
          <p:sp>
            <p:nvSpPr>
              <p:cNvPr id="7183" name="AutoShape 2"/>
              <p:cNvSpPr>
                <a:spLocks/>
              </p:cNvSpPr>
              <p:nvPr/>
            </p:nvSpPr>
            <p:spPr bwMode="auto">
              <a:xfrm>
                <a:off x="-14" y="12"/>
                <a:ext cx="546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2236" y="9904"/>
                    </a:moveTo>
                    <a:cubicBezTo>
                      <a:pt x="2490" y="10359"/>
                      <a:pt x="2636" y="10997"/>
                      <a:pt x="2734" y="11787"/>
                    </a:cubicBezTo>
                    <a:cubicBezTo>
                      <a:pt x="2833" y="12577"/>
                      <a:pt x="2864" y="13428"/>
                      <a:pt x="2864" y="14460"/>
                    </a:cubicBezTo>
                    <a:cubicBezTo>
                      <a:pt x="2864" y="16952"/>
                      <a:pt x="2688" y="18501"/>
                      <a:pt x="2444" y="19473"/>
                    </a:cubicBezTo>
                    <a:cubicBezTo>
                      <a:pt x="2174" y="20567"/>
                      <a:pt x="1764" y="21175"/>
                      <a:pt x="1105" y="21175"/>
                    </a:cubicBezTo>
                    <a:lnTo>
                      <a:pt x="0" y="21175"/>
                    </a:lnTo>
                    <a:lnTo>
                      <a:pt x="623" y="395"/>
                    </a:lnTo>
                    <a:lnTo>
                      <a:pt x="1717" y="395"/>
                    </a:lnTo>
                    <a:cubicBezTo>
                      <a:pt x="2226" y="395"/>
                      <a:pt x="2480" y="942"/>
                      <a:pt x="2636" y="1671"/>
                    </a:cubicBezTo>
                    <a:cubicBezTo>
                      <a:pt x="2823" y="2552"/>
                      <a:pt x="2885" y="3797"/>
                      <a:pt x="2885" y="4982"/>
                    </a:cubicBezTo>
                    <a:cubicBezTo>
                      <a:pt x="2885" y="7017"/>
                      <a:pt x="2703" y="8871"/>
                      <a:pt x="2236" y="9904"/>
                    </a:cubicBezTo>
                    <a:close/>
                    <a:moveTo>
                      <a:pt x="908" y="17742"/>
                    </a:moveTo>
                    <a:lnTo>
                      <a:pt x="1188" y="17742"/>
                    </a:lnTo>
                    <a:cubicBezTo>
                      <a:pt x="1484" y="17742"/>
                      <a:pt x="1645" y="17529"/>
                      <a:pt x="1775" y="17134"/>
                    </a:cubicBezTo>
                    <a:cubicBezTo>
                      <a:pt x="1920" y="16679"/>
                      <a:pt x="2039" y="15919"/>
                      <a:pt x="2039" y="14643"/>
                    </a:cubicBezTo>
                    <a:cubicBezTo>
                      <a:pt x="2039" y="13792"/>
                      <a:pt x="1987" y="13155"/>
                      <a:pt x="1899" y="12760"/>
                    </a:cubicBezTo>
                    <a:cubicBezTo>
                      <a:pt x="1800" y="12304"/>
                      <a:pt x="1650" y="12091"/>
                      <a:pt x="1437" y="12091"/>
                    </a:cubicBezTo>
                    <a:lnTo>
                      <a:pt x="1079" y="12091"/>
                    </a:lnTo>
                    <a:lnTo>
                      <a:pt x="908" y="17742"/>
                    </a:lnTo>
                    <a:close/>
                    <a:moveTo>
                      <a:pt x="1183" y="8658"/>
                    </a:moveTo>
                    <a:lnTo>
                      <a:pt x="1365" y="8658"/>
                    </a:lnTo>
                    <a:cubicBezTo>
                      <a:pt x="1645" y="8658"/>
                      <a:pt x="1800" y="8324"/>
                      <a:pt x="1909" y="7838"/>
                    </a:cubicBezTo>
                    <a:cubicBezTo>
                      <a:pt x="2018" y="7352"/>
                      <a:pt x="2081" y="6623"/>
                      <a:pt x="2081" y="5742"/>
                    </a:cubicBezTo>
                    <a:cubicBezTo>
                      <a:pt x="2081" y="5134"/>
                      <a:pt x="2055" y="4739"/>
                      <a:pt x="1998" y="4405"/>
                    </a:cubicBezTo>
                    <a:cubicBezTo>
                      <a:pt x="1935" y="4071"/>
                      <a:pt x="1831" y="3828"/>
                      <a:pt x="1603" y="3828"/>
                    </a:cubicBezTo>
                    <a:lnTo>
                      <a:pt x="1328" y="3828"/>
                    </a:lnTo>
                    <a:lnTo>
                      <a:pt x="1183" y="8658"/>
                    </a:lnTo>
                    <a:close/>
                    <a:moveTo>
                      <a:pt x="4140" y="17742"/>
                    </a:moveTo>
                    <a:lnTo>
                      <a:pt x="5749" y="17742"/>
                    </a:lnTo>
                    <a:lnTo>
                      <a:pt x="5650" y="21175"/>
                    </a:lnTo>
                    <a:lnTo>
                      <a:pt x="3227" y="21175"/>
                    </a:lnTo>
                    <a:lnTo>
                      <a:pt x="3850" y="395"/>
                    </a:lnTo>
                    <a:lnTo>
                      <a:pt x="6247" y="395"/>
                    </a:lnTo>
                    <a:lnTo>
                      <a:pt x="6081" y="3828"/>
                    </a:lnTo>
                    <a:lnTo>
                      <a:pt x="4556" y="3828"/>
                    </a:lnTo>
                    <a:lnTo>
                      <a:pt x="4405" y="8871"/>
                    </a:lnTo>
                    <a:lnTo>
                      <a:pt x="5624" y="8871"/>
                    </a:lnTo>
                    <a:lnTo>
                      <a:pt x="5515" y="12425"/>
                    </a:lnTo>
                    <a:lnTo>
                      <a:pt x="4296" y="12425"/>
                    </a:lnTo>
                    <a:lnTo>
                      <a:pt x="4140" y="17742"/>
                    </a:lnTo>
                    <a:close/>
                    <a:moveTo>
                      <a:pt x="8540" y="395"/>
                    </a:moveTo>
                    <a:lnTo>
                      <a:pt x="9298" y="11878"/>
                    </a:lnTo>
                    <a:lnTo>
                      <a:pt x="10792" y="395"/>
                    </a:lnTo>
                    <a:lnTo>
                      <a:pt x="11456" y="395"/>
                    </a:lnTo>
                    <a:lnTo>
                      <a:pt x="10834" y="21175"/>
                    </a:lnTo>
                    <a:lnTo>
                      <a:pt x="10092" y="21175"/>
                    </a:lnTo>
                    <a:lnTo>
                      <a:pt x="10450" y="9053"/>
                    </a:lnTo>
                    <a:lnTo>
                      <a:pt x="9495" y="16436"/>
                    </a:lnTo>
                    <a:lnTo>
                      <a:pt x="8872" y="16436"/>
                    </a:lnTo>
                    <a:lnTo>
                      <a:pt x="8354" y="8658"/>
                    </a:lnTo>
                    <a:lnTo>
                      <a:pt x="7975" y="21175"/>
                    </a:lnTo>
                    <a:lnTo>
                      <a:pt x="7295" y="21175"/>
                    </a:lnTo>
                    <a:lnTo>
                      <a:pt x="7918" y="395"/>
                    </a:lnTo>
                    <a:lnTo>
                      <a:pt x="8540" y="395"/>
                    </a:lnTo>
                    <a:close/>
                    <a:moveTo>
                      <a:pt x="11685" y="13640"/>
                    </a:moveTo>
                    <a:cubicBezTo>
                      <a:pt x="11685" y="10451"/>
                      <a:pt x="11820" y="7321"/>
                      <a:pt x="12058" y="4921"/>
                    </a:cubicBezTo>
                    <a:cubicBezTo>
                      <a:pt x="12380" y="1701"/>
                      <a:pt x="12893" y="0"/>
                      <a:pt x="13610" y="0"/>
                    </a:cubicBezTo>
                    <a:cubicBezTo>
                      <a:pt x="14429" y="0"/>
                      <a:pt x="14990" y="2521"/>
                      <a:pt x="14990" y="7959"/>
                    </a:cubicBezTo>
                    <a:cubicBezTo>
                      <a:pt x="14990" y="11149"/>
                      <a:pt x="14855" y="14278"/>
                      <a:pt x="14616" y="16678"/>
                    </a:cubicBezTo>
                    <a:cubicBezTo>
                      <a:pt x="14295" y="19899"/>
                      <a:pt x="13781" y="21600"/>
                      <a:pt x="13065" y="21600"/>
                    </a:cubicBezTo>
                    <a:cubicBezTo>
                      <a:pt x="12245" y="21600"/>
                      <a:pt x="11685" y="19078"/>
                      <a:pt x="11685" y="13640"/>
                    </a:cubicBezTo>
                    <a:close/>
                    <a:moveTo>
                      <a:pt x="12790" y="6775"/>
                    </a:moveTo>
                    <a:cubicBezTo>
                      <a:pt x="12619" y="8688"/>
                      <a:pt x="12520" y="11180"/>
                      <a:pt x="12520" y="13640"/>
                    </a:cubicBezTo>
                    <a:cubicBezTo>
                      <a:pt x="12520" y="16770"/>
                      <a:pt x="12764" y="17894"/>
                      <a:pt x="13127" y="17894"/>
                    </a:cubicBezTo>
                    <a:cubicBezTo>
                      <a:pt x="13469" y="17894"/>
                      <a:pt x="13713" y="16709"/>
                      <a:pt x="13885" y="14825"/>
                    </a:cubicBezTo>
                    <a:cubicBezTo>
                      <a:pt x="14056" y="12912"/>
                      <a:pt x="14154" y="10420"/>
                      <a:pt x="14154" y="7960"/>
                    </a:cubicBezTo>
                    <a:cubicBezTo>
                      <a:pt x="14154" y="4830"/>
                      <a:pt x="13911" y="3706"/>
                      <a:pt x="13547" y="3706"/>
                    </a:cubicBezTo>
                    <a:cubicBezTo>
                      <a:pt x="13205" y="3706"/>
                      <a:pt x="12961" y="4891"/>
                      <a:pt x="12790" y="6775"/>
                    </a:cubicBezTo>
                    <a:close/>
                    <a:moveTo>
                      <a:pt x="18098" y="10177"/>
                    </a:moveTo>
                    <a:cubicBezTo>
                      <a:pt x="17963" y="11271"/>
                      <a:pt x="17745" y="12182"/>
                      <a:pt x="17459" y="12851"/>
                    </a:cubicBezTo>
                    <a:lnTo>
                      <a:pt x="18009" y="21175"/>
                    </a:lnTo>
                    <a:lnTo>
                      <a:pt x="17143" y="21175"/>
                    </a:lnTo>
                    <a:lnTo>
                      <a:pt x="16728" y="13641"/>
                    </a:lnTo>
                    <a:lnTo>
                      <a:pt x="16251" y="13641"/>
                    </a:lnTo>
                    <a:lnTo>
                      <a:pt x="16027" y="21175"/>
                    </a:lnTo>
                    <a:lnTo>
                      <a:pt x="15218" y="21175"/>
                    </a:lnTo>
                    <a:lnTo>
                      <a:pt x="15841" y="395"/>
                    </a:lnTo>
                    <a:lnTo>
                      <a:pt x="17050" y="395"/>
                    </a:lnTo>
                    <a:cubicBezTo>
                      <a:pt x="17491" y="395"/>
                      <a:pt x="17797" y="942"/>
                      <a:pt x="17989" y="1914"/>
                    </a:cubicBezTo>
                    <a:cubicBezTo>
                      <a:pt x="18202" y="2977"/>
                      <a:pt x="18290" y="4526"/>
                      <a:pt x="18290" y="6319"/>
                    </a:cubicBezTo>
                    <a:cubicBezTo>
                      <a:pt x="18290" y="7807"/>
                      <a:pt x="18227" y="9114"/>
                      <a:pt x="18098" y="10177"/>
                    </a:cubicBezTo>
                    <a:close/>
                    <a:moveTo>
                      <a:pt x="16354" y="10208"/>
                    </a:moveTo>
                    <a:lnTo>
                      <a:pt x="16666" y="10208"/>
                    </a:lnTo>
                    <a:cubicBezTo>
                      <a:pt x="16915" y="10208"/>
                      <a:pt x="17138" y="9934"/>
                      <a:pt x="17288" y="9114"/>
                    </a:cubicBezTo>
                    <a:cubicBezTo>
                      <a:pt x="17408" y="8476"/>
                      <a:pt x="17486" y="7443"/>
                      <a:pt x="17486" y="6349"/>
                    </a:cubicBezTo>
                    <a:cubicBezTo>
                      <a:pt x="17486" y="5651"/>
                      <a:pt x="17454" y="5012"/>
                      <a:pt x="17382" y="4587"/>
                    </a:cubicBezTo>
                    <a:cubicBezTo>
                      <a:pt x="17299" y="4101"/>
                      <a:pt x="17169" y="3828"/>
                      <a:pt x="16951" y="3828"/>
                    </a:cubicBezTo>
                    <a:lnTo>
                      <a:pt x="16546" y="3828"/>
                    </a:lnTo>
                    <a:lnTo>
                      <a:pt x="16354" y="10208"/>
                    </a:lnTo>
                    <a:close/>
                    <a:moveTo>
                      <a:pt x="19493" y="17742"/>
                    </a:moveTo>
                    <a:lnTo>
                      <a:pt x="21102" y="17742"/>
                    </a:lnTo>
                    <a:lnTo>
                      <a:pt x="21003" y="21175"/>
                    </a:lnTo>
                    <a:lnTo>
                      <a:pt x="18580" y="21175"/>
                    </a:lnTo>
                    <a:lnTo>
                      <a:pt x="19203" y="395"/>
                    </a:lnTo>
                    <a:lnTo>
                      <a:pt x="21600" y="395"/>
                    </a:lnTo>
                    <a:lnTo>
                      <a:pt x="21434" y="3828"/>
                    </a:lnTo>
                    <a:lnTo>
                      <a:pt x="19909" y="3828"/>
                    </a:lnTo>
                    <a:lnTo>
                      <a:pt x="19758" y="8871"/>
                    </a:lnTo>
                    <a:lnTo>
                      <a:pt x="20977" y="8871"/>
                    </a:lnTo>
                    <a:lnTo>
                      <a:pt x="20868" y="12425"/>
                    </a:lnTo>
                    <a:lnTo>
                      <a:pt x="19649" y="12425"/>
                    </a:lnTo>
                    <a:lnTo>
                      <a:pt x="19493" y="17742"/>
                    </a:lnTo>
                    <a:close/>
                    <a:moveTo>
                      <a:pt x="19493" y="17742"/>
                    </a:moveTo>
                  </a:path>
                </a:pathLst>
              </a:custGeom>
              <a:solidFill>
                <a:srgbClr val="0032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_tradnl"/>
              </a:p>
            </p:txBody>
          </p:sp>
          <p:sp>
            <p:nvSpPr>
              <p:cNvPr id="7184" name="AutoShape 3"/>
              <p:cNvSpPr>
                <a:spLocks/>
              </p:cNvSpPr>
              <p:nvPr/>
            </p:nvSpPr>
            <p:spPr bwMode="auto">
              <a:xfrm>
                <a:off x="533" y="98"/>
                <a:ext cx="58" cy="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870" y="0"/>
                    </a:lnTo>
                    <a:lnTo>
                      <a:pt x="21600" y="0"/>
                    </a:lnTo>
                    <a:lnTo>
                      <a:pt x="20730" y="21600"/>
                    </a:lnTo>
                    <a:lnTo>
                      <a:pt x="0" y="21600"/>
                    </a:lnTo>
                    <a:close/>
                    <a:moveTo>
                      <a:pt x="0" y="21600"/>
                    </a:moveTo>
                  </a:path>
                </a:pathLst>
              </a:custGeom>
              <a:solidFill>
                <a:srgbClr val="7DF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_tradnl"/>
              </a:p>
            </p:txBody>
          </p:sp>
        </p:grpSp>
        <p:sp>
          <p:nvSpPr>
            <p:cNvPr id="1038" name="22 CuadroTexto"/>
            <p:cNvSpPr txBox="1">
              <a:spLocks noChangeArrowheads="1"/>
            </p:cNvSpPr>
            <p:nvPr userDrawn="1"/>
          </p:nvSpPr>
          <p:spPr bwMode="auto">
            <a:xfrm>
              <a:off x="58864" y="6578276"/>
              <a:ext cx="2103463" cy="245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r>
                <a:rPr lang="en-GB" altLang="en-US" sz="1000" i="1" smtClean="0">
                  <a:solidFill>
                    <a:srgbClr val="31859C"/>
                  </a:solidFill>
                  <a:latin typeface="Arial" pitchFamily="34" charset="0"/>
                  <a:cs typeface="Arial" pitchFamily="34" charset="0"/>
                  <a:sym typeface="Gill Sans"/>
                </a:rPr>
                <a:t>DISCOVER, DISRUPT, DELIVER</a:t>
              </a:r>
            </a:p>
          </p:txBody>
        </p:sp>
      </p:grpSp>
      <p:sp>
        <p:nvSpPr>
          <p:cNvPr id="1035" name="TextBox 46"/>
          <p:cNvSpPr txBox="1">
            <a:spLocks noChangeArrowheads="1"/>
          </p:cNvSpPr>
          <p:nvPr/>
        </p:nvSpPr>
        <p:spPr bwMode="gray">
          <a:xfrm>
            <a:off x="4297363" y="6535738"/>
            <a:ext cx="51117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9pPr>
          </a:lstStyle>
          <a:p>
            <a:pPr algn="ctr">
              <a:defRPr/>
            </a:pPr>
            <a:fld id="{965F9E9A-BACE-9347-9C83-12A28FF8AFDA}" type="slidenum">
              <a:rPr lang="en-GB" sz="1000" smtClean="0">
                <a:solidFill>
                  <a:srgbClr val="072534"/>
                </a:solidFill>
                <a:sym typeface="Gill Sans" charset="0"/>
              </a:rPr>
              <a:pPr algn="ctr">
                <a:defRPr/>
              </a:pPr>
              <a:t>‹Nº›</a:t>
            </a:fld>
            <a:endParaRPr lang="en-GB" sz="1000" smtClean="0">
              <a:solidFill>
                <a:srgbClr val="072534"/>
              </a:solidFill>
              <a:sym typeface="Gill Sans" charset="0"/>
            </a:endParaRPr>
          </a:p>
        </p:txBody>
      </p:sp>
      <p:sp>
        <p:nvSpPr>
          <p:cNvPr id="7180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265113" y="1268413"/>
            <a:ext cx="8594725" cy="46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55" r:id="rId3"/>
    <p:sldLayoutId id="2147484156" r:id="rId4"/>
  </p:sldLayoutIdLst>
  <p:timing>
    <p:tnLst>
      <p:par>
        <p:cTn id="1" dur="indefinite" restart="never" nodeType="tmRoot"/>
      </p:par>
    </p:tnLst>
  </p:timing>
  <p:hf hdr="0" ftr="0"/>
  <p:txStyles>
    <p:titleStyle>
      <a:lvl1pPr marL="174625" indent="-174625" algn="l" rtl="0" eaLnBrk="0" fontAlgn="base" hangingPunct="0">
        <a:spcBef>
          <a:spcPct val="0"/>
        </a:spcBef>
        <a:spcAft>
          <a:spcPct val="0"/>
        </a:spcAft>
        <a:defRPr lang="de-DE" sz="2000" b="1" kern="1200" dirty="0">
          <a:solidFill>
            <a:schemeClr val="tx1"/>
          </a:solidFill>
          <a:latin typeface="Trebuchet MS" pitchFamily="34" charset="0"/>
          <a:ea typeface="ヒラギノ角ゴ Pro W3" charset="-128"/>
          <a:cs typeface="+mn-cs"/>
          <a:sym typeface="Trebuchet MS" charset="0"/>
        </a:defRPr>
      </a:lvl1pPr>
      <a:lvl2pPr marL="174625" indent="-174625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  <a:ea typeface="ヒラギノ角ゴ Pro W3"/>
          <a:cs typeface="ヒラギノ角ゴ ProN W3"/>
          <a:sym typeface="Trebuchet MS" charset="0"/>
        </a:defRPr>
      </a:lvl2pPr>
      <a:lvl3pPr marL="174625" indent="-174625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  <a:ea typeface="ヒラギノ角ゴ Pro W3"/>
          <a:cs typeface="ヒラギノ角ゴ ProN W3"/>
          <a:sym typeface="Trebuchet MS" charset="0"/>
        </a:defRPr>
      </a:lvl3pPr>
      <a:lvl4pPr marL="174625" indent="-174625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  <a:ea typeface="ヒラギノ角ゴ Pro W3"/>
          <a:cs typeface="ヒラギノ角ゴ ProN W3"/>
          <a:sym typeface="Trebuchet MS" charset="0"/>
        </a:defRPr>
      </a:lvl4pPr>
      <a:lvl5pPr marL="174625" indent="-174625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  <a:ea typeface="ヒラギノ角ゴ Pro W3"/>
          <a:cs typeface="ヒラギノ角ゴ ProN W3"/>
          <a:sym typeface="Trebuchet MS" charset="0"/>
        </a:defRPr>
      </a:lvl5pPr>
      <a:lvl6pPr marL="631825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  <a:ea typeface="ヒラギノ角ゴ Pro W3"/>
          <a:cs typeface="ヒラギノ角ゴ ProN W3"/>
          <a:sym typeface="Trebuchet MS" pitchFamily="34" charset="0"/>
        </a:defRPr>
      </a:lvl6pPr>
      <a:lvl7pPr marL="1089025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  <a:ea typeface="ヒラギノ角ゴ Pro W3"/>
          <a:cs typeface="ヒラギノ角ゴ ProN W3"/>
          <a:sym typeface="Trebuchet MS" pitchFamily="34" charset="0"/>
        </a:defRPr>
      </a:lvl7pPr>
      <a:lvl8pPr marL="1546225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  <a:ea typeface="ヒラギノ角ゴ Pro W3"/>
          <a:cs typeface="ヒラギノ角ゴ ProN W3"/>
          <a:sym typeface="Trebuchet MS" pitchFamily="34" charset="0"/>
        </a:defRPr>
      </a:lvl8pPr>
      <a:lvl9pPr marL="2003425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  <a:ea typeface="ヒラギノ角ゴ Pro W3"/>
          <a:cs typeface="ヒラギノ角ゴ ProN W3"/>
          <a:sym typeface="Trebuchet MS" pitchFamily="34" charset="0"/>
        </a:defRPr>
      </a:lvl9pPr>
    </p:titleStyle>
    <p:bodyStyle>
      <a:lvl1pPr marL="285750" indent="-285750" algn="l" rtl="0" eaLnBrk="0" fontAlgn="base" hangingPunct="0">
        <a:spcBef>
          <a:spcPts val="1925"/>
        </a:spcBef>
        <a:spcAft>
          <a:spcPct val="0"/>
        </a:spcAft>
        <a:buClr>
          <a:srgbClr val="008597"/>
        </a:buClr>
        <a:buFont typeface="Wingdings 3" charset="0"/>
        <a:buChar char=""/>
        <a:defRPr lang="en-US" altLang="en-US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3050" algn="l" rtl="0" eaLnBrk="0" fontAlgn="base" hangingPunct="0">
        <a:lnSpc>
          <a:spcPct val="90000"/>
        </a:lnSpc>
        <a:spcBef>
          <a:spcPts val="763"/>
        </a:spcBef>
        <a:spcAft>
          <a:spcPct val="0"/>
        </a:spcAft>
        <a:buClr>
          <a:srgbClr val="008597"/>
        </a:buClr>
        <a:buFont typeface="Arial" charset="0"/>
        <a:buChar char="–"/>
        <a:defRPr lang="en-US" altLang="en-US" kern="1200" dirty="0">
          <a:solidFill>
            <a:schemeClr val="tx1"/>
          </a:solidFill>
          <a:latin typeface="+mn-lt"/>
          <a:ea typeface="ＭＳ Ｐゴシック" charset="0"/>
          <a:cs typeface="Arial" pitchFamily="34" charset="0"/>
        </a:defRPr>
      </a:lvl2pPr>
      <a:lvl3pPr marL="806450" indent="-266700" algn="l" rtl="0" eaLnBrk="0" fontAlgn="base" hangingPunct="0">
        <a:lnSpc>
          <a:spcPct val="90000"/>
        </a:lnSpc>
        <a:spcBef>
          <a:spcPts val="763"/>
        </a:spcBef>
        <a:spcAft>
          <a:spcPct val="0"/>
        </a:spcAft>
        <a:buClr>
          <a:srgbClr val="008597"/>
        </a:buClr>
        <a:buFont typeface="Arial" charset="0"/>
        <a:buChar char="•"/>
        <a:defRPr lang="en-US" altLang="en-US" kern="1200" dirty="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071563" indent="-265113" algn="l" rtl="0" eaLnBrk="0" fontAlgn="base" hangingPunct="0">
        <a:lnSpc>
          <a:spcPct val="90000"/>
        </a:lnSpc>
        <a:spcBef>
          <a:spcPts val="763"/>
        </a:spcBef>
        <a:spcAft>
          <a:spcPct val="0"/>
        </a:spcAft>
        <a:buClr>
          <a:srgbClr val="008597"/>
        </a:buClr>
        <a:buFont typeface="Arial" charset="0"/>
        <a:buChar char="–"/>
        <a:defRPr lang="en-US" altLang="en-US" sz="1600" kern="1200" dirty="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1346200" indent="-274638" algn="l" rtl="0" eaLnBrk="0" fontAlgn="base" hangingPunct="0">
        <a:lnSpc>
          <a:spcPct val="90000"/>
        </a:lnSpc>
        <a:spcBef>
          <a:spcPts val="763"/>
        </a:spcBef>
        <a:spcAft>
          <a:spcPct val="0"/>
        </a:spcAft>
        <a:buClr>
          <a:srgbClr val="008597"/>
        </a:buClr>
        <a:buFont typeface="Arial" charset="0"/>
        <a:buChar char="•"/>
        <a:defRPr lang="en-US" altLang="en-US" sz="1600" kern="1200" dirty="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1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itle Placeholder 1"/>
          <p:cNvSpPr>
            <a:spLocks noGrp="1"/>
          </p:cNvSpPr>
          <p:nvPr>
            <p:ph type="title"/>
          </p:nvPr>
        </p:nvSpPr>
        <p:spPr bwMode="auto">
          <a:xfrm>
            <a:off x="-6350" y="-11113"/>
            <a:ext cx="9144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>
                <a:sym typeface="Trebuchet MS" charset="0"/>
              </a:rPr>
              <a:t>Click to edit Master title style</a:t>
            </a:r>
          </a:p>
        </p:txBody>
      </p:sp>
      <p:sp>
        <p:nvSpPr>
          <p:cNvPr id="1028" name="Rectangle 13"/>
          <p:cNvSpPr>
            <a:spLocks/>
          </p:cNvSpPr>
          <p:nvPr/>
        </p:nvSpPr>
        <p:spPr bwMode="auto">
          <a:xfrm rot="10800000">
            <a:off x="7164388" y="6332538"/>
            <a:ext cx="865187" cy="49212"/>
          </a:xfrm>
          <a:prstGeom prst="rect">
            <a:avLst/>
          </a:prstGeom>
          <a:solidFill>
            <a:srgbClr val="15627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1029" name="Rectangle 12"/>
          <p:cNvSpPr>
            <a:spLocks/>
          </p:cNvSpPr>
          <p:nvPr/>
        </p:nvSpPr>
        <p:spPr bwMode="auto">
          <a:xfrm rot="10800000">
            <a:off x="8015288" y="6332538"/>
            <a:ext cx="1122362" cy="49212"/>
          </a:xfrm>
          <a:prstGeom prst="rect">
            <a:avLst/>
          </a:prstGeom>
          <a:solidFill>
            <a:srgbClr val="11536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1030" name="Rectangle 14"/>
          <p:cNvSpPr>
            <a:spLocks/>
          </p:cNvSpPr>
          <p:nvPr/>
        </p:nvSpPr>
        <p:spPr bwMode="auto">
          <a:xfrm rot="10800000">
            <a:off x="6269038" y="6332538"/>
            <a:ext cx="895350" cy="49212"/>
          </a:xfrm>
          <a:prstGeom prst="rect">
            <a:avLst/>
          </a:prstGeom>
          <a:solidFill>
            <a:srgbClr val="1C849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1031" name="Rectangle 15"/>
          <p:cNvSpPr>
            <a:spLocks/>
          </p:cNvSpPr>
          <p:nvPr/>
        </p:nvSpPr>
        <p:spPr bwMode="auto">
          <a:xfrm rot="10800000">
            <a:off x="-6350" y="6332538"/>
            <a:ext cx="6275388" cy="49212"/>
          </a:xfrm>
          <a:prstGeom prst="rect">
            <a:avLst/>
          </a:prstGeom>
          <a:solidFill>
            <a:srgbClr val="29C6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ヒラギノ角ゴ ProN W3"/>
                <a:cs typeface="ヒラギノ角ゴ ProN W3"/>
              </a:defRPr>
            </a:lvl9pPr>
          </a:lstStyle>
          <a:p>
            <a:pPr>
              <a:defRPr/>
            </a:pPr>
            <a:endParaRPr lang="es-ES" altLang="en-US" smtClean="0">
              <a:solidFill>
                <a:srgbClr val="000000"/>
              </a:solidFill>
              <a:sym typeface="Gill Sans"/>
            </a:endParaRPr>
          </a:p>
        </p:txBody>
      </p:sp>
      <p:grpSp>
        <p:nvGrpSpPr>
          <p:cNvPr id="10248" name="Agrupar 13"/>
          <p:cNvGrpSpPr>
            <a:grpSpLocks/>
          </p:cNvGrpSpPr>
          <p:nvPr/>
        </p:nvGrpSpPr>
        <p:grpSpPr bwMode="auto">
          <a:xfrm flipH="1">
            <a:off x="-6350" y="836613"/>
            <a:ext cx="9144000" cy="49212"/>
            <a:chOff x="-6350" y="6332112"/>
            <a:chExt cx="9906000" cy="49216"/>
          </a:xfrm>
        </p:grpSpPr>
        <p:sp>
          <p:nvSpPr>
            <p:cNvPr id="1041" name="Rectangle 13"/>
            <p:cNvSpPr>
              <a:spLocks/>
            </p:cNvSpPr>
            <p:nvPr userDrawn="1"/>
          </p:nvSpPr>
          <p:spPr bwMode="auto">
            <a:xfrm rot="10800000">
              <a:off x="7761948" y="6332112"/>
              <a:ext cx="935567" cy="49216"/>
            </a:xfrm>
            <a:prstGeom prst="rect">
              <a:avLst/>
            </a:prstGeom>
            <a:solidFill>
              <a:srgbClr val="15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1042" name="Rectangle 12"/>
            <p:cNvSpPr>
              <a:spLocks/>
            </p:cNvSpPr>
            <p:nvPr userDrawn="1"/>
          </p:nvSpPr>
          <p:spPr bwMode="auto">
            <a:xfrm rot="10800000">
              <a:off x="8682038" y="6332112"/>
              <a:ext cx="1217613" cy="49216"/>
            </a:xfrm>
            <a:prstGeom prst="rect">
              <a:avLst/>
            </a:prstGeom>
            <a:solidFill>
              <a:srgbClr val="115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1043" name="Rectangle 14"/>
            <p:cNvSpPr>
              <a:spLocks/>
            </p:cNvSpPr>
            <p:nvPr userDrawn="1"/>
          </p:nvSpPr>
          <p:spPr bwMode="auto">
            <a:xfrm rot="10800000">
              <a:off x="6791986" y="6332112"/>
              <a:ext cx="969962" cy="49216"/>
            </a:xfrm>
            <a:prstGeom prst="rect">
              <a:avLst/>
            </a:prstGeom>
            <a:solidFill>
              <a:srgbClr val="1C8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1044" name="Rectangle 15"/>
            <p:cNvSpPr>
              <a:spLocks/>
            </p:cNvSpPr>
            <p:nvPr userDrawn="1"/>
          </p:nvSpPr>
          <p:spPr bwMode="auto">
            <a:xfrm rot="10800000">
              <a:off x="-6350" y="6332112"/>
              <a:ext cx="6798336" cy="49216"/>
            </a:xfrm>
            <a:prstGeom prst="rect">
              <a:avLst/>
            </a:prstGeom>
            <a:solidFill>
              <a:srgbClr val="29C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endParaRPr lang="es-ES" altLang="en-US" smtClean="0">
                <a:solidFill>
                  <a:srgbClr val="000000"/>
                </a:solidFill>
                <a:sym typeface="Gill Sans"/>
              </a:endParaRPr>
            </a:p>
          </p:txBody>
        </p:sp>
      </p:grpSp>
      <p:sp>
        <p:nvSpPr>
          <p:cNvPr id="10249" name="AutoShape 5"/>
          <p:cNvSpPr>
            <a:spLocks/>
          </p:cNvSpPr>
          <p:nvPr/>
        </p:nvSpPr>
        <p:spPr bwMode="auto">
          <a:xfrm>
            <a:off x="8029575" y="6502400"/>
            <a:ext cx="830263" cy="249238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2147483647 h 21600"/>
              <a:gd name="T54" fmla="*/ 2147483647 w 21600"/>
              <a:gd name="T55" fmla="*/ 2147483647 h 21600"/>
              <a:gd name="T56" fmla="*/ 2147483647 w 21600"/>
              <a:gd name="T57" fmla="*/ 2147483647 h 21600"/>
              <a:gd name="T58" fmla="*/ 2147483647 w 21600"/>
              <a:gd name="T59" fmla="*/ 2147483647 h 21600"/>
              <a:gd name="T60" fmla="*/ 2147483647 w 21600"/>
              <a:gd name="T61" fmla="*/ 2147483647 h 21600"/>
              <a:gd name="T62" fmla="*/ 2147483647 w 21600"/>
              <a:gd name="T63" fmla="*/ 2147483647 h 21600"/>
              <a:gd name="T64" fmla="*/ 2147483647 w 21600"/>
              <a:gd name="T65" fmla="*/ 2147483647 h 21600"/>
              <a:gd name="T66" fmla="*/ 2147483647 w 21600"/>
              <a:gd name="T67" fmla="*/ 2147483647 h 21600"/>
              <a:gd name="T68" fmla="*/ 2147483647 w 21600"/>
              <a:gd name="T69" fmla="*/ 2147483647 h 21600"/>
              <a:gd name="T70" fmla="*/ 2147483647 w 21600"/>
              <a:gd name="T71" fmla="*/ 2147483647 h 21600"/>
              <a:gd name="T72" fmla="*/ 2147483647 w 21600"/>
              <a:gd name="T73" fmla="*/ 2147483647 h 21600"/>
              <a:gd name="T74" fmla="*/ 2147483647 w 21600"/>
              <a:gd name="T75" fmla="*/ 2147483647 h 21600"/>
              <a:gd name="T76" fmla="*/ 2147483647 w 21600"/>
              <a:gd name="T77" fmla="*/ 2147483647 h 21600"/>
              <a:gd name="T78" fmla="*/ 2147483647 w 21600"/>
              <a:gd name="T79" fmla="*/ 2147483647 h 21600"/>
              <a:gd name="T80" fmla="*/ 2147483647 w 21600"/>
              <a:gd name="T81" fmla="*/ 2147483647 h 21600"/>
              <a:gd name="T82" fmla="*/ 2147483647 w 21600"/>
              <a:gd name="T83" fmla="*/ 2147483647 h 21600"/>
              <a:gd name="T84" fmla="*/ 2147483647 w 21600"/>
              <a:gd name="T85" fmla="*/ 2147483647 h 21600"/>
              <a:gd name="T86" fmla="*/ 2147483647 w 21600"/>
              <a:gd name="T87" fmla="*/ 2147483647 h 21600"/>
              <a:gd name="T88" fmla="*/ 2147483647 w 21600"/>
              <a:gd name="T89" fmla="*/ 2147483647 h 21600"/>
              <a:gd name="T90" fmla="*/ 2147483647 w 21600"/>
              <a:gd name="T91" fmla="*/ 2147483647 h 21600"/>
              <a:gd name="T92" fmla="*/ 2147483647 w 21600"/>
              <a:gd name="T93" fmla="*/ 2147483647 h 21600"/>
              <a:gd name="T94" fmla="*/ 2147483647 w 21600"/>
              <a:gd name="T95" fmla="*/ 2147483647 h 21600"/>
              <a:gd name="T96" fmla="*/ 2147483647 w 21600"/>
              <a:gd name="T97" fmla="*/ 2147483647 h 21600"/>
              <a:gd name="T98" fmla="*/ 2147483647 w 21600"/>
              <a:gd name="T99" fmla="*/ 2147483647 h 21600"/>
              <a:gd name="T100" fmla="*/ 2147483647 w 21600"/>
              <a:gd name="T101" fmla="*/ 2147483647 h 21600"/>
              <a:gd name="T102" fmla="*/ 2147483647 w 21600"/>
              <a:gd name="T103" fmla="*/ 2147483647 h 21600"/>
              <a:gd name="T104" fmla="*/ 2147483647 w 21600"/>
              <a:gd name="T105" fmla="*/ 2147483647 h 2160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1600" h="21600">
                <a:moveTo>
                  <a:pt x="21600" y="21064"/>
                </a:moveTo>
                <a:cubicBezTo>
                  <a:pt x="21600" y="20776"/>
                  <a:pt x="16158" y="20540"/>
                  <a:pt x="10801" y="20540"/>
                </a:cubicBezTo>
                <a:cubicBezTo>
                  <a:pt x="5443" y="20540"/>
                  <a:pt x="0" y="20776"/>
                  <a:pt x="0" y="21064"/>
                </a:cubicBezTo>
                <a:cubicBezTo>
                  <a:pt x="0" y="21350"/>
                  <a:pt x="5443" y="21600"/>
                  <a:pt x="10801" y="21600"/>
                </a:cubicBezTo>
                <a:cubicBezTo>
                  <a:pt x="16158" y="21599"/>
                  <a:pt x="21600" y="21350"/>
                  <a:pt x="21600" y="21064"/>
                </a:cubicBezTo>
                <a:close/>
                <a:moveTo>
                  <a:pt x="16099" y="3340"/>
                </a:moveTo>
                <a:cubicBezTo>
                  <a:pt x="16246" y="3334"/>
                  <a:pt x="16394" y="2835"/>
                  <a:pt x="16425" y="2245"/>
                </a:cubicBezTo>
                <a:cubicBezTo>
                  <a:pt x="16461" y="1634"/>
                  <a:pt x="16365" y="1165"/>
                  <a:pt x="16216" y="1179"/>
                </a:cubicBezTo>
                <a:cubicBezTo>
                  <a:pt x="16070" y="1180"/>
                  <a:pt x="15924" y="1670"/>
                  <a:pt x="15889" y="2280"/>
                </a:cubicBezTo>
                <a:cubicBezTo>
                  <a:pt x="15858" y="2875"/>
                  <a:pt x="15949" y="3352"/>
                  <a:pt x="16099" y="3340"/>
                </a:cubicBezTo>
                <a:close/>
                <a:moveTo>
                  <a:pt x="2148" y="6604"/>
                </a:moveTo>
                <a:lnTo>
                  <a:pt x="2183" y="6497"/>
                </a:lnTo>
                <a:cubicBezTo>
                  <a:pt x="2134" y="6207"/>
                  <a:pt x="2116" y="5697"/>
                  <a:pt x="2119" y="5390"/>
                </a:cubicBezTo>
                <a:cubicBezTo>
                  <a:pt x="2136" y="2842"/>
                  <a:pt x="2874" y="1400"/>
                  <a:pt x="4024" y="1400"/>
                </a:cubicBezTo>
                <a:lnTo>
                  <a:pt x="4661" y="1400"/>
                </a:lnTo>
                <a:cubicBezTo>
                  <a:pt x="4291" y="2185"/>
                  <a:pt x="3981" y="3230"/>
                  <a:pt x="3743" y="5197"/>
                </a:cubicBezTo>
                <a:cubicBezTo>
                  <a:pt x="3640" y="6043"/>
                  <a:pt x="3153" y="10591"/>
                  <a:pt x="2954" y="12638"/>
                </a:cubicBezTo>
                <a:cubicBezTo>
                  <a:pt x="2706" y="15072"/>
                  <a:pt x="2548" y="16177"/>
                  <a:pt x="2352" y="16582"/>
                </a:cubicBezTo>
                <a:lnTo>
                  <a:pt x="2385" y="16802"/>
                </a:lnTo>
                <a:cubicBezTo>
                  <a:pt x="2937" y="16925"/>
                  <a:pt x="3266" y="15896"/>
                  <a:pt x="3478" y="13994"/>
                </a:cubicBezTo>
                <a:cubicBezTo>
                  <a:pt x="3680" y="12197"/>
                  <a:pt x="3947" y="9336"/>
                  <a:pt x="4078" y="8064"/>
                </a:cubicBezTo>
                <a:cubicBezTo>
                  <a:pt x="4502" y="3971"/>
                  <a:pt x="4688" y="2248"/>
                  <a:pt x="5026" y="1400"/>
                </a:cubicBezTo>
                <a:cubicBezTo>
                  <a:pt x="5497" y="1389"/>
                  <a:pt x="5951" y="1389"/>
                  <a:pt x="5951" y="1389"/>
                </a:cubicBezTo>
                <a:cubicBezTo>
                  <a:pt x="6458" y="1340"/>
                  <a:pt x="6674" y="880"/>
                  <a:pt x="6832" y="165"/>
                </a:cubicBezTo>
                <a:lnTo>
                  <a:pt x="6796" y="0"/>
                </a:lnTo>
                <a:cubicBezTo>
                  <a:pt x="6670" y="251"/>
                  <a:pt x="6395" y="302"/>
                  <a:pt x="6162" y="303"/>
                </a:cubicBezTo>
                <a:lnTo>
                  <a:pt x="3875" y="303"/>
                </a:lnTo>
                <a:cubicBezTo>
                  <a:pt x="2588" y="303"/>
                  <a:pt x="1799" y="1846"/>
                  <a:pt x="1671" y="4142"/>
                </a:cubicBezTo>
                <a:cubicBezTo>
                  <a:pt x="1608" y="5253"/>
                  <a:pt x="1777" y="6456"/>
                  <a:pt x="2148" y="6604"/>
                </a:cubicBezTo>
                <a:close/>
                <a:moveTo>
                  <a:pt x="6336" y="9602"/>
                </a:moveTo>
                <a:cubicBezTo>
                  <a:pt x="6013" y="11310"/>
                  <a:pt x="5562" y="12860"/>
                  <a:pt x="5174" y="12860"/>
                </a:cubicBezTo>
                <a:cubicBezTo>
                  <a:pt x="5009" y="12881"/>
                  <a:pt x="4936" y="12535"/>
                  <a:pt x="4940" y="11843"/>
                </a:cubicBezTo>
                <a:cubicBezTo>
                  <a:pt x="4940" y="11428"/>
                  <a:pt x="4966" y="10844"/>
                  <a:pt x="4989" y="10550"/>
                </a:cubicBezTo>
                <a:cubicBezTo>
                  <a:pt x="5355" y="9874"/>
                  <a:pt x="5728" y="9115"/>
                  <a:pt x="6060" y="7863"/>
                </a:cubicBezTo>
                <a:cubicBezTo>
                  <a:pt x="6246" y="7137"/>
                  <a:pt x="6370" y="6407"/>
                  <a:pt x="6376" y="5655"/>
                </a:cubicBezTo>
                <a:cubicBezTo>
                  <a:pt x="6380" y="4944"/>
                  <a:pt x="6257" y="4583"/>
                  <a:pt x="6015" y="4569"/>
                </a:cubicBezTo>
                <a:cubicBezTo>
                  <a:pt x="5664" y="4554"/>
                  <a:pt x="5243" y="5429"/>
                  <a:pt x="4968" y="6495"/>
                </a:cubicBezTo>
                <a:cubicBezTo>
                  <a:pt x="4609" y="7927"/>
                  <a:pt x="4332" y="9949"/>
                  <a:pt x="4325" y="11748"/>
                </a:cubicBezTo>
                <a:cubicBezTo>
                  <a:pt x="4321" y="13024"/>
                  <a:pt x="4487" y="14037"/>
                  <a:pt x="4936" y="13977"/>
                </a:cubicBezTo>
                <a:cubicBezTo>
                  <a:pt x="5417" y="13928"/>
                  <a:pt x="5891" y="12574"/>
                  <a:pt x="6133" y="11593"/>
                </a:cubicBezTo>
                <a:cubicBezTo>
                  <a:pt x="6105" y="12014"/>
                  <a:pt x="6085" y="12408"/>
                  <a:pt x="6085" y="12732"/>
                </a:cubicBezTo>
                <a:cubicBezTo>
                  <a:pt x="6085" y="13864"/>
                  <a:pt x="6239" y="14667"/>
                  <a:pt x="6544" y="15009"/>
                </a:cubicBezTo>
                <a:lnTo>
                  <a:pt x="6605" y="14903"/>
                </a:lnTo>
                <a:cubicBezTo>
                  <a:pt x="6578" y="14599"/>
                  <a:pt x="6571" y="14277"/>
                  <a:pt x="6578" y="13919"/>
                </a:cubicBezTo>
                <a:cubicBezTo>
                  <a:pt x="6599" y="12819"/>
                  <a:pt x="6719" y="11576"/>
                  <a:pt x="6894" y="9943"/>
                </a:cubicBezTo>
                <a:cubicBezTo>
                  <a:pt x="7231" y="6855"/>
                  <a:pt x="7720" y="3323"/>
                  <a:pt x="7934" y="1239"/>
                </a:cubicBezTo>
                <a:lnTo>
                  <a:pt x="7422" y="1596"/>
                </a:lnTo>
                <a:cubicBezTo>
                  <a:pt x="7342" y="1656"/>
                  <a:pt x="7292" y="1877"/>
                  <a:pt x="7265" y="2089"/>
                </a:cubicBezTo>
                <a:cubicBezTo>
                  <a:pt x="7018" y="4008"/>
                  <a:pt x="6764" y="6055"/>
                  <a:pt x="6447" y="8720"/>
                </a:cubicBezTo>
                <a:cubicBezTo>
                  <a:pt x="6410" y="9004"/>
                  <a:pt x="6376" y="9305"/>
                  <a:pt x="6336" y="9602"/>
                </a:cubicBezTo>
                <a:close/>
                <a:moveTo>
                  <a:pt x="5856" y="5490"/>
                </a:moveTo>
                <a:cubicBezTo>
                  <a:pt x="5935" y="5490"/>
                  <a:pt x="5963" y="5689"/>
                  <a:pt x="5963" y="5944"/>
                </a:cubicBezTo>
                <a:cubicBezTo>
                  <a:pt x="5963" y="7146"/>
                  <a:pt x="5556" y="8686"/>
                  <a:pt x="5037" y="9810"/>
                </a:cubicBezTo>
                <a:cubicBezTo>
                  <a:pt x="5167" y="7947"/>
                  <a:pt x="5534" y="5472"/>
                  <a:pt x="5856" y="5490"/>
                </a:cubicBezTo>
                <a:close/>
                <a:moveTo>
                  <a:pt x="14619" y="12665"/>
                </a:moveTo>
                <a:cubicBezTo>
                  <a:pt x="14619" y="13518"/>
                  <a:pt x="14767" y="14043"/>
                  <a:pt x="15050" y="14014"/>
                </a:cubicBezTo>
                <a:cubicBezTo>
                  <a:pt x="15344" y="13993"/>
                  <a:pt x="15642" y="13359"/>
                  <a:pt x="15889" y="12489"/>
                </a:cubicBezTo>
                <a:cubicBezTo>
                  <a:pt x="15936" y="13410"/>
                  <a:pt x="16117" y="14077"/>
                  <a:pt x="16488" y="14028"/>
                </a:cubicBezTo>
                <a:cubicBezTo>
                  <a:pt x="16874" y="13977"/>
                  <a:pt x="17243" y="13095"/>
                  <a:pt x="17499" y="12073"/>
                </a:cubicBezTo>
                <a:lnTo>
                  <a:pt x="17499" y="12368"/>
                </a:lnTo>
                <a:cubicBezTo>
                  <a:pt x="17499" y="13315"/>
                  <a:pt x="17633" y="14021"/>
                  <a:pt x="17929" y="14021"/>
                </a:cubicBezTo>
                <a:cubicBezTo>
                  <a:pt x="18248" y="14021"/>
                  <a:pt x="18615" y="13146"/>
                  <a:pt x="18906" y="11641"/>
                </a:cubicBezTo>
                <a:lnTo>
                  <a:pt x="18914" y="11657"/>
                </a:lnTo>
                <a:cubicBezTo>
                  <a:pt x="18888" y="12014"/>
                  <a:pt x="18856" y="12620"/>
                  <a:pt x="18852" y="13025"/>
                </a:cubicBezTo>
                <a:cubicBezTo>
                  <a:pt x="18847" y="14159"/>
                  <a:pt x="19032" y="14816"/>
                  <a:pt x="19289" y="15003"/>
                </a:cubicBezTo>
                <a:lnTo>
                  <a:pt x="19352" y="14911"/>
                </a:lnTo>
                <a:cubicBezTo>
                  <a:pt x="19258" y="14087"/>
                  <a:pt x="19389" y="12036"/>
                  <a:pt x="19444" y="11353"/>
                </a:cubicBezTo>
                <a:cubicBezTo>
                  <a:pt x="19635" y="9107"/>
                  <a:pt x="19938" y="6540"/>
                  <a:pt x="20114" y="5205"/>
                </a:cubicBezTo>
                <a:cubicBezTo>
                  <a:pt x="20034" y="4955"/>
                  <a:pt x="19847" y="4786"/>
                  <a:pt x="19647" y="4753"/>
                </a:cubicBezTo>
                <a:cubicBezTo>
                  <a:pt x="18983" y="4665"/>
                  <a:pt x="18316" y="5664"/>
                  <a:pt x="17830" y="8808"/>
                </a:cubicBezTo>
                <a:cubicBezTo>
                  <a:pt x="17746" y="9356"/>
                  <a:pt x="17655" y="9985"/>
                  <a:pt x="17587" y="10651"/>
                </a:cubicBezTo>
                <a:cubicBezTo>
                  <a:pt x="17518" y="10987"/>
                  <a:pt x="17445" y="11287"/>
                  <a:pt x="17415" y="11395"/>
                </a:cubicBezTo>
                <a:cubicBezTo>
                  <a:pt x="17239" y="12014"/>
                  <a:pt x="16989" y="12807"/>
                  <a:pt x="16735" y="12819"/>
                </a:cubicBezTo>
                <a:cubicBezTo>
                  <a:pt x="16590" y="12829"/>
                  <a:pt x="16510" y="12458"/>
                  <a:pt x="16514" y="11799"/>
                </a:cubicBezTo>
                <a:cubicBezTo>
                  <a:pt x="16516" y="9284"/>
                  <a:pt x="17124" y="5464"/>
                  <a:pt x="17538" y="5454"/>
                </a:cubicBezTo>
                <a:cubicBezTo>
                  <a:pt x="17650" y="5454"/>
                  <a:pt x="17700" y="5635"/>
                  <a:pt x="17700" y="5987"/>
                </a:cubicBezTo>
                <a:cubicBezTo>
                  <a:pt x="17700" y="6406"/>
                  <a:pt x="17621" y="6981"/>
                  <a:pt x="17510" y="7352"/>
                </a:cubicBezTo>
                <a:lnTo>
                  <a:pt x="17558" y="7513"/>
                </a:lnTo>
                <a:cubicBezTo>
                  <a:pt x="17835" y="7124"/>
                  <a:pt x="18093" y="6420"/>
                  <a:pt x="18095" y="5671"/>
                </a:cubicBezTo>
                <a:cubicBezTo>
                  <a:pt x="18095" y="4817"/>
                  <a:pt x="17825" y="4658"/>
                  <a:pt x="17585" y="4665"/>
                </a:cubicBezTo>
                <a:cubicBezTo>
                  <a:pt x="17262" y="4681"/>
                  <a:pt x="16861" y="5257"/>
                  <a:pt x="16539" y="6540"/>
                </a:cubicBezTo>
                <a:cubicBezTo>
                  <a:pt x="16136" y="8149"/>
                  <a:pt x="15927" y="10079"/>
                  <a:pt x="15886" y="11456"/>
                </a:cubicBezTo>
                <a:cubicBezTo>
                  <a:pt x="15702" y="12240"/>
                  <a:pt x="15496" y="12775"/>
                  <a:pt x="15358" y="12781"/>
                </a:cubicBezTo>
                <a:cubicBezTo>
                  <a:pt x="15281" y="12792"/>
                  <a:pt x="15225" y="12639"/>
                  <a:pt x="15224" y="12343"/>
                </a:cubicBezTo>
                <a:cubicBezTo>
                  <a:pt x="15224" y="12081"/>
                  <a:pt x="15266" y="11546"/>
                  <a:pt x="15336" y="10851"/>
                </a:cubicBezTo>
                <a:cubicBezTo>
                  <a:pt x="15515" y="9231"/>
                  <a:pt x="15772" y="7212"/>
                  <a:pt x="16090" y="4811"/>
                </a:cubicBezTo>
                <a:cubicBezTo>
                  <a:pt x="16090" y="4811"/>
                  <a:pt x="15608" y="5106"/>
                  <a:pt x="15538" y="5178"/>
                </a:cubicBezTo>
                <a:cubicBezTo>
                  <a:pt x="15465" y="5246"/>
                  <a:pt x="15409" y="5421"/>
                  <a:pt x="15377" y="5663"/>
                </a:cubicBezTo>
                <a:cubicBezTo>
                  <a:pt x="15170" y="7261"/>
                  <a:pt x="14925" y="9107"/>
                  <a:pt x="14773" y="10483"/>
                </a:cubicBezTo>
                <a:cubicBezTo>
                  <a:pt x="14677" y="11351"/>
                  <a:pt x="14619" y="12173"/>
                  <a:pt x="14619" y="12665"/>
                </a:cubicBezTo>
                <a:close/>
                <a:moveTo>
                  <a:pt x="19138" y="5785"/>
                </a:moveTo>
                <a:cubicBezTo>
                  <a:pt x="19291" y="5520"/>
                  <a:pt x="19420" y="5503"/>
                  <a:pt x="19529" y="5583"/>
                </a:cubicBezTo>
                <a:cubicBezTo>
                  <a:pt x="19488" y="5895"/>
                  <a:pt x="19302" y="7261"/>
                  <a:pt x="19158" y="8490"/>
                </a:cubicBezTo>
                <a:cubicBezTo>
                  <a:pt x="18929" y="10417"/>
                  <a:pt x="18585" y="12362"/>
                  <a:pt x="18267" y="12639"/>
                </a:cubicBezTo>
                <a:cubicBezTo>
                  <a:pt x="18157" y="12754"/>
                  <a:pt x="18093" y="12583"/>
                  <a:pt x="18095" y="12183"/>
                </a:cubicBezTo>
                <a:cubicBezTo>
                  <a:pt x="18104" y="10478"/>
                  <a:pt x="18619" y="6672"/>
                  <a:pt x="19138" y="5785"/>
                </a:cubicBezTo>
                <a:close/>
                <a:moveTo>
                  <a:pt x="7191" y="11749"/>
                </a:moveTo>
                <a:cubicBezTo>
                  <a:pt x="7187" y="12996"/>
                  <a:pt x="7367" y="14037"/>
                  <a:pt x="7828" y="13977"/>
                </a:cubicBezTo>
                <a:cubicBezTo>
                  <a:pt x="8321" y="13929"/>
                  <a:pt x="8771" y="12887"/>
                  <a:pt x="9160" y="11395"/>
                </a:cubicBezTo>
                <a:cubicBezTo>
                  <a:pt x="9062" y="12352"/>
                  <a:pt x="8978" y="13174"/>
                  <a:pt x="8928" y="13618"/>
                </a:cubicBezTo>
                <a:cubicBezTo>
                  <a:pt x="8784" y="14935"/>
                  <a:pt x="8677" y="15997"/>
                  <a:pt x="8456" y="16614"/>
                </a:cubicBezTo>
                <a:lnTo>
                  <a:pt x="8480" y="16775"/>
                </a:lnTo>
                <a:cubicBezTo>
                  <a:pt x="9130" y="16912"/>
                  <a:pt x="9375" y="15243"/>
                  <a:pt x="9643" y="12520"/>
                </a:cubicBezTo>
                <a:cubicBezTo>
                  <a:pt x="9910" y="9793"/>
                  <a:pt x="10137" y="7425"/>
                  <a:pt x="10313" y="5780"/>
                </a:cubicBezTo>
                <a:cubicBezTo>
                  <a:pt x="10598" y="5780"/>
                  <a:pt x="11002" y="5817"/>
                  <a:pt x="11229" y="5631"/>
                </a:cubicBezTo>
                <a:cubicBezTo>
                  <a:pt x="10638" y="6588"/>
                  <a:pt x="10137" y="10023"/>
                  <a:pt x="10196" y="12286"/>
                </a:cubicBezTo>
                <a:cubicBezTo>
                  <a:pt x="10222" y="13286"/>
                  <a:pt x="10386" y="13978"/>
                  <a:pt x="10736" y="13978"/>
                </a:cubicBezTo>
                <a:cubicBezTo>
                  <a:pt x="11413" y="13978"/>
                  <a:pt x="11982" y="11053"/>
                  <a:pt x="12199" y="9126"/>
                </a:cubicBezTo>
                <a:cubicBezTo>
                  <a:pt x="12324" y="8020"/>
                  <a:pt x="12406" y="7075"/>
                  <a:pt x="12420" y="6128"/>
                </a:cubicBezTo>
                <a:cubicBezTo>
                  <a:pt x="12581" y="6026"/>
                  <a:pt x="12735" y="5923"/>
                  <a:pt x="12812" y="5883"/>
                </a:cubicBezTo>
                <a:cubicBezTo>
                  <a:pt x="12960" y="5808"/>
                  <a:pt x="12931" y="6407"/>
                  <a:pt x="12885" y="6856"/>
                </a:cubicBezTo>
                <a:cubicBezTo>
                  <a:pt x="12608" y="9678"/>
                  <a:pt x="12129" y="13774"/>
                  <a:pt x="12127" y="13838"/>
                </a:cubicBezTo>
                <a:lnTo>
                  <a:pt x="12656" y="13838"/>
                </a:lnTo>
                <a:cubicBezTo>
                  <a:pt x="12885" y="12098"/>
                  <a:pt x="13026" y="10986"/>
                  <a:pt x="13209" y="9799"/>
                </a:cubicBezTo>
                <a:cubicBezTo>
                  <a:pt x="13430" y="8408"/>
                  <a:pt x="13922" y="6112"/>
                  <a:pt x="14117" y="6108"/>
                </a:cubicBezTo>
                <a:cubicBezTo>
                  <a:pt x="14187" y="6108"/>
                  <a:pt x="14205" y="6267"/>
                  <a:pt x="14187" y="6515"/>
                </a:cubicBezTo>
                <a:cubicBezTo>
                  <a:pt x="14153" y="7460"/>
                  <a:pt x="13520" y="11075"/>
                  <a:pt x="13530" y="12861"/>
                </a:cubicBezTo>
                <a:cubicBezTo>
                  <a:pt x="13536" y="14028"/>
                  <a:pt x="13704" y="14735"/>
                  <a:pt x="13999" y="15000"/>
                </a:cubicBezTo>
                <a:lnTo>
                  <a:pt x="14060" y="14874"/>
                </a:lnTo>
                <a:cubicBezTo>
                  <a:pt x="14023" y="14619"/>
                  <a:pt x="14018" y="14302"/>
                  <a:pt x="14017" y="13929"/>
                </a:cubicBezTo>
                <a:cubicBezTo>
                  <a:pt x="14012" y="12738"/>
                  <a:pt x="14278" y="10651"/>
                  <a:pt x="14381" y="9842"/>
                </a:cubicBezTo>
                <a:cubicBezTo>
                  <a:pt x="14544" y="8570"/>
                  <a:pt x="14835" y="6713"/>
                  <a:pt x="14816" y="5696"/>
                </a:cubicBezTo>
                <a:cubicBezTo>
                  <a:pt x="14807" y="5197"/>
                  <a:pt x="14704" y="4753"/>
                  <a:pt x="14471" y="4747"/>
                </a:cubicBezTo>
                <a:cubicBezTo>
                  <a:pt x="14040" y="4739"/>
                  <a:pt x="13611" y="6267"/>
                  <a:pt x="13251" y="8318"/>
                </a:cubicBezTo>
                <a:lnTo>
                  <a:pt x="13241" y="8308"/>
                </a:lnTo>
                <a:cubicBezTo>
                  <a:pt x="13385" y="7116"/>
                  <a:pt x="13498" y="6010"/>
                  <a:pt x="13494" y="5471"/>
                </a:cubicBezTo>
                <a:cubicBezTo>
                  <a:pt x="13491" y="4978"/>
                  <a:pt x="13414" y="4785"/>
                  <a:pt x="13253" y="4785"/>
                </a:cubicBezTo>
                <a:cubicBezTo>
                  <a:pt x="13139" y="4797"/>
                  <a:pt x="12985" y="4954"/>
                  <a:pt x="12832" y="5105"/>
                </a:cubicBezTo>
                <a:cubicBezTo>
                  <a:pt x="12619" y="5306"/>
                  <a:pt x="12395" y="5518"/>
                  <a:pt x="12148" y="5706"/>
                </a:cubicBezTo>
                <a:cubicBezTo>
                  <a:pt x="11998" y="5780"/>
                  <a:pt x="11945" y="5882"/>
                  <a:pt x="11950" y="6080"/>
                </a:cubicBezTo>
                <a:cubicBezTo>
                  <a:pt x="11981" y="9212"/>
                  <a:pt x="11397" y="12892"/>
                  <a:pt x="11007" y="12905"/>
                </a:cubicBezTo>
                <a:cubicBezTo>
                  <a:pt x="10840" y="12905"/>
                  <a:pt x="10802" y="12459"/>
                  <a:pt x="10802" y="11843"/>
                </a:cubicBezTo>
                <a:cubicBezTo>
                  <a:pt x="10801" y="9677"/>
                  <a:pt x="11289" y="6041"/>
                  <a:pt x="11765" y="5463"/>
                </a:cubicBezTo>
                <a:cubicBezTo>
                  <a:pt x="11806" y="5421"/>
                  <a:pt x="11847" y="5389"/>
                  <a:pt x="11874" y="5357"/>
                </a:cubicBezTo>
                <a:lnTo>
                  <a:pt x="11935" y="4773"/>
                </a:lnTo>
                <a:cubicBezTo>
                  <a:pt x="11834" y="4850"/>
                  <a:pt x="11593" y="4863"/>
                  <a:pt x="11467" y="4875"/>
                </a:cubicBezTo>
                <a:lnTo>
                  <a:pt x="10421" y="4875"/>
                </a:lnTo>
                <a:cubicBezTo>
                  <a:pt x="10697" y="2471"/>
                  <a:pt x="11085" y="915"/>
                  <a:pt x="11653" y="823"/>
                </a:cubicBezTo>
                <a:cubicBezTo>
                  <a:pt x="12005" y="779"/>
                  <a:pt x="12243" y="1264"/>
                  <a:pt x="12264" y="2003"/>
                </a:cubicBezTo>
                <a:cubicBezTo>
                  <a:pt x="12278" y="2630"/>
                  <a:pt x="12231" y="3141"/>
                  <a:pt x="12093" y="3660"/>
                </a:cubicBezTo>
                <a:lnTo>
                  <a:pt x="12132" y="3802"/>
                </a:lnTo>
                <a:cubicBezTo>
                  <a:pt x="12443" y="3265"/>
                  <a:pt x="12658" y="2353"/>
                  <a:pt x="12659" y="1732"/>
                </a:cubicBezTo>
                <a:cubicBezTo>
                  <a:pt x="12663" y="767"/>
                  <a:pt x="12345" y="175"/>
                  <a:pt x="11837" y="193"/>
                </a:cubicBezTo>
                <a:cubicBezTo>
                  <a:pt x="11191" y="207"/>
                  <a:pt x="10396" y="739"/>
                  <a:pt x="9840" y="4943"/>
                </a:cubicBezTo>
                <a:cubicBezTo>
                  <a:pt x="9674" y="5036"/>
                  <a:pt x="9524" y="5265"/>
                  <a:pt x="9398" y="5758"/>
                </a:cubicBezTo>
                <a:lnTo>
                  <a:pt x="9421" y="5943"/>
                </a:lnTo>
                <a:cubicBezTo>
                  <a:pt x="9511" y="5825"/>
                  <a:pt x="9618" y="5807"/>
                  <a:pt x="9739" y="5807"/>
                </a:cubicBezTo>
                <a:cubicBezTo>
                  <a:pt x="9662" y="6494"/>
                  <a:pt x="9507" y="7990"/>
                  <a:pt x="9354" y="9529"/>
                </a:cubicBezTo>
                <a:cubicBezTo>
                  <a:pt x="8885" y="11784"/>
                  <a:pt x="8415" y="12859"/>
                  <a:pt x="8071" y="12859"/>
                </a:cubicBezTo>
                <a:cubicBezTo>
                  <a:pt x="7883" y="12880"/>
                  <a:pt x="7808" y="12503"/>
                  <a:pt x="7805" y="11842"/>
                </a:cubicBezTo>
                <a:cubicBezTo>
                  <a:pt x="7803" y="11427"/>
                  <a:pt x="7832" y="10850"/>
                  <a:pt x="7854" y="10549"/>
                </a:cubicBezTo>
                <a:cubicBezTo>
                  <a:pt x="8222" y="9873"/>
                  <a:pt x="8592" y="9114"/>
                  <a:pt x="8926" y="7862"/>
                </a:cubicBezTo>
                <a:cubicBezTo>
                  <a:pt x="9110" y="7136"/>
                  <a:pt x="9238" y="6406"/>
                  <a:pt x="9242" y="5654"/>
                </a:cubicBezTo>
                <a:cubicBezTo>
                  <a:pt x="9245" y="4943"/>
                  <a:pt x="9126" y="4582"/>
                  <a:pt x="8880" y="4568"/>
                </a:cubicBezTo>
                <a:cubicBezTo>
                  <a:pt x="8531" y="4553"/>
                  <a:pt x="8109" y="5428"/>
                  <a:pt x="7834" y="6494"/>
                </a:cubicBezTo>
                <a:cubicBezTo>
                  <a:pt x="7475" y="7927"/>
                  <a:pt x="7197" y="9950"/>
                  <a:pt x="7191" y="11749"/>
                </a:cubicBezTo>
                <a:close/>
                <a:moveTo>
                  <a:pt x="8720" y="5490"/>
                </a:moveTo>
                <a:cubicBezTo>
                  <a:pt x="8799" y="5490"/>
                  <a:pt x="8832" y="5689"/>
                  <a:pt x="8832" y="5944"/>
                </a:cubicBezTo>
                <a:cubicBezTo>
                  <a:pt x="8828" y="7146"/>
                  <a:pt x="8425" y="8686"/>
                  <a:pt x="7901" y="9810"/>
                </a:cubicBezTo>
                <a:cubicBezTo>
                  <a:pt x="8033" y="7947"/>
                  <a:pt x="8400" y="5472"/>
                  <a:pt x="8720" y="5490"/>
                </a:cubicBezTo>
                <a:close/>
                <a:moveTo>
                  <a:pt x="8720" y="5490"/>
                </a:moveTo>
              </a:path>
            </a:pathLst>
          </a:custGeom>
          <a:solidFill>
            <a:srgbClr val="00334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_tradnl"/>
          </a:p>
        </p:txBody>
      </p:sp>
      <p:grpSp>
        <p:nvGrpSpPr>
          <p:cNvPr id="10250" name="Grupo 1"/>
          <p:cNvGrpSpPr>
            <a:grpSpLocks/>
          </p:cNvGrpSpPr>
          <p:nvPr/>
        </p:nvGrpSpPr>
        <p:grpSpPr bwMode="auto">
          <a:xfrm>
            <a:off x="58738" y="6464300"/>
            <a:ext cx="2103437" cy="360363"/>
            <a:chOff x="58864" y="6464175"/>
            <a:chExt cx="2103463" cy="359735"/>
          </a:xfrm>
        </p:grpSpPr>
        <p:grpSp>
          <p:nvGrpSpPr>
            <p:cNvPr id="10253" name="Group 4"/>
            <p:cNvGrpSpPr>
              <a:grpSpLocks/>
            </p:cNvGrpSpPr>
            <p:nvPr userDrawn="1"/>
          </p:nvGrpSpPr>
          <p:grpSpPr bwMode="auto">
            <a:xfrm>
              <a:off x="179512" y="6464175"/>
              <a:ext cx="888250" cy="136799"/>
              <a:chOff x="-14" y="12"/>
              <a:chExt cx="605" cy="99"/>
            </a:xfrm>
          </p:grpSpPr>
          <p:sp>
            <p:nvSpPr>
              <p:cNvPr id="10255" name="AutoShape 2"/>
              <p:cNvSpPr>
                <a:spLocks/>
              </p:cNvSpPr>
              <p:nvPr/>
            </p:nvSpPr>
            <p:spPr bwMode="auto">
              <a:xfrm>
                <a:off x="-14" y="12"/>
                <a:ext cx="546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2236" y="9904"/>
                    </a:moveTo>
                    <a:cubicBezTo>
                      <a:pt x="2490" y="10359"/>
                      <a:pt x="2636" y="10997"/>
                      <a:pt x="2734" y="11787"/>
                    </a:cubicBezTo>
                    <a:cubicBezTo>
                      <a:pt x="2833" y="12577"/>
                      <a:pt x="2864" y="13428"/>
                      <a:pt x="2864" y="14460"/>
                    </a:cubicBezTo>
                    <a:cubicBezTo>
                      <a:pt x="2864" y="16952"/>
                      <a:pt x="2688" y="18501"/>
                      <a:pt x="2444" y="19473"/>
                    </a:cubicBezTo>
                    <a:cubicBezTo>
                      <a:pt x="2174" y="20567"/>
                      <a:pt x="1764" y="21175"/>
                      <a:pt x="1105" y="21175"/>
                    </a:cubicBezTo>
                    <a:lnTo>
                      <a:pt x="0" y="21175"/>
                    </a:lnTo>
                    <a:lnTo>
                      <a:pt x="623" y="395"/>
                    </a:lnTo>
                    <a:lnTo>
                      <a:pt x="1717" y="395"/>
                    </a:lnTo>
                    <a:cubicBezTo>
                      <a:pt x="2226" y="395"/>
                      <a:pt x="2480" y="942"/>
                      <a:pt x="2636" y="1671"/>
                    </a:cubicBezTo>
                    <a:cubicBezTo>
                      <a:pt x="2823" y="2552"/>
                      <a:pt x="2885" y="3797"/>
                      <a:pt x="2885" y="4982"/>
                    </a:cubicBezTo>
                    <a:cubicBezTo>
                      <a:pt x="2885" y="7017"/>
                      <a:pt x="2703" y="8871"/>
                      <a:pt x="2236" y="9904"/>
                    </a:cubicBezTo>
                    <a:close/>
                    <a:moveTo>
                      <a:pt x="908" y="17742"/>
                    </a:moveTo>
                    <a:lnTo>
                      <a:pt x="1188" y="17742"/>
                    </a:lnTo>
                    <a:cubicBezTo>
                      <a:pt x="1484" y="17742"/>
                      <a:pt x="1645" y="17529"/>
                      <a:pt x="1775" y="17134"/>
                    </a:cubicBezTo>
                    <a:cubicBezTo>
                      <a:pt x="1920" y="16679"/>
                      <a:pt x="2039" y="15919"/>
                      <a:pt x="2039" y="14643"/>
                    </a:cubicBezTo>
                    <a:cubicBezTo>
                      <a:pt x="2039" y="13792"/>
                      <a:pt x="1987" y="13155"/>
                      <a:pt x="1899" y="12760"/>
                    </a:cubicBezTo>
                    <a:cubicBezTo>
                      <a:pt x="1800" y="12304"/>
                      <a:pt x="1650" y="12091"/>
                      <a:pt x="1437" y="12091"/>
                    </a:cubicBezTo>
                    <a:lnTo>
                      <a:pt x="1079" y="12091"/>
                    </a:lnTo>
                    <a:lnTo>
                      <a:pt x="908" y="17742"/>
                    </a:lnTo>
                    <a:close/>
                    <a:moveTo>
                      <a:pt x="1183" y="8658"/>
                    </a:moveTo>
                    <a:lnTo>
                      <a:pt x="1365" y="8658"/>
                    </a:lnTo>
                    <a:cubicBezTo>
                      <a:pt x="1645" y="8658"/>
                      <a:pt x="1800" y="8324"/>
                      <a:pt x="1909" y="7838"/>
                    </a:cubicBezTo>
                    <a:cubicBezTo>
                      <a:pt x="2018" y="7352"/>
                      <a:pt x="2081" y="6623"/>
                      <a:pt x="2081" y="5742"/>
                    </a:cubicBezTo>
                    <a:cubicBezTo>
                      <a:pt x="2081" y="5134"/>
                      <a:pt x="2055" y="4739"/>
                      <a:pt x="1998" y="4405"/>
                    </a:cubicBezTo>
                    <a:cubicBezTo>
                      <a:pt x="1935" y="4071"/>
                      <a:pt x="1831" y="3828"/>
                      <a:pt x="1603" y="3828"/>
                    </a:cubicBezTo>
                    <a:lnTo>
                      <a:pt x="1328" y="3828"/>
                    </a:lnTo>
                    <a:lnTo>
                      <a:pt x="1183" y="8658"/>
                    </a:lnTo>
                    <a:close/>
                    <a:moveTo>
                      <a:pt x="4140" y="17742"/>
                    </a:moveTo>
                    <a:lnTo>
                      <a:pt x="5749" y="17742"/>
                    </a:lnTo>
                    <a:lnTo>
                      <a:pt x="5650" y="21175"/>
                    </a:lnTo>
                    <a:lnTo>
                      <a:pt x="3227" y="21175"/>
                    </a:lnTo>
                    <a:lnTo>
                      <a:pt x="3850" y="395"/>
                    </a:lnTo>
                    <a:lnTo>
                      <a:pt x="6247" y="395"/>
                    </a:lnTo>
                    <a:lnTo>
                      <a:pt x="6081" y="3828"/>
                    </a:lnTo>
                    <a:lnTo>
                      <a:pt x="4556" y="3828"/>
                    </a:lnTo>
                    <a:lnTo>
                      <a:pt x="4405" y="8871"/>
                    </a:lnTo>
                    <a:lnTo>
                      <a:pt x="5624" y="8871"/>
                    </a:lnTo>
                    <a:lnTo>
                      <a:pt x="5515" y="12425"/>
                    </a:lnTo>
                    <a:lnTo>
                      <a:pt x="4296" y="12425"/>
                    </a:lnTo>
                    <a:lnTo>
                      <a:pt x="4140" y="17742"/>
                    </a:lnTo>
                    <a:close/>
                    <a:moveTo>
                      <a:pt x="8540" y="395"/>
                    </a:moveTo>
                    <a:lnTo>
                      <a:pt x="9298" y="11878"/>
                    </a:lnTo>
                    <a:lnTo>
                      <a:pt x="10792" y="395"/>
                    </a:lnTo>
                    <a:lnTo>
                      <a:pt x="11456" y="395"/>
                    </a:lnTo>
                    <a:lnTo>
                      <a:pt x="10834" y="21175"/>
                    </a:lnTo>
                    <a:lnTo>
                      <a:pt x="10092" y="21175"/>
                    </a:lnTo>
                    <a:lnTo>
                      <a:pt x="10450" y="9053"/>
                    </a:lnTo>
                    <a:lnTo>
                      <a:pt x="9495" y="16436"/>
                    </a:lnTo>
                    <a:lnTo>
                      <a:pt x="8872" y="16436"/>
                    </a:lnTo>
                    <a:lnTo>
                      <a:pt x="8354" y="8658"/>
                    </a:lnTo>
                    <a:lnTo>
                      <a:pt x="7975" y="21175"/>
                    </a:lnTo>
                    <a:lnTo>
                      <a:pt x="7295" y="21175"/>
                    </a:lnTo>
                    <a:lnTo>
                      <a:pt x="7918" y="395"/>
                    </a:lnTo>
                    <a:lnTo>
                      <a:pt x="8540" y="395"/>
                    </a:lnTo>
                    <a:close/>
                    <a:moveTo>
                      <a:pt x="11685" y="13640"/>
                    </a:moveTo>
                    <a:cubicBezTo>
                      <a:pt x="11685" y="10451"/>
                      <a:pt x="11820" y="7321"/>
                      <a:pt x="12058" y="4921"/>
                    </a:cubicBezTo>
                    <a:cubicBezTo>
                      <a:pt x="12380" y="1701"/>
                      <a:pt x="12893" y="0"/>
                      <a:pt x="13610" y="0"/>
                    </a:cubicBezTo>
                    <a:cubicBezTo>
                      <a:pt x="14429" y="0"/>
                      <a:pt x="14990" y="2521"/>
                      <a:pt x="14990" y="7959"/>
                    </a:cubicBezTo>
                    <a:cubicBezTo>
                      <a:pt x="14990" y="11149"/>
                      <a:pt x="14855" y="14278"/>
                      <a:pt x="14616" y="16678"/>
                    </a:cubicBezTo>
                    <a:cubicBezTo>
                      <a:pt x="14295" y="19899"/>
                      <a:pt x="13781" y="21600"/>
                      <a:pt x="13065" y="21600"/>
                    </a:cubicBezTo>
                    <a:cubicBezTo>
                      <a:pt x="12245" y="21600"/>
                      <a:pt x="11685" y="19078"/>
                      <a:pt x="11685" y="13640"/>
                    </a:cubicBezTo>
                    <a:close/>
                    <a:moveTo>
                      <a:pt x="12790" y="6775"/>
                    </a:moveTo>
                    <a:cubicBezTo>
                      <a:pt x="12619" y="8688"/>
                      <a:pt x="12520" y="11180"/>
                      <a:pt x="12520" y="13640"/>
                    </a:cubicBezTo>
                    <a:cubicBezTo>
                      <a:pt x="12520" y="16770"/>
                      <a:pt x="12764" y="17894"/>
                      <a:pt x="13127" y="17894"/>
                    </a:cubicBezTo>
                    <a:cubicBezTo>
                      <a:pt x="13469" y="17894"/>
                      <a:pt x="13713" y="16709"/>
                      <a:pt x="13885" y="14825"/>
                    </a:cubicBezTo>
                    <a:cubicBezTo>
                      <a:pt x="14056" y="12912"/>
                      <a:pt x="14154" y="10420"/>
                      <a:pt x="14154" y="7960"/>
                    </a:cubicBezTo>
                    <a:cubicBezTo>
                      <a:pt x="14154" y="4830"/>
                      <a:pt x="13911" y="3706"/>
                      <a:pt x="13547" y="3706"/>
                    </a:cubicBezTo>
                    <a:cubicBezTo>
                      <a:pt x="13205" y="3706"/>
                      <a:pt x="12961" y="4891"/>
                      <a:pt x="12790" y="6775"/>
                    </a:cubicBezTo>
                    <a:close/>
                    <a:moveTo>
                      <a:pt x="18098" y="10177"/>
                    </a:moveTo>
                    <a:cubicBezTo>
                      <a:pt x="17963" y="11271"/>
                      <a:pt x="17745" y="12182"/>
                      <a:pt x="17459" y="12851"/>
                    </a:cubicBezTo>
                    <a:lnTo>
                      <a:pt x="18009" y="21175"/>
                    </a:lnTo>
                    <a:lnTo>
                      <a:pt x="17143" y="21175"/>
                    </a:lnTo>
                    <a:lnTo>
                      <a:pt x="16728" y="13641"/>
                    </a:lnTo>
                    <a:lnTo>
                      <a:pt x="16251" y="13641"/>
                    </a:lnTo>
                    <a:lnTo>
                      <a:pt x="16027" y="21175"/>
                    </a:lnTo>
                    <a:lnTo>
                      <a:pt x="15218" y="21175"/>
                    </a:lnTo>
                    <a:lnTo>
                      <a:pt x="15841" y="395"/>
                    </a:lnTo>
                    <a:lnTo>
                      <a:pt x="17050" y="395"/>
                    </a:lnTo>
                    <a:cubicBezTo>
                      <a:pt x="17491" y="395"/>
                      <a:pt x="17797" y="942"/>
                      <a:pt x="17989" y="1914"/>
                    </a:cubicBezTo>
                    <a:cubicBezTo>
                      <a:pt x="18202" y="2977"/>
                      <a:pt x="18290" y="4526"/>
                      <a:pt x="18290" y="6319"/>
                    </a:cubicBezTo>
                    <a:cubicBezTo>
                      <a:pt x="18290" y="7807"/>
                      <a:pt x="18227" y="9114"/>
                      <a:pt x="18098" y="10177"/>
                    </a:cubicBezTo>
                    <a:close/>
                    <a:moveTo>
                      <a:pt x="16354" y="10208"/>
                    </a:moveTo>
                    <a:lnTo>
                      <a:pt x="16666" y="10208"/>
                    </a:lnTo>
                    <a:cubicBezTo>
                      <a:pt x="16915" y="10208"/>
                      <a:pt x="17138" y="9934"/>
                      <a:pt x="17288" y="9114"/>
                    </a:cubicBezTo>
                    <a:cubicBezTo>
                      <a:pt x="17408" y="8476"/>
                      <a:pt x="17486" y="7443"/>
                      <a:pt x="17486" y="6349"/>
                    </a:cubicBezTo>
                    <a:cubicBezTo>
                      <a:pt x="17486" y="5651"/>
                      <a:pt x="17454" y="5012"/>
                      <a:pt x="17382" y="4587"/>
                    </a:cubicBezTo>
                    <a:cubicBezTo>
                      <a:pt x="17299" y="4101"/>
                      <a:pt x="17169" y="3828"/>
                      <a:pt x="16951" y="3828"/>
                    </a:cubicBezTo>
                    <a:lnTo>
                      <a:pt x="16546" y="3828"/>
                    </a:lnTo>
                    <a:lnTo>
                      <a:pt x="16354" y="10208"/>
                    </a:lnTo>
                    <a:close/>
                    <a:moveTo>
                      <a:pt x="19493" y="17742"/>
                    </a:moveTo>
                    <a:lnTo>
                      <a:pt x="21102" y="17742"/>
                    </a:lnTo>
                    <a:lnTo>
                      <a:pt x="21003" y="21175"/>
                    </a:lnTo>
                    <a:lnTo>
                      <a:pt x="18580" y="21175"/>
                    </a:lnTo>
                    <a:lnTo>
                      <a:pt x="19203" y="395"/>
                    </a:lnTo>
                    <a:lnTo>
                      <a:pt x="21600" y="395"/>
                    </a:lnTo>
                    <a:lnTo>
                      <a:pt x="21434" y="3828"/>
                    </a:lnTo>
                    <a:lnTo>
                      <a:pt x="19909" y="3828"/>
                    </a:lnTo>
                    <a:lnTo>
                      <a:pt x="19758" y="8871"/>
                    </a:lnTo>
                    <a:lnTo>
                      <a:pt x="20977" y="8871"/>
                    </a:lnTo>
                    <a:lnTo>
                      <a:pt x="20868" y="12425"/>
                    </a:lnTo>
                    <a:lnTo>
                      <a:pt x="19649" y="12425"/>
                    </a:lnTo>
                    <a:lnTo>
                      <a:pt x="19493" y="17742"/>
                    </a:lnTo>
                    <a:close/>
                    <a:moveTo>
                      <a:pt x="19493" y="17742"/>
                    </a:moveTo>
                  </a:path>
                </a:pathLst>
              </a:custGeom>
              <a:solidFill>
                <a:srgbClr val="0032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_tradnl"/>
              </a:p>
            </p:txBody>
          </p:sp>
          <p:sp>
            <p:nvSpPr>
              <p:cNvPr id="10256" name="AutoShape 3"/>
              <p:cNvSpPr>
                <a:spLocks/>
              </p:cNvSpPr>
              <p:nvPr/>
            </p:nvSpPr>
            <p:spPr bwMode="auto">
              <a:xfrm>
                <a:off x="533" y="98"/>
                <a:ext cx="58" cy="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870" y="0"/>
                    </a:lnTo>
                    <a:lnTo>
                      <a:pt x="21600" y="0"/>
                    </a:lnTo>
                    <a:lnTo>
                      <a:pt x="20730" y="21600"/>
                    </a:lnTo>
                    <a:lnTo>
                      <a:pt x="0" y="21600"/>
                    </a:lnTo>
                    <a:close/>
                    <a:moveTo>
                      <a:pt x="0" y="21600"/>
                    </a:moveTo>
                  </a:path>
                </a:pathLst>
              </a:custGeom>
              <a:solidFill>
                <a:srgbClr val="7DF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_tradnl"/>
              </a:p>
            </p:txBody>
          </p:sp>
        </p:grpSp>
        <p:sp>
          <p:nvSpPr>
            <p:cNvPr id="1038" name="22 CuadroTexto"/>
            <p:cNvSpPr txBox="1">
              <a:spLocks noChangeArrowheads="1"/>
            </p:cNvSpPr>
            <p:nvPr userDrawn="1"/>
          </p:nvSpPr>
          <p:spPr bwMode="auto">
            <a:xfrm>
              <a:off x="58864" y="6578276"/>
              <a:ext cx="2103463" cy="245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defRPr/>
              </a:pPr>
              <a:r>
                <a:rPr lang="en-GB" altLang="en-US" sz="1000" i="1" smtClean="0">
                  <a:solidFill>
                    <a:srgbClr val="31859C"/>
                  </a:solidFill>
                  <a:latin typeface="Arial" pitchFamily="34" charset="0"/>
                  <a:cs typeface="Arial" pitchFamily="34" charset="0"/>
                  <a:sym typeface="Gill Sans"/>
                </a:rPr>
                <a:t>DISCOVER, DISRUPT, DELIVER</a:t>
              </a:r>
            </a:p>
          </p:txBody>
        </p:sp>
      </p:grpSp>
      <p:sp>
        <p:nvSpPr>
          <p:cNvPr id="1035" name="TextBox 46"/>
          <p:cNvSpPr txBox="1">
            <a:spLocks noChangeArrowheads="1"/>
          </p:cNvSpPr>
          <p:nvPr/>
        </p:nvSpPr>
        <p:spPr bwMode="gray">
          <a:xfrm>
            <a:off x="4297363" y="6535738"/>
            <a:ext cx="51117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9pPr>
          </a:lstStyle>
          <a:p>
            <a:pPr algn="ctr">
              <a:defRPr/>
            </a:pPr>
            <a:fld id="{CF2E8FD5-D63E-E04D-9501-3F8B37E72FAE}" type="slidenum">
              <a:rPr lang="en-GB" sz="1000" smtClean="0">
                <a:solidFill>
                  <a:srgbClr val="072534"/>
                </a:solidFill>
                <a:sym typeface="Gill Sans" charset="0"/>
              </a:rPr>
              <a:pPr algn="ctr">
                <a:defRPr/>
              </a:pPr>
              <a:t>‹Nº›</a:t>
            </a:fld>
            <a:endParaRPr lang="en-GB" sz="1000" smtClean="0">
              <a:solidFill>
                <a:srgbClr val="072534"/>
              </a:solidFill>
              <a:sym typeface="Gill Sans" charset="0"/>
            </a:endParaRPr>
          </a:p>
        </p:txBody>
      </p:sp>
      <p:sp>
        <p:nvSpPr>
          <p:cNvPr id="10252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265113" y="1268413"/>
            <a:ext cx="8594725" cy="46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57" r:id="rId3"/>
    <p:sldLayoutId id="2147484158" r:id="rId4"/>
  </p:sldLayoutIdLst>
  <p:timing>
    <p:tnLst>
      <p:par>
        <p:cTn id="1" dur="indefinite" restart="never" nodeType="tmRoot"/>
      </p:par>
    </p:tnLst>
  </p:timing>
  <p:hf hdr="0" ftr="0"/>
  <p:txStyles>
    <p:titleStyle>
      <a:lvl1pPr marL="174625" indent="-174625" algn="l" rtl="0" eaLnBrk="0" fontAlgn="base" hangingPunct="0">
        <a:spcBef>
          <a:spcPct val="0"/>
        </a:spcBef>
        <a:spcAft>
          <a:spcPct val="0"/>
        </a:spcAft>
        <a:defRPr lang="de-DE" sz="2000" b="1" kern="1200" dirty="0">
          <a:solidFill>
            <a:schemeClr val="tx1"/>
          </a:solidFill>
          <a:latin typeface="Trebuchet MS" pitchFamily="34" charset="0"/>
          <a:ea typeface="ヒラギノ角ゴ Pro W3" charset="-128"/>
          <a:cs typeface="+mn-cs"/>
          <a:sym typeface="Trebuchet MS" charset="0"/>
        </a:defRPr>
      </a:lvl1pPr>
      <a:lvl2pPr marL="174625" indent="-174625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  <a:ea typeface="ヒラギノ角ゴ Pro W3"/>
          <a:cs typeface="ヒラギノ角ゴ ProN W3"/>
          <a:sym typeface="Trebuchet MS" charset="0"/>
        </a:defRPr>
      </a:lvl2pPr>
      <a:lvl3pPr marL="174625" indent="-174625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  <a:ea typeface="ヒラギノ角ゴ Pro W3"/>
          <a:cs typeface="ヒラギノ角ゴ ProN W3"/>
          <a:sym typeface="Trebuchet MS" charset="0"/>
        </a:defRPr>
      </a:lvl3pPr>
      <a:lvl4pPr marL="174625" indent="-174625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  <a:ea typeface="ヒラギノ角ゴ Pro W3"/>
          <a:cs typeface="ヒラギノ角ゴ ProN W3"/>
          <a:sym typeface="Trebuchet MS" charset="0"/>
        </a:defRPr>
      </a:lvl4pPr>
      <a:lvl5pPr marL="174625" indent="-174625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  <a:ea typeface="ヒラギノ角ゴ Pro W3"/>
          <a:cs typeface="ヒラギノ角ゴ ProN W3"/>
          <a:sym typeface="Trebuchet MS" charset="0"/>
        </a:defRPr>
      </a:lvl5pPr>
      <a:lvl6pPr marL="631825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  <a:ea typeface="ヒラギノ角ゴ Pro W3"/>
          <a:cs typeface="ヒラギノ角ゴ ProN W3"/>
          <a:sym typeface="Trebuchet MS" pitchFamily="34" charset="0"/>
        </a:defRPr>
      </a:lvl6pPr>
      <a:lvl7pPr marL="1089025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  <a:ea typeface="ヒラギノ角ゴ Pro W3"/>
          <a:cs typeface="ヒラギノ角ゴ ProN W3"/>
          <a:sym typeface="Trebuchet MS" pitchFamily="34" charset="0"/>
        </a:defRPr>
      </a:lvl7pPr>
      <a:lvl8pPr marL="1546225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  <a:ea typeface="ヒラギノ角ゴ Pro W3"/>
          <a:cs typeface="ヒラギノ角ゴ ProN W3"/>
          <a:sym typeface="Trebuchet MS" pitchFamily="34" charset="0"/>
        </a:defRPr>
      </a:lvl8pPr>
      <a:lvl9pPr marL="2003425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  <a:ea typeface="ヒラギノ角ゴ Pro W3"/>
          <a:cs typeface="ヒラギノ角ゴ ProN W3"/>
          <a:sym typeface="Trebuchet MS" pitchFamily="34" charset="0"/>
        </a:defRPr>
      </a:lvl9pPr>
    </p:titleStyle>
    <p:bodyStyle>
      <a:lvl1pPr marL="285750" indent="-285750" algn="l" rtl="0" eaLnBrk="0" fontAlgn="base" hangingPunct="0">
        <a:spcBef>
          <a:spcPts val="1925"/>
        </a:spcBef>
        <a:spcAft>
          <a:spcPct val="0"/>
        </a:spcAft>
        <a:buClr>
          <a:srgbClr val="008597"/>
        </a:buClr>
        <a:buFont typeface="Wingdings 3" charset="0"/>
        <a:buChar char=""/>
        <a:defRPr lang="en-US" altLang="en-US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3050" algn="l" rtl="0" eaLnBrk="0" fontAlgn="base" hangingPunct="0">
        <a:lnSpc>
          <a:spcPct val="90000"/>
        </a:lnSpc>
        <a:spcBef>
          <a:spcPts val="763"/>
        </a:spcBef>
        <a:spcAft>
          <a:spcPct val="0"/>
        </a:spcAft>
        <a:buClr>
          <a:srgbClr val="008597"/>
        </a:buClr>
        <a:buFont typeface="Arial" charset="0"/>
        <a:buChar char="–"/>
        <a:defRPr lang="en-US" altLang="en-US" kern="1200" dirty="0">
          <a:solidFill>
            <a:schemeClr val="tx1"/>
          </a:solidFill>
          <a:latin typeface="+mn-lt"/>
          <a:ea typeface="ＭＳ Ｐゴシック" charset="0"/>
          <a:cs typeface="Arial" pitchFamily="34" charset="0"/>
        </a:defRPr>
      </a:lvl2pPr>
      <a:lvl3pPr marL="806450" indent="-266700" algn="l" rtl="0" eaLnBrk="0" fontAlgn="base" hangingPunct="0">
        <a:lnSpc>
          <a:spcPct val="90000"/>
        </a:lnSpc>
        <a:spcBef>
          <a:spcPts val="763"/>
        </a:spcBef>
        <a:spcAft>
          <a:spcPct val="0"/>
        </a:spcAft>
        <a:buClr>
          <a:srgbClr val="008597"/>
        </a:buClr>
        <a:buFont typeface="Arial" charset="0"/>
        <a:buChar char="•"/>
        <a:defRPr lang="en-US" altLang="en-US" kern="1200" dirty="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071563" indent="-265113" algn="l" rtl="0" eaLnBrk="0" fontAlgn="base" hangingPunct="0">
        <a:lnSpc>
          <a:spcPct val="90000"/>
        </a:lnSpc>
        <a:spcBef>
          <a:spcPts val="763"/>
        </a:spcBef>
        <a:spcAft>
          <a:spcPct val="0"/>
        </a:spcAft>
        <a:buClr>
          <a:srgbClr val="008597"/>
        </a:buClr>
        <a:buFont typeface="Arial" charset="0"/>
        <a:buChar char="–"/>
        <a:defRPr lang="en-US" altLang="en-US" sz="1600" kern="1200" dirty="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1346200" indent="-274638" algn="l" rtl="0" eaLnBrk="0" fontAlgn="base" hangingPunct="0">
        <a:lnSpc>
          <a:spcPct val="90000"/>
        </a:lnSpc>
        <a:spcBef>
          <a:spcPts val="763"/>
        </a:spcBef>
        <a:spcAft>
          <a:spcPct val="0"/>
        </a:spcAft>
        <a:buClr>
          <a:srgbClr val="008597"/>
        </a:buClr>
        <a:buFont typeface="Arial" charset="0"/>
        <a:buChar char="•"/>
        <a:defRPr lang="en-US" altLang="en-US" sz="1600" kern="1200" dirty="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15888"/>
            <a:ext cx="82296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13316" name="Rectangle 1"/>
          <p:cNvSpPr>
            <a:spLocks/>
          </p:cNvSpPr>
          <p:nvPr userDrawn="1"/>
        </p:nvSpPr>
        <p:spPr bwMode="auto">
          <a:xfrm>
            <a:off x="0" y="0"/>
            <a:ext cx="368300" cy="647700"/>
          </a:xfrm>
          <a:prstGeom prst="rect">
            <a:avLst/>
          </a:prstGeom>
          <a:gradFill rotWithShape="0">
            <a:gsLst>
              <a:gs pos="0">
                <a:srgbClr val="0A1519"/>
              </a:gs>
              <a:gs pos="100000">
                <a:srgbClr val="2A5E77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s-ES" sz="2800">
              <a:solidFill>
                <a:srgbClr val="000000"/>
              </a:solidFill>
              <a:latin typeface="Arial" charset="0"/>
              <a:cs typeface="Arial" charset="0"/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BACF"/>
        </a:buClr>
        <a:buSzPct val="200000"/>
        <a:buChar char="•"/>
        <a:defRPr>
          <a:solidFill>
            <a:srgbClr val="255C8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BACF"/>
        </a:buClr>
        <a:buFont typeface="Wingdings" charset="0"/>
        <a:buChar char="§"/>
        <a:defRPr sz="1600">
          <a:solidFill>
            <a:srgbClr val="255C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255C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55C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55C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55C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55C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55C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55C8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3E560-B547-4DCE-81C8-795F1807C834}" type="datetimeFigureOut">
              <a:rPr lang="es-ES" smtClean="0"/>
              <a:pPr/>
              <a:t>21/12/2015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90D2-5523-435D-A8C0-D0A8311CCA3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42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020762"/>
          </a:xfrm>
        </p:spPr>
        <p:txBody>
          <a:bodyPr>
            <a:noAutofit/>
          </a:bodyPr>
          <a:lstStyle/>
          <a:p>
            <a:r>
              <a:rPr lang="es-PE" sz="4800" dirty="0" smtClean="0"/>
              <a:t> AGENTE </a:t>
            </a:r>
            <a:r>
              <a:rPr lang="es-PE" sz="4400" dirty="0" smtClean="0"/>
              <a:t>INTELIGENTE CON PROCESAMIENTO DE LENGUAJE NATURAL</a:t>
            </a:r>
            <a:endParaRPr lang="es-PE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47664" y="3717032"/>
            <a:ext cx="6400800" cy="504056"/>
          </a:xfrm>
        </p:spPr>
        <p:txBody>
          <a:bodyPr>
            <a:noAutofit/>
          </a:bodyPr>
          <a:lstStyle/>
          <a:p>
            <a:r>
              <a:rPr lang="es-PE" sz="2800" dirty="0" smtClean="0"/>
              <a:t>SISTEMAS OPERATIVOS</a:t>
            </a:r>
            <a:endParaRPr lang="es-PE" sz="2800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500064" y="4581128"/>
            <a:ext cx="6400800" cy="187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400" b="1" dirty="0"/>
              <a:t>P</a:t>
            </a:r>
            <a:r>
              <a:rPr lang="es-PE" sz="1400" b="1" dirty="0" smtClean="0"/>
              <a:t>ROFESOR</a:t>
            </a:r>
            <a:r>
              <a:rPr lang="es-PE" sz="1400" b="1" dirty="0"/>
              <a:t>:</a:t>
            </a:r>
            <a:endParaRPr lang="es-ES" sz="1400" dirty="0"/>
          </a:p>
          <a:p>
            <a:r>
              <a:rPr lang="es-PE" sz="1400" dirty="0" err="1" smtClean="0"/>
              <a:t>Phd</a:t>
            </a:r>
            <a:r>
              <a:rPr lang="es-PE" sz="1400" dirty="0" smtClean="0"/>
              <a:t>. Aldo Camargo Fernández-Baca</a:t>
            </a:r>
          </a:p>
          <a:p>
            <a:endParaRPr lang="es-ES" sz="1400" dirty="0"/>
          </a:p>
          <a:p>
            <a:r>
              <a:rPr lang="es-PE" sz="1400" b="1" dirty="0"/>
              <a:t>INTEGRANTES:</a:t>
            </a:r>
            <a:endParaRPr lang="es-ES" sz="1400" dirty="0"/>
          </a:p>
          <a:p>
            <a:r>
              <a:rPr lang="es-PE" sz="1400" dirty="0" smtClean="0"/>
              <a:t>Martínez Estrada Jerson </a:t>
            </a:r>
            <a:endParaRPr lang="es-ES" sz="1400" dirty="0"/>
          </a:p>
          <a:p>
            <a:pPr fontAlgn="auto">
              <a:spcAft>
                <a:spcPts val="0"/>
              </a:spcAft>
            </a:pPr>
            <a:r>
              <a:rPr lang="es-PE" sz="1400" dirty="0" smtClean="0"/>
              <a:t>Guadalupe </a:t>
            </a:r>
            <a:r>
              <a:rPr lang="es-PE" sz="1400" dirty="0" err="1" smtClean="0"/>
              <a:t>Halanocca</a:t>
            </a:r>
            <a:r>
              <a:rPr lang="es-PE" sz="1400" dirty="0" smtClean="0"/>
              <a:t> Julio</a:t>
            </a:r>
            <a:endParaRPr lang="es-PE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 txBox="1">
            <a:spLocks noChangeArrowheads="1"/>
          </p:cNvSpPr>
          <p:nvPr/>
        </p:nvSpPr>
        <p:spPr bwMode="auto">
          <a:xfrm>
            <a:off x="144463" y="79375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74625" eaLnBrk="0" hangingPunct="0">
              <a:defRPr sz="2400"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ヒラギノ角ゴ ProN W3" charset="0"/>
                <a:cs typeface="ヒラギノ角ゴ ProN W3" charset="0"/>
              </a:defRPr>
            </a:lvl9pPr>
          </a:lstStyle>
          <a:p>
            <a:r>
              <a:rPr lang="es-ES" sz="3200" b="1" dirty="0" smtClean="0">
                <a:ea typeface="ヒラギノ角ゴ Pro W3" charset="0"/>
                <a:cs typeface="ヒラギノ角ゴ Pro W3" charset="0"/>
                <a:sym typeface="Trebuchet MS" charset="0"/>
              </a:rPr>
              <a:t>Contenidos</a:t>
            </a:r>
            <a:endParaRPr lang="es-ES" b="1" dirty="0">
              <a:solidFill>
                <a:srgbClr val="003245"/>
              </a:solidFill>
              <a:ea typeface="ヒラギノ角ゴ Pro W3" charset="0"/>
              <a:cs typeface="ヒラギノ角ゴ Pro W3" charset="0"/>
              <a:sym typeface="Trebuchet MS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gray">
          <a:xfrm>
            <a:off x="1196213" y="1724746"/>
            <a:ext cx="7638224" cy="7236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108000" tIns="72000" rIns="108000" bIns="72000" anchor="ctr"/>
          <a:lstStyle/>
          <a:p>
            <a:pPr defTabSz="801688" eaLnBrk="0" hangingPunct="0"/>
            <a:r>
              <a:rPr lang="es-ES_tradnl" altLang="de-DE" sz="2400" noProof="1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Descripción del problema </a:t>
            </a:r>
            <a:endParaRPr lang="de-DE" altLang="de-DE" sz="2400" noProof="1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gray">
          <a:xfrm>
            <a:off x="1196213" y="2602634"/>
            <a:ext cx="7638224" cy="7236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108000" tIns="72000" rIns="108000" bIns="72000" anchor="ctr"/>
          <a:lstStyle/>
          <a:p>
            <a:pPr defTabSz="801688" eaLnBrk="0" hangingPunct="0"/>
            <a:r>
              <a:rPr lang="de-DE" altLang="de-DE" sz="2400" noProof="1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Objetivos del Proyecto</a:t>
            </a:r>
            <a:endParaRPr lang="de-DE" altLang="de-DE" sz="2400" noProof="1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1196213" y="3482109"/>
            <a:ext cx="7638224" cy="7236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108000" tIns="72000" rIns="108000" bIns="72000" anchor="ctr"/>
          <a:lstStyle/>
          <a:p>
            <a:pPr defTabSz="801688" eaLnBrk="0" hangingPunct="0"/>
            <a:r>
              <a:rPr lang="de-DE" altLang="de-DE" sz="2400" noProof="1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Herramientas</a:t>
            </a:r>
            <a:endParaRPr lang="de-DE" altLang="de-DE" sz="2400" noProof="1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gray">
          <a:xfrm>
            <a:off x="1196213" y="4361584"/>
            <a:ext cx="7638224" cy="7236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108000" tIns="72000" rIns="108000" bIns="72000" anchor="ctr"/>
          <a:lstStyle/>
          <a:p>
            <a:pPr defTabSz="801688" eaLnBrk="0" hangingPunct="0"/>
            <a:r>
              <a:rPr lang="de-DE" altLang="de-DE" sz="2400" noProof="1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Conclusiones</a:t>
            </a:r>
            <a:endParaRPr lang="de-DE" altLang="de-DE" sz="2400" noProof="1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gray">
          <a:xfrm>
            <a:off x="328613" y="1724746"/>
            <a:ext cx="723600" cy="723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108000" tIns="72000" rIns="108000" bIns="72000" anchor="ctr"/>
          <a:lstStyle/>
          <a:p>
            <a:pPr algn="ctr" defTabSz="801688" eaLnBrk="0" hangingPunct="0"/>
            <a:r>
              <a:rPr lang="de-DE" altLang="de-DE" sz="3200" b="1" noProof="1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rPr>
              <a:t>1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gray">
          <a:xfrm>
            <a:off x="328613" y="2602634"/>
            <a:ext cx="723600" cy="723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108000" tIns="72000" rIns="108000" bIns="72000" anchor="ctr"/>
          <a:lstStyle/>
          <a:p>
            <a:pPr algn="ctr" defTabSz="801688" eaLnBrk="0" hangingPunct="0"/>
            <a:r>
              <a:rPr lang="de-DE" altLang="de-DE" sz="3200" b="1" noProof="1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rPr>
              <a:t>2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gray">
          <a:xfrm>
            <a:off x="328613" y="3482109"/>
            <a:ext cx="723600" cy="723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108000" tIns="72000" rIns="108000" bIns="72000" anchor="ctr"/>
          <a:lstStyle/>
          <a:p>
            <a:pPr algn="ctr" defTabSz="801688" eaLnBrk="0" hangingPunct="0"/>
            <a:r>
              <a:rPr lang="de-DE" altLang="de-DE" sz="3200" b="1" noProof="1" smtClean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rPr>
              <a:t>3</a:t>
            </a:r>
            <a:endParaRPr lang="de-DE" altLang="de-DE" sz="3200" b="1" noProof="1">
              <a:solidFill>
                <a:srgbClr val="FFFFFF"/>
              </a:solidFill>
              <a:effectLst>
                <a:outerShdw blurRad="190500" algn="ctr" rotWithShape="0">
                  <a:prstClr val="black">
                    <a:alpha val="5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gray">
          <a:xfrm>
            <a:off x="328613" y="4361584"/>
            <a:ext cx="723600" cy="723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108000" tIns="72000" rIns="108000" bIns="72000" anchor="ctr"/>
          <a:lstStyle/>
          <a:p>
            <a:pPr algn="ctr" defTabSz="801688" eaLnBrk="0" hangingPunct="0"/>
            <a:r>
              <a:rPr lang="de-DE" altLang="de-DE" sz="3200" b="1" noProof="1" smtClean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rPr>
              <a:t>4</a:t>
            </a:r>
            <a:endParaRPr lang="de-DE" altLang="de-DE" sz="3200" b="1" noProof="1">
              <a:solidFill>
                <a:srgbClr val="FFFFFF"/>
              </a:solidFill>
              <a:effectLst>
                <a:outerShdw blurRad="190500" algn="ctr" rotWithShape="0">
                  <a:prstClr val="black">
                    <a:alpha val="5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3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gray">
          <a:xfrm>
            <a:off x="396404" y="1556792"/>
            <a:ext cx="8352606" cy="1296144"/>
          </a:xfrm>
          <a:prstGeom prst="rect">
            <a:avLst/>
          </a:prstGeom>
          <a:solidFill>
            <a:srgbClr val="FFFFFF"/>
          </a:soli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44000" bIns="72000"/>
          <a:lstStyle/>
          <a:p>
            <a:pPr algn="just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</a:pPr>
            <a:r>
              <a:rPr lang="es-ES_tradnl" sz="2000" dirty="0" smtClean="0">
                <a:cs typeface="Arial" charset="0"/>
              </a:rPr>
              <a:t>El avance en las tecnologías de desarrollo, tanto en </a:t>
            </a:r>
            <a:r>
              <a:rPr lang="es-ES_tradnl" sz="2000" i="1" dirty="0" smtClean="0">
                <a:cs typeface="Arial" charset="0"/>
              </a:rPr>
              <a:t>software</a:t>
            </a:r>
            <a:r>
              <a:rPr lang="es-ES_tradnl" sz="2000" dirty="0" smtClean="0">
                <a:cs typeface="Arial" charset="0"/>
              </a:rPr>
              <a:t> como en </a:t>
            </a:r>
            <a:r>
              <a:rPr lang="es-ES_tradnl" sz="2000" i="1" dirty="0" smtClean="0">
                <a:cs typeface="Arial" charset="0"/>
              </a:rPr>
              <a:t>hardware</a:t>
            </a:r>
            <a:r>
              <a:rPr lang="es-ES_tradnl" sz="2000" dirty="0" smtClean="0">
                <a:cs typeface="Arial" charset="0"/>
              </a:rPr>
              <a:t> hizo que surjan nuevas necesidades para el control de nuestro entorno. Estas características se reflejan en la necesidad constante de comunicación, seguridad y automatización de tareas.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gray">
          <a:xfrm>
            <a:off x="1133544" y="185120"/>
            <a:ext cx="7638224" cy="7236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108000" tIns="72000" rIns="108000" bIns="72000" anchor="ctr"/>
          <a:lstStyle/>
          <a:p>
            <a:pPr defTabSz="801688" eaLnBrk="0" hangingPunct="0"/>
            <a:r>
              <a:rPr lang="es-ES_tradnl" altLang="de-DE" sz="2400" noProof="1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Descripción del problema </a:t>
            </a:r>
            <a:endParaRPr lang="de-DE" altLang="de-DE" sz="2400" noProof="1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gray">
          <a:xfrm>
            <a:off x="265944" y="185120"/>
            <a:ext cx="723600" cy="723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108000" tIns="72000" rIns="108000" bIns="72000" anchor="ctr"/>
          <a:lstStyle/>
          <a:p>
            <a:pPr algn="ctr" defTabSz="801688" eaLnBrk="0" hangingPunct="0"/>
            <a:r>
              <a:rPr lang="de-DE" altLang="de-DE" sz="3200" b="1" noProof="1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rPr>
              <a:t>1</a:t>
            </a:r>
          </a:p>
        </p:txBody>
      </p:sp>
      <p:pic>
        <p:nvPicPr>
          <p:cNvPr id="81922" name="Picture 2" descr="http://edgecast.tech.buscafs.com/uploads/images/34552_614x3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32" y="3356992"/>
            <a:ext cx="584835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73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251520" y="1268760"/>
            <a:ext cx="8568630" cy="4752528"/>
            <a:chOff x="323850" y="908720"/>
            <a:chExt cx="2684835" cy="3645200"/>
          </a:xfrm>
        </p:grpSpPr>
        <p:sp>
          <p:nvSpPr>
            <p:cNvPr id="15" name="Rectangle 19"/>
            <p:cNvSpPr>
              <a:spLocks noChangeArrowheads="1"/>
            </p:cNvSpPr>
            <p:nvPr/>
          </p:nvSpPr>
          <p:spPr bwMode="gray">
            <a:xfrm>
              <a:off x="323850" y="908720"/>
              <a:ext cx="2684835" cy="521137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72000" rIns="108000" bIns="72000" anchor="ctr"/>
            <a:lstStyle/>
            <a:p>
              <a:pPr defTabSz="801688" eaLnBrk="0" hangingPunct="0"/>
              <a:r>
                <a:rPr lang="es-ES_tradnl" sz="2800" b="1" dirty="0" smtClean="0">
                  <a:solidFill>
                    <a:srgbClr val="FFFFFF"/>
                  </a:solidFill>
                  <a:effectLst>
                    <a:outerShdw blurRad="190500" algn="ctr" rotWithShape="0">
                      <a:prstClr val="black">
                        <a:alpha val="50000"/>
                      </a:prstClr>
                    </a:outerShdw>
                  </a:effectLst>
                  <a:cs typeface="Arial" charset="0"/>
                </a:rPr>
                <a:t>Objetivos del proyecto</a:t>
              </a:r>
              <a:endParaRPr lang="es-ES_tradnl" sz="2800" b="1" dirty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endParaRP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gray">
            <a:xfrm>
              <a:off x="323850" y="1429857"/>
              <a:ext cx="2684835" cy="31240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144000" bIns="72000"/>
            <a:lstStyle/>
            <a:p>
              <a:pPr algn="just"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</a:pPr>
              <a:endParaRPr lang="es-ES_tradnl" sz="2000" dirty="0" smtClean="0">
                <a:cs typeface="Arial" charset="0"/>
              </a:endParaRPr>
            </a:p>
          </p:txBody>
        </p:sp>
      </p:grpSp>
      <p:pic>
        <p:nvPicPr>
          <p:cNvPr id="1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" t="3339"/>
          <a:stretch/>
        </p:blipFill>
        <p:spPr bwMode="auto">
          <a:xfrm>
            <a:off x="362804" y="2783604"/>
            <a:ext cx="2432148" cy="177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rma libre 4"/>
          <p:cNvSpPr/>
          <p:nvPr/>
        </p:nvSpPr>
        <p:spPr>
          <a:xfrm>
            <a:off x="3707904" y="2060848"/>
            <a:ext cx="4822875" cy="1474229"/>
          </a:xfrm>
          <a:custGeom>
            <a:avLst/>
            <a:gdLst>
              <a:gd name="connsiteX0" fmla="*/ 0 w 3535587"/>
              <a:gd name="connsiteY0" fmla="*/ 0 h 1273197"/>
              <a:gd name="connsiteX1" fmla="*/ 2898989 w 3535587"/>
              <a:gd name="connsiteY1" fmla="*/ 0 h 1273197"/>
              <a:gd name="connsiteX2" fmla="*/ 3535587 w 3535587"/>
              <a:gd name="connsiteY2" fmla="*/ 636599 h 1273197"/>
              <a:gd name="connsiteX3" fmla="*/ 2898989 w 3535587"/>
              <a:gd name="connsiteY3" fmla="*/ 1273197 h 1273197"/>
              <a:gd name="connsiteX4" fmla="*/ 0 w 3535587"/>
              <a:gd name="connsiteY4" fmla="*/ 1273197 h 1273197"/>
              <a:gd name="connsiteX5" fmla="*/ 0 w 3535587"/>
              <a:gd name="connsiteY5" fmla="*/ 0 h 127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587" h="1273197">
                <a:moveTo>
                  <a:pt x="3535587" y="1273196"/>
                </a:moveTo>
                <a:lnTo>
                  <a:pt x="636598" y="1273196"/>
                </a:lnTo>
                <a:lnTo>
                  <a:pt x="0" y="636598"/>
                </a:lnTo>
                <a:lnTo>
                  <a:pt x="636598" y="1"/>
                </a:lnTo>
                <a:lnTo>
                  <a:pt x="3535587" y="1"/>
                </a:lnTo>
                <a:lnTo>
                  <a:pt x="3535587" y="1273196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9744" tIns="76200" rIns="142240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Aft>
                <a:spcPct val="35000"/>
              </a:spcAft>
            </a:pPr>
            <a:r>
              <a:rPr lang="es-PE" sz="2000" dirty="0" smtClean="0"/>
              <a:t>Programar un </a:t>
            </a:r>
            <a:r>
              <a:rPr lang="es-PE" sz="2000" b="1" dirty="0" smtClean="0"/>
              <a:t>agente inteligente</a:t>
            </a:r>
            <a:r>
              <a:rPr lang="es-PE" sz="2000" dirty="0" smtClean="0"/>
              <a:t>, que mantenga el </a:t>
            </a:r>
            <a:r>
              <a:rPr lang="es-PE" sz="2000" b="1" dirty="0" smtClean="0"/>
              <a:t>control del hogar </a:t>
            </a:r>
            <a:r>
              <a:rPr lang="es-PE" sz="2000" dirty="0" smtClean="0"/>
              <a:t>mediante tareas específicas.</a:t>
            </a:r>
            <a:endParaRPr lang="en-GB" sz="2000" kern="1200" dirty="0"/>
          </a:p>
        </p:txBody>
      </p:sp>
      <p:sp>
        <p:nvSpPr>
          <p:cNvPr id="8" name="Forma libre 7"/>
          <p:cNvSpPr/>
          <p:nvPr/>
        </p:nvSpPr>
        <p:spPr>
          <a:xfrm>
            <a:off x="3707904" y="3789040"/>
            <a:ext cx="4822875" cy="2038442"/>
          </a:xfrm>
          <a:custGeom>
            <a:avLst/>
            <a:gdLst>
              <a:gd name="connsiteX0" fmla="*/ 0 w 3535587"/>
              <a:gd name="connsiteY0" fmla="*/ 0 h 1273197"/>
              <a:gd name="connsiteX1" fmla="*/ 2898989 w 3535587"/>
              <a:gd name="connsiteY1" fmla="*/ 0 h 1273197"/>
              <a:gd name="connsiteX2" fmla="*/ 3535587 w 3535587"/>
              <a:gd name="connsiteY2" fmla="*/ 636599 h 1273197"/>
              <a:gd name="connsiteX3" fmla="*/ 2898989 w 3535587"/>
              <a:gd name="connsiteY3" fmla="*/ 1273197 h 1273197"/>
              <a:gd name="connsiteX4" fmla="*/ 0 w 3535587"/>
              <a:gd name="connsiteY4" fmla="*/ 1273197 h 1273197"/>
              <a:gd name="connsiteX5" fmla="*/ 0 w 3535587"/>
              <a:gd name="connsiteY5" fmla="*/ 0 h 127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587" h="1273197">
                <a:moveTo>
                  <a:pt x="3535587" y="1273196"/>
                </a:moveTo>
                <a:lnTo>
                  <a:pt x="636598" y="1273196"/>
                </a:lnTo>
                <a:lnTo>
                  <a:pt x="0" y="636598"/>
                </a:lnTo>
                <a:lnTo>
                  <a:pt x="636598" y="1"/>
                </a:lnTo>
                <a:lnTo>
                  <a:pt x="3535587" y="1"/>
                </a:lnTo>
                <a:lnTo>
                  <a:pt x="3535587" y="127319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9744" tIns="76201" rIns="142240" bIns="76200" numCol="1" spcCol="1270" anchor="ctr" anchorCtr="0">
            <a:noAutofit/>
          </a:bodyPr>
          <a:lstStyle/>
          <a:p>
            <a:pPr marL="457200" lvl="0" indent="-45720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en-GB" kern="1200" dirty="0" smtClean="0"/>
              <a:t>Aplicar conceptos de </a:t>
            </a:r>
            <a:r>
              <a:rPr lang="en-GB" b="1" dirty="0" err="1" smtClean="0"/>
              <a:t>Inteligencia</a:t>
            </a:r>
            <a:r>
              <a:rPr lang="en-GB" b="1" dirty="0" smtClean="0"/>
              <a:t> Artificial</a:t>
            </a:r>
            <a:r>
              <a:rPr lang="en-GB" kern="1200" dirty="0" smtClean="0"/>
              <a:t>.</a:t>
            </a:r>
          </a:p>
          <a:p>
            <a:pPr marL="457200" lvl="0" indent="-45720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en-GB" kern="1200" dirty="0" err="1" smtClean="0"/>
              <a:t>Implementar</a:t>
            </a:r>
            <a:r>
              <a:rPr lang="en-GB" kern="1200" dirty="0" smtClean="0"/>
              <a:t> un </a:t>
            </a:r>
            <a:r>
              <a:rPr lang="en-GB" kern="1200" dirty="0" err="1" smtClean="0"/>
              <a:t>sistema</a:t>
            </a:r>
            <a:r>
              <a:rPr lang="en-GB" kern="1200" dirty="0" smtClean="0"/>
              <a:t> para el </a:t>
            </a:r>
            <a:r>
              <a:rPr lang="en-GB" b="1" kern="1200" dirty="0" err="1" smtClean="0"/>
              <a:t>procesamiento</a:t>
            </a:r>
            <a:r>
              <a:rPr lang="en-GB" b="1" kern="1200" dirty="0" smtClean="0"/>
              <a:t> de </a:t>
            </a:r>
            <a:r>
              <a:rPr lang="en-GB" b="1" kern="1200" dirty="0" err="1" smtClean="0"/>
              <a:t>lenguaje</a:t>
            </a:r>
            <a:r>
              <a:rPr lang="en-GB" b="1" kern="1200" dirty="0" smtClean="0"/>
              <a:t> natural</a:t>
            </a:r>
            <a:r>
              <a:rPr lang="en-GB" kern="1200" dirty="0" smtClean="0"/>
              <a:t>.</a:t>
            </a:r>
          </a:p>
          <a:p>
            <a:pPr marL="457200" lvl="0" indent="-45720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en-GB" dirty="0" err="1" smtClean="0"/>
              <a:t>Hacer</a:t>
            </a:r>
            <a:r>
              <a:rPr lang="en-GB" dirty="0" smtClean="0"/>
              <a:t> </a:t>
            </a:r>
            <a:r>
              <a:rPr lang="en-GB" dirty="0" err="1" smtClean="0"/>
              <a:t>uso</a:t>
            </a:r>
            <a:r>
              <a:rPr lang="en-GB" dirty="0" smtClean="0"/>
              <a:t> del </a:t>
            </a:r>
            <a:r>
              <a:rPr lang="en-GB" b="1" dirty="0" smtClean="0"/>
              <a:t>hardware </a:t>
            </a:r>
            <a:r>
              <a:rPr lang="en-GB" b="1" dirty="0" err="1" smtClean="0"/>
              <a:t>libre</a:t>
            </a:r>
            <a:r>
              <a:rPr lang="en-GB" b="1" dirty="0" smtClean="0"/>
              <a:t> </a:t>
            </a:r>
            <a:r>
              <a:rPr lang="en-GB" dirty="0" smtClean="0"/>
              <a:t>para </a:t>
            </a:r>
            <a:r>
              <a:rPr lang="en-GB" dirty="0" err="1" smtClean="0"/>
              <a:t>apoyar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las </a:t>
            </a:r>
            <a:r>
              <a:rPr lang="en-GB" dirty="0" err="1" smtClean="0"/>
              <a:t>tareas</a:t>
            </a:r>
            <a:r>
              <a:rPr lang="en-GB" dirty="0" smtClean="0"/>
              <a:t>.</a:t>
            </a:r>
            <a:endParaRPr lang="en-GB" kern="1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483768" y="2492896"/>
            <a:ext cx="1181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cs typeface="Arial" charset="0"/>
              </a:rPr>
              <a:t>Objetivo general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483768" y="4509120"/>
            <a:ext cx="148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cs typeface="Arial" charset="0"/>
              </a:rPr>
              <a:t>Objetivos específicos</a:t>
            </a:r>
            <a:endParaRPr lang="es-E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1133544" y="185120"/>
            <a:ext cx="7638224" cy="7236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108000" tIns="72000" rIns="108000" bIns="72000" anchor="ctr"/>
          <a:lstStyle/>
          <a:p>
            <a:pPr defTabSz="801688" eaLnBrk="0" hangingPunct="0"/>
            <a:r>
              <a:rPr lang="es-ES_tradnl" altLang="de-DE" sz="2400" noProof="1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Objetivos del proyecto </a:t>
            </a:r>
            <a:endParaRPr lang="de-DE" altLang="de-DE" sz="2400" noProof="1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265944" y="185120"/>
            <a:ext cx="723600" cy="723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108000" tIns="72000" rIns="108000" bIns="72000" anchor="ctr"/>
          <a:lstStyle/>
          <a:p>
            <a:pPr algn="ctr" defTabSz="801688" eaLnBrk="0" hangingPunct="0"/>
            <a:r>
              <a:rPr lang="de-DE" altLang="de-DE" sz="3200" b="1" noProof="1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70073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gray">
          <a:xfrm>
            <a:off x="1154606" y="1338158"/>
            <a:ext cx="2807444" cy="2016224"/>
          </a:xfrm>
          <a:prstGeom prst="rect">
            <a:avLst/>
          </a:prstGeom>
          <a:solidFill>
            <a:srgbClr val="FFFFFF"/>
          </a:soli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44000" bIns="72000"/>
          <a:lstStyle/>
          <a:p>
            <a:pPr algn="just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</a:pPr>
            <a:r>
              <a:rPr lang="es-ES_tradnl" sz="2000" b="1" i="1" dirty="0" smtClean="0">
                <a:cs typeface="Arial" charset="0"/>
              </a:rPr>
              <a:t>Python</a:t>
            </a:r>
            <a:r>
              <a:rPr lang="es-ES_tradnl" sz="2000" dirty="0" smtClean="0">
                <a:cs typeface="Arial" charset="0"/>
              </a:rPr>
              <a:t>, lenguaje de programación que más se adecua para el desarrollo de modelos y clasificadores que implementa la IA.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gray">
          <a:xfrm>
            <a:off x="1133544" y="185120"/>
            <a:ext cx="7638224" cy="7236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108000" tIns="72000" rIns="108000" bIns="72000" anchor="ctr"/>
          <a:lstStyle/>
          <a:p>
            <a:pPr defTabSz="801688" eaLnBrk="0" hangingPunct="0"/>
            <a:r>
              <a:rPr lang="de-DE" altLang="de-DE" sz="2400" noProof="1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Herramientas</a:t>
            </a:r>
            <a:endParaRPr lang="de-DE" altLang="de-DE" sz="2400" noProof="1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gray">
          <a:xfrm>
            <a:off x="265944" y="185120"/>
            <a:ext cx="723600" cy="723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108000" tIns="72000" rIns="108000" bIns="72000" anchor="ctr"/>
          <a:lstStyle/>
          <a:p>
            <a:pPr algn="ctr" defTabSz="801688" eaLnBrk="0" hangingPunct="0"/>
            <a:r>
              <a:rPr lang="de-DE" altLang="de-DE" sz="3200" b="1" noProof="1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rPr>
              <a:t>3</a:t>
            </a:r>
          </a:p>
        </p:txBody>
      </p:sp>
      <p:pic>
        <p:nvPicPr>
          <p:cNvPr id="8" name="7 Imagen" descr="Sueldo de programadores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645024"/>
            <a:ext cx="590550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gray">
          <a:xfrm>
            <a:off x="5580112" y="1341963"/>
            <a:ext cx="2807444" cy="2016224"/>
          </a:xfrm>
          <a:prstGeom prst="rect">
            <a:avLst/>
          </a:prstGeom>
          <a:solidFill>
            <a:srgbClr val="FFFFFF"/>
          </a:soli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44000" bIns="72000"/>
          <a:lstStyle/>
          <a:p>
            <a:pPr algn="just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</a:pPr>
            <a:r>
              <a:rPr lang="es-ES_tradnl" sz="2000" b="1" i="1" dirty="0" err="1" smtClean="0">
                <a:cs typeface="Arial" charset="0"/>
              </a:rPr>
              <a:t>Arduino</a:t>
            </a:r>
            <a:r>
              <a:rPr lang="es-ES_tradnl" sz="2000" dirty="0" smtClean="0">
                <a:cs typeface="Arial" charset="0"/>
              </a:rPr>
              <a:t>, plataforma open hardware   que permite el control de artefactos que permite incorporar sensores.</a:t>
            </a:r>
          </a:p>
        </p:txBody>
      </p:sp>
    </p:spTree>
    <p:extLst>
      <p:ext uri="{BB962C8B-B14F-4D97-AF65-F5344CB8AC3E}">
        <p14:creationId xmlns:p14="http://schemas.microsoft.com/office/powerpoint/2010/main" val="4248980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gray">
          <a:xfrm>
            <a:off x="1154606" y="1338158"/>
            <a:ext cx="2807444" cy="2016224"/>
          </a:xfrm>
          <a:prstGeom prst="rect">
            <a:avLst/>
          </a:prstGeom>
          <a:solidFill>
            <a:srgbClr val="FFFFFF"/>
          </a:soli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44000" bIns="72000"/>
          <a:lstStyle/>
          <a:p>
            <a:pPr algn="just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</a:pPr>
            <a:r>
              <a:rPr lang="es-ES_tradnl" sz="2000" b="1" i="1" dirty="0" smtClean="0">
                <a:cs typeface="Arial" charset="0"/>
              </a:rPr>
              <a:t>Api Twitter</a:t>
            </a:r>
            <a:r>
              <a:rPr lang="es-ES_tradnl" sz="2000" dirty="0" smtClean="0">
                <a:cs typeface="Arial" charset="0"/>
              </a:rPr>
              <a:t>, posee características que permite administrar un perfil y hacer obtener información de otros usuarios.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gray">
          <a:xfrm>
            <a:off x="1133544" y="185120"/>
            <a:ext cx="7638224" cy="7236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108000" tIns="72000" rIns="108000" bIns="72000" anchor="ctr"/>
          <a:lstStyle/>
          <a:p>
            <a:pPr defTabSz="801688" eaLnBrk="0" hangingPunct="0"/>
            <a:r>
              <a:rPr lang="de-DE" altLang="de-DE" sz="2400" noProof="1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Herramientas</a:t>
            </a:r>
            <a:endParaRPr lang="de-DE" altLang="de-DE" sz="2400" noProof="1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gray">
          <a:xfrm>
            <a:off x="265944" y="185120"/>
            <a:ext cx="723600" cy="723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108000" tIns="72000" rIns="108000" bIns="72000" anchor="ctr"/>
          <a:lstStyle/>
          <a:p>
            <a:pPr algn="ctr" defTabSz="801688" eaLnBrk="0" hangingPunct="0"/>
            <a:r>
              <a:rPr lang="de-DE" altLang="de-DE" sz="3200" b="1" noProof="1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rPr>
              <a:t>3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gray">
          <a:xfrm>
            <a:off x="5580112" y="1341963"/>
            <a:ext cx="2807444" cy="2016224"/>
          </a:xfrm>
          <a:prstGeom prst="rect">
            <a:avLst/>
          </a:prstGeom>
          <a:solidFill>
            <a:srgbClr val="FFFFFF"/>
          </a:soli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44000" bIns="72000"/>
          <a:lstStyle/>
          <a:p>
            <a:pPr algn="just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</a:pPr>
            <a:r>
              <a:rPr lang="es-ES_tradnl" sz="2000" b="1" i="1" dirty="0" smtClean="0">
                <a:cs typeface="Arial" charset="0"/>
              </a:rPr>
              <a:t>PLN</a:t>
            </a:r>
            <a:r>
              <a:rPr lang="es-ES_tradnl" sz="2000" dirty="0" smtClean="0">
                <a:cs typeface="Arial" charset="0"/>
              </a:rPr>
              <a:t>, implementa algoritmos para simular el razonamiento humano para comprender el lenguaje  humano.  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1" y="4121034"/>
            <a:ext cx="8087717" cy="22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932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/>
          <p:cNvSpPr>
            <a:spLocks noChangeArrowheads="1"/>
          </p:cNvSpPr>
          <p:nvPr/>
        </p:nvSpPr>
        <p:spPr bwMode="gray">
          <a:xfrm>
            <a:off x="265944" y="185120"/>
            <a:ext cx="723600" cy="723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108000" tIns="72000" rIns="108000" bIns="72000" anchor="ctr"/>
          <a:lstStyle/>
          <a:p>
            <a:pPr algn="ctr" defTabSz="801688" eaLnBrk="0" hangingPunct="0"/>
            <a:r>
              <a:rPr lang="de-DE" altLang="de-DE" sz="3200" b="1" noProof="1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rPr>
              <a:t>4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gray">
          <a:xfrm>
            <a:off x="1133544" y="185120"/>
            <a:ext cx="7638224" cy="7236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108000" tIns="72000" rIns="108000" bIns="72000" anchor="ctr"/>
          <a:lstStyle/>
          <a:p>
            <a:pPr defTabSz="801688" eaLnBrk="0" hangingPunct="0"/>
            <a:r>
              <a:rPr lang="de-DE" altLang="de-DE" sz="2400" noProof="1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Conclusiones</a:t>
            </a:r>
            <a:endParaRPr lang="de-DE" altLang="de-DE" sz="2400" noProof="1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pic>
        <p:nvPicPr>
          <p:cNvPr id="27" name="26 Imagen" descr="March goals (1).png"/>
          <p:cNvPicPr>
            <a:picLocks noChangeAspect="1"/>
          </p:cNvPicPr>
          <p:nvPr/>
        </p:nvPicPr>
        <p:blipFill rotWithShape="1">
          <a:blip r:embed="rId3" cstate="print"/>
          <a:srcRect l="65460" t="30050" r="19950" b="45932"/>
          <a:stretch/>
        </p:blipFill>
        <p:spPr>
          <a:xfrm>
            <a:off x="7616304" y="1133854"/>
            <a:ext cx="1334110" cy="1647074"/>
          </a:xfrm>
          <a:prstGeom prst="rect">
            <a:avLst/>
          </a:prstGeom>
        </p:spPr>
      </p:pic>
      <p:sp>
        <p:nvSpPr>
          <p:cNvPr id="29" name="Rectangle 5"/>
          <p:cNvSpPr>
            <a:spLocks noChangeArrowheads="1"/>
          </p:cNvSpPr>
          <p:nvPr/>
        </p:nvSpPr>
        <p:spPr bwMode="gray">
          <a:xfrm>
            <a:off x="1131244" y="1556792"/>
            <a:ext cx="5456979" cy="1656184"/>
          </a:xfrm>
          <a:prstGeom prst="rect">
            <a:avLst/>
          </a:prstGeom>
          <a:solidFill>
            <a:srgbClr val="FFFFFF"/>
          </a:soli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44000" bIns="72000"/>
          <a:lstStyle/>
          <a:p>
            <a:pPr algn="just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</a:pPr>
            <a:r>
              <a:rPr lang="es-ES_tradnl" sz="2000" dirty="0" smtClean="0">
                <a:cs typeface="Arial" charset="0"/>
              </a:rPr>
              <a:t>El agente inteligente facilita el control de procesos de seguridad de hogar, </a:t>
            </a:r>
            <a:r>
              <a:rPr lang="es-ES_tradnl" sz="2000" dirty="0" err="1" smtClean="0">
                <a:cs typeface="Arial" charset="0"/>
              </a:rPr>
              <a:t>mining</a:t>
            </a:r>
            <a:r>
              <a:rPr lang="es-ES_tradnl" sz="2000" dirty="0" smtClean="0">
                <a:cs typeface="Arial" charset="0"/>
              </a:rPr>
              <a:t> de la web y procesos recreativos que son parte de la vida diaria actualmente. </a:t>
            </a:r>
          </a:p>
          <a:p>
            <a:pPr algn="just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</a:pPr>
            <a:endParaRPr lang="es-ES_tradnl" sz="200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54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rtadaTelefonica">
  <a:themeElements>
    <a:clrScheme name="Telefónica">
      <a:dk1>
        <a:srgbClr val="003245"/>
      </a:dk1>
      <a:lt1>
        <a:srgbClr val="FFFFFF"/>
      </a:lt1>
      <a:dk2>
        <a:srgbClr val="003245"/>
      </a:dk2>
      <a:lt2>
        <a:srgbClr val="FFFFFF"/>
      </a:lt2>
      <a:accent1>
        <a:srgbClr val="003245"/>
      </a:accent1>
      <a:accent2>
        <a:srgbClr val="006476"/>
      </a:accent2>
      <a:accent3>
        <a:srgbClr val="008597"/>
      </a:accent3>
      <a:accent4>
        <a:srgbClr val="0095A7"/>
      </a:accent4>
      <a:accent5>
        <a:srgbClr val="4BACC6"/>
      </a:accent5>
      <a:accent6>
        <a:srgbClr val="00C6DA"/>
      </a:accent6>
      <a:hlink>
        <a:srgbClr val="00C6DA"/>
      </a:hlink>
      <a:folHlink>
        <a:srgbClr val="00C6DA"/>
      </a:folHlink>
    </a:clrScheme>
    <a:fontScheme name="Telefónica">
      <a:majorFont>
        <a:latin typeface="Trebuchet MS"/>
        <a:ea typeface="ヒラギノ角ゴ ProN W3"/>
        <a:cs typeface="ヒラギノ角ゴ ProN W3"/>
      </a:majorFont>
      <a:minorFont>
        <a:latin typeface="Trebuchet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90000"/>
            <a:lumOff val="10000"/>
          </a:scheme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>
            <a:ln>
              <a:noFill/>
            </a:ln>
            <a:solidFill>
              <a:schemeClr val="bg2"/>
            </a:solidFill>
            <a:effectLst/>
            <a:latin typeface="Trebuchet MS" panose="020B0603020202020204" pitchFamily="34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ítulo y subtítul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9_Telefonica_Eco_Template">
  <a:themeElements>
    <a:clrScheme name="TelefonicaECO">
      <a:dk1>
        <a:srgbClr val="003245"/>
      </a:dk1>
      <a:lt1>
        <a:srgbClr val="FFFFFF"/>
      </a:lt1>
      <a:dk2>
        <a:srgbClr val="003245"/>
      </a:dk2>
      <a:lt2>
        <a:srgbClr val="FFFFFF"/>
      </a:lt2>
      <a:accent1>
        <a:srgbClr val="003245"/>
      </a:accent1>
      <a:accent2>
        <a:srgbClr val="006476"/>
      </a:accent2>
      <a:accent3>
        <a:srgbClr val="008597"/>
      </a:accent3>
      <a:accent4>
        <a:srgbClr val="0095A7"/>
      </a:accent4>
      <a:accent5>
        <a:srgbClr val="4BACC6"/>
      </a:accent5>
      <a:accent6>
        <a:srgbClr val="00C6DA"/>
      </a:accent6>
      <a:hlink>
        <a:srgbClr val="008597"/>
      </a:hlink>
      <a:folHlink>
        <a:srgbClr val="0095A7"/>
      </a:folHlink>
    </a:clrScheme>
    <a:fontScheme name="TelefonicaTrebuchet">
      <a:majorFont>
        <a:latin typeface="Trebuchet MS"/>
        <a:ea typeface="ヒラギノ角ゴ ProN W3"/>
        <a:cs typeface="ヒラギノ角ゴ ProN W3"/>
      </a:majorFont>
      <a:minorFont>
        <a:latin typeface="Trebuchet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 w="28575" algn="ctr">
          <a:noFill/>
          <a:miter lim="800000"/>
          <a:headEnd/>
          <a:tailEnd/>
        </a:ln>
        <a:effectLst/>
      </a:spPr>
      <a:bodyPr lIns="126000" tIns="0" rIns="18000" bIns="0"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200" dirty="0" err="1" smtClean="0">
            <a:solidFill>
              <a:srgbClr val="FFFFFF"/>
            </a:solidFill>
          </a:defRPr>
        </a:defPPr>
      </a:lstStyle>
    </a:spDef>
    <a:lnDef>
      <a:spPr>
        <a:ln>
          <a:solidFill>
            <a:srgbClr val="000000"/>
          </a:solidFill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>
          <a:defRPr sz="12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Grey 3">
      <a:srgbClr val="939393"/>
    </a:custClr>
    <a:custClr name="Grey 4">
      <a:srgbClr val="696969"/>
    </a:custClr>
    <a:custClr name="Green 1">
      <a:srgbClr val="DAF0A8"/>
    </a:custClr>
    <a:custClr name="Green 2">
      <a:srgbClr val="AFE06E"/>
    </a:custClr>
    <a:custClr name="Green 3">
      <a:srgbClr val="7DB935"/>
    </a:custClr>
    <a:custClr name="Green 4">
      <a:srgbClr val="608B2D"/>
    </a:custClr>
    <a:custClr name="Orange 1">
      <a:srgbClr val="F3CF74"/>
    </a:custClr>
    <a:custClr name="Orange 2">
      <a:srgbClr val="EFB643"/>
    </a:custClr>
    <a:custClr name="Orange 3">
      <a:srgbClr val="F18917"/>
    </a:custClr>
    <a:custClr name="Orange 4">
      <a:srgbClr val="D26308"/>
    </a:custClr>
  </a:custClrLst>
</a:theme>
</file>

<file path=ppt/theme/theme3.xml><?xml version="1.0" encoding="utf-8"?>
<a:theme xmlns:a="http://schemas.openxmlformats.org/drawingml/2006/main" name="90_Telefonica_Eco_Template">
  <a:themeElements>
    <a:clrScheme name="TelefonicaECO">
      <a:dk1>
        <a:srgbClr val="003245"/>
      </a:dk1>
      <a:lt1>
        <a:srgbClr val="FFFFFF"/>
      </a:lt1>
      <a:dk2>
        <a:srgbClr val="003245"/>
      </a:dk2>
      <a:lt2>
        <a:srgbClr val="FFFFFF"/>
      </a:lt2>
      <a:accent1>
        <a:srgbClr val="003245"/>
      </a:accent1>
      <a:accent2>
        <a:srgbClr val="006476"/>
      </a:accent2>
      <a:accent3>
        <a:srgbClr val="008597"/>
      </a:accent3>
      <a:accent4>
        <a:srgbClr val="0095A7"/>
      </a:accent4>
      <a:accent5>
        <a:srgbClr val="4BACC6"/>
      </a:accent5>
      <a:accent6>
        <a:srgbClr val="00C6DA"/>
      </a:accent6>
      <a:hlink>
        <a:srgbClr val="008597"/>
      </a:hlink>
      <a:folHlink>
        <a:srgbClr val="0095A7"/>
      </a:folHlink>
    </a:clrScheme>
    <a:fontScheme name="TelefonicaTrebuchet">
      <a:majorFont>
        <a:latin typeface="Trebuchet MS"/>
        <a:ea typeface="ヒラギノ角ゴ ProN W3"/>
        <a:cs typeface="ヒラギノ角ゴ ProN W3"/>
      </a:majorFont>
      <a:minorFont>
        <a:latin typeface="Trebuchet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 w="28575" algn="ctr">
          <a:noFill/>
          <a:miter lim="800000"/>
          <a:headEnd/>
          <a:tailEnd/>
        </a:ln>
        <a:effectLst/>
      </a:spPr>
      <a:bodyPr lIns="126000" tIns="0" rIns="18000" bIns="0"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200" dirty="0" err="1" smtClean="0">
            <a:solidFill>
              <a:srgbClr val="FFFFFF"/>
            </a:solidFill>
          </a:defRPr>
        </a:defPPr>
      </a:lstStyle>
    </a:spDef>
    <a:lnDef>
      <a:spPr>
        <a:ln>
          <a:solidFill>
            <a:srgbClr val="000000"/>
          </a:solidFill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>
          <a:defRPr sz="12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Grey 3">
      <a:srgbClr val="939393"/>
    </a:custClr>
    <a:custClr name="Grey 4">
      <a:srgbClr val="696969"/>
    </a:custClr>
    <a:custClr name="Green 1">
      <a:srgbClr val="DAF0A8"/>
    </a:custClr>
    <a:custClr name="Green 2">
      <a:srgbClr val="AFE06E"/>
    </a:custClr>
    <a:custClr name="Green 3">
      <a:srgbClr val="7DB935"/>
    </a:custClr>
    <a:custClr name="Green 4">
      <a:srgbClr val="608B2D"/>
    </a:custClr>
    <a:custClr name="Orange 1">
      <a:srgbClr val="F3CF74"/>
    </a:custClr>
    <a:custClr name="Orange 2">
      <a:srgbClr val="EFB643"/>
    </a:custClr>
    <a:custClr name="Orange 3">
      <a:srgbClr val="F18917"/>
    </a:custClr>
    <a:custClr name="Orange 4">
      <a:srgbClr val="D26308"/>
    </a:custClr>
  </a:custClrLst>
</a:theme>
</file>

<file path=ppt/theme/theme4.xml><?xml version="1.0" encoding="utf-8"?>
<a:theme xmlns:a="http://schemas.openxmlformats.org/drawingml/2006/main" name="8_Diseño personalizado">
  <a:themeElements>
    <a:clrScheme name="Diseño personalizado 1">
      <a:dk1>
        <a:srgbClr val="123E51"/>
      </a:dk1>
      <a:lt1>
        <a:srgbClr val="FFFFFF"/>
      </a:lt1>
      <a:dk2>
        <a:srgbClr val="00C6D7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E3444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iseño personalizado 1">
        <a:dk1>
          <a:srgbClr val="123E51"/>
        </a:dk1>
        <a:lt1>
          <a:srgbClr val="FFFFFF"/>
        </a:lt1>
        <a:dk2>
          <a:srgbClr val="00C6D7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E3444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14847</TotalTime>
  <Words>248</Words>
  <Application>Microsoft Office PowerPoint</Application>
  <PresentationFormat>Presentación en pantalla (4:3)</PresentationFormat>
  <Paragraphs>45</Paragraphs>
  <Slides>7</Slides>
  <Notes>5</Notes>
  <HiddenSlides>0</HiddenSlides>
  <MMClips>0</MMClips>
  <ScaleCrop>false</ScaleCrop>
  <HeadingPairs>
    <vt:vector size="6" baseType="variant">
      <vt:variant>
        <vt:lpstr>Tema</vt:lpstr>
      </vt:variant>
      <vt:variant>
        <vt:i4>5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PortadaTelefonica</vt:lpstr>
      <vt:lpstr>89_Telefonica_Eco_Template</vt:lpstr>
      <vt:lpstr>90_Telefonica_Eco_Template</vt:lpstr>
      <vt:lpstr>8_Diseño personalizado</vt:lpstr>
      <vt:lpstr>Tema de Office</vt:lpstr>
      <vt:lpstr>think-cell Slide</vt:lpstr>
      <vt:lpstr> AGENTE INTELIGENTE CON PROCESAMIENTO DE LENGUAJE NATURAL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Telefónica España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Transferencia Conocimiento I+D a Telefonica España Septiembre 2014</dc:title>
  <dc:creator>Telefonica</dc:creator>
  <cp:lastModifiedBy>JERSON</cp:lastModifiedBy>
  <cp:revision>442</cp:revision>
  <dcterms:created xsi:type="dcterms:W3CDTF">2014-09-08T12:02:06Z</dcterms:created>
  <dcterms:modified xsi:type="dcterms:W3CDTF">2015-12-22T02:15:29Z</dcterms:modified>
</cp:coreProperties>
</file>