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7C200-D19B-4149-A7B3-51435964197B}" type="datetimeFigureOut">
              <a:rPr lang="en-US" smtClean="0"/>
              <a:t>4/17/17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CB052-B76B-A64F-AF46-A579630B5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9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</a:t>
            </a:r>
            <a:r>
              <a:rPr lang="en-US" baseline="0" dirty="0" smtClean="0"/>
              <a:t> back at morphological data in the fossil record, its not uncommon for scientists to draw conclusions about characteristics surrounding an organisms habitat by looking at the organisms morphology.</a:t>
            </a:r>
          </a:p>
          <a:p>
            <a:r>
              <a:rPr lang="en-US" baseline="0" dirty="0" smtClean="0"/>
              <a:t>Allen’s rule is a fairly common explanatory theory for why certain species body types reflect specific patterns according to their region of residence</a:t>
            </a:r>
          </a:p>
          <a:p>
            <a:r>
              <a:rPr lang="en-US" baseline="0" dirty="0" smtClean="0"/>
              <a:t>these subtle variations in body sizes have taken many generations to evolve as adaptations for their environment</a:t>
            </a:r>
          </a:p>
          <a:p>
            <a:r>
              <a:rPr lang="en-US" baseline="0" dirty="0" smtClean="0"/>
              <a:t>With rapid climate change, species may not manage to evolve these adaptations fast enough to keep up with the ever-changing environment</a:t>
            </a:r>
          </a:p>
          <a:p>
            <a:r>
              <a:rPr lang="en-US" baseline="0" dirty="0" smtClean="0"/>
              <a:t>Red-queen hypothesis, the species die out. </a:t>
            </a:r>
          </a:p>
          <a:p>
            <a:r>
              <a:rPr lang="en-US" baseline="0" dirty="0" smtClean="0"/>
              <a:t>The more we know about how a species is specialized for its niche, the more information we have to strengthen conservation efforts.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CB052-B76B-A64F-AF46-A579630B5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3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 of bill to body&gt; smaller</a:t>
            </a:r>
            <a:r>
              <a:rPr lang="en-US" baseline="0" dirty="0" smtClean="0"/>
              <a:t> numbers describe a more “compact” body, I hypothesize will occupy colder environments</a:t>
            </a:r>
          </a:p>
          <a:p>
            <a:r>
              <a:rPr lang="en-US" baseline="0" dirty="0" smtClean="0"/>
              <a:t>Correlation&gt; simple regression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CB052-B76B-A64F-AF46-A579630B56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698FBD9-E1C8-AC42-ACD5-5EE8B5256BDC}" type="datetimeFigureOut">
              <a:rPr lang="en-US" smtClean="0"/>
              <a:t>4/16/17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4EDC1-575E-7249-A6A7-C51D012F9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Evidence </a:t>
            </a:r>
            <a:r>
              <a:rPr lang="en-US" dirty="0" smtClean="0"/>
              <a:t>of </a:t>
            </a:r>
            <a:r>
              <a:rPr lang="en-US" dirty="0" smtClean="0"/>
              <a:t>Allen’s Rule </a:t>
            </a:r>
            <a:br>
              <a:rPr lang="en-US" dirty="0" smtClean="0"/>
            </a:br>
            <a:r>
              <a:rPr lang="en-US" dirty="0" smtClean="0"/>
              <a:t>Across</a:t>
            </a:r>
            <a:r>
              <a:rPr lang="en-US" dirty="0" smtClean="0"/>
              <a:t> Species of Aves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03615" y="1856151"/>
            <a:ext cx="3223846" cy="5373077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Jessica Rutten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Central </a:t>
            </a:r>
            <a:r>
              <a:rPr lang="en-US" dirty="0"/>
              <a:t>R</a:t>
            </a:r>
            <a:r>
              <a:rPr lang="en-US" dirty="0" smtClean="0"/>
              <a:t>esearch </a:t>
            </a:r>
            <a:r>
              <a:rPr lang="en-US" dirty="0" smtClean="0"/>
              <a:t>Q</a:t>
            </a:r>
            <a:r>
              <a:rPr lang="en-US" dirty="0" smtClean="0"/>
              <a:t>uestion: Can avian morphological proportions act as predictable indicators of climate for a given habitat?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836614"/>
            <a:ext cx="3106615" cy="47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Morphology as an indicator of habitat</a:t>
            </a:r>
            <a:r>
              <a:rPr lang="en-US" dirty="0"/>
              <a:t> </a:t>
            </a:r>
            <a:r>
              <a:rPr lang="en-US" dirty="0" smtClean="0"/>
              <a:t>(form vs. function)</a:t>
            </a:r>
          </a:p>
          <a:p>
            <a:r>
              <a:rPr lang="en-US" dirty="0" smtClean="0"/>
              <a:t>Is body size truly a function of environmental influence?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3650" t="21111" b="23364"/>
          <a:stretch/>
        </p:blipFill>
        <p:spPr>
          <a:xfrm>
            <a:off x="2963453" y="3314030"/>
            <a:ext cx="2715229" cy="310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0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Data from: Geographical variation in bill size across bird species provides evidence for Allen’s rule</a:t>
            </a:r>
          </a:p>
          <a:p>
            <a:endParaRPr lang="is-IS" dirty="0"/>
          </a:p>
          <a:p>
            <a:endParaRPr lang="is-I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72" y="2598615"/>
            <a:ext cx="2219428" cy="3731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77" y="3204307"/>
            <a:ext cx="3711156" cy="27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specifics about the </a:t>
            </a:r>
            <a:r>
              <a:rPr lang="en-US" dirty="0" smtClean="0"/>
              <a:t>dataset:</a:t>
            </a:r>
          </a:p>
          <a:p>
            <a:pPr lvl="1"/>
            <a:r>
              <a:rPr lang="is-IS" dirty="0"/>
              <a:t>69.0KB file, 214 species assessed </a:t>
            </a:r>
          </a:p>
          <a:p>
            <a:pPr lvl="1"/>
            <a:r>
              <a:rPr lang="is-IS" dirty="0"/>
              <a:t>Data includes measurments of: </a:t>
            </a:r>
            <a:r>
              <a:rPr lang="en-US" dirty="0"/>
              <a:t>Body mass, Bill length, Lengths of a variety of digits, Midpoint latitude and altitude, Minimum temperature at midpoint of </a:t>
            </a:r>
            <a:r>
              <a:rPr lang="en-US" dirty="0" smtClean="0"/>
              <a:t>range</a:t>
            </a:r>
          </a:p>
          <a:p>
            <a:endParaRPr lang="is-IS" dirty="0"/>
          </a:p>
          <a:p>
            <a:r>
              <a:rPr lang="en-US" dirty="0" smtClean="0"/>
              <a:t>Data somewhat patchy</a:t>
            </a:r>
          </a:p>
          <a:p>
            <a:pPr lvl="1"/>
            <a:r>
              <a:rPr lang="en-US" dirty="0" smtClean="0"/>
              <a:t>May have to create an “if” statement that circumvents data that is incomplete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15878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analysis will </a:t>
            </a:r>
            <a:r>
              <a:rPr lang="en-US" dirty="0" smtClean="0"/>
              <a:t>involve three parts: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Create a value to describe body proportions</a:t>
            </a:r>
          </a:p>
          <a:p>
            <a:pPr lvl="2"/>
            <a:r>
              <a:rPr lang="en-US" dirty="0" smtClean="0"/>
              <a:t>Ratio of bill to body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Compute how well body proportions correlate with temperature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Using a Poisson Distribution, create a function that will note the probability of a certain body size originating at a certain regional temperature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078" y="2266461"/>
            <a:ext cx="3608557" cy="31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1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Allen’s Rule provides an anticipated hypothesis for the regression</a:t>
            </a:r>
          </a:p>
          <a:p>
            <a:r>
              <a:rPr lang="en-US" dirty="0" smtClean="0"/>
              <a:t>“Well” curve probability distribution</a:t>
            </a:r>
          </a:p>
          <a:p>
            <a:pPr lvl="1"/>
            <a:r>
              <a:rPr lang="en-US" dirty="0" smtClean="0"/>
              <a:t>Extremes have higher degree of certainty for certain body sizes existing at certain temperatures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918438"/>
            <a:ext cx="5397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9630" b="9630"/>
          <a:stretch>
            <a:fillRect/>
          </a:stretch>
        </p:blipFill>
        <p:spPr>
          <a:xfrm>
            <a:off x="4630127" y="3673231"/>
            <a:ext cx="3667259" cy="29609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7635" b="14530"/>
          <a:stretch/>
        </p:blipFill>
        <p:spPr>
          <a:xfrm>
            <a:off x="1828799" y="1793469"/>
            <a:ext cx="2985477" cy="307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2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779</TotalTime>
  <Words>373</Words>
  <Application>Microsoft Macintosh PowerPoint</Application>
  <PresentationFormat>On-screen Show (4:3)</PresentationFormat>
  <Paragraphs>40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Evidence of Allen’s Rule  Across Species of Aves</vt:lpstr>
      <vt:lpstr>Motivation and Background</vt:lpstr>
      <vt:lpstr>Approach</vt:lpstr>
      <vt:lpstr>About the Data</vt:lpstr>
      <vt:lpstr>Anticipated Details</vt:lpstr>
      <vt:lpstr>Anticipated Results</vt:lpstr>
      <vt:lpstr>Anticipated Results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Sam Flaxman</dc:creator>
  <cp:lastModifiedBy>A nonymous</cp:lastModifiedBy>
  <cp:revision>18</cp:revision>
  <dcterms:created xsi:type="dcterms:W3CDTF">2015-03-02T05:00:33Z</dcterms:created>
  <dcterms:modified xsi:type="dcterms:W3CDTF">2017-04-17T16:23:46Z</dcterms:modified>
</cp:coreProperties>
</file>