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48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8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3E66-67EA-4F5A-AB39-CD06E14ED67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C3244-7080-4AD1-B067-D8B30756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8100" y="990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effectLst/>
              </a:rPr>
              <a:t>id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tore_nbr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tem_nbr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unit_sales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onpromotion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457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rain.csv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43700" y="4114800"/>
            <a:ext cx="1828800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dcoilwtico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35909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oil.csv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6750" y="4114800"/>
            <a:ext cx="1828800" cy="1828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effectLst/>
              </a:rPr>
              <a:t>type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effectLst/>
              </a:rPr>
              <a:t>locale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err="1" smtClean="0">
                <a:effectLst/>
              </a:rPr>
              <a:t>locale_name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effectLst/>
              </a:rPr>
              <a:t>description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effectLst/>
              </a:rPr>
              <a:t>transferred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450" y="3571875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holiday_events.csv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" y="1403733"/>
            <a:ext cx="1828800" cy="1447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store_nbr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transactions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450" y="994272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transactions.csv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43700" y="1676400"/>
            <a:ext cx="1828800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item_nbr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family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class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  <a:effectLst/>
              </a:rPr>
              <a:t>perishable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34200" y="914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items.csv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8100" y="4114800"/>
            <a:ext cx="1828800" cy="15679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effectLst/>
              </a:rPr>
              <a:t>store_nbr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b="0" dirty="0" smtClean="0">
                <a:effectLst/>
              </a:rPr>
              <a:t>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b="0" dirty="0" smtClean="0">
                <a:effectLst/>
              </a:rPr>
              <a:t>tate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b="0" dirty="0" smtClean="0">
                <a:effectLst/>
              </a:rPr>
              <a:t>ype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 smtClean="0">
                <a:effectLst/>
              </a:rPr>
              <a:t>cluster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35909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stores.csv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057400" y="2127633"/>
            <a:ext cx="83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95600" y="1752600"/>
            <a:ext cx="0" cy="3750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14500" y="4352925"/>
            <a:ext cx="1562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57800" y="4343400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7000" y="1828800"/>
            <a:ext cx="304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48400" y="4572000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76600" y="15240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43600" y="1771650"/>
            <a:ext cx="0" cy="2581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486525" y="1838325"/>
            <a:ext cx="2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48400" y="1524000"/>
            <a:ext cx="0" cy="304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895600" y="1752600"/>
            <a:ext cx="838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276600" y="153352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581400" y="1752600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5029200" y="1514475"/>
            <a:ext cx="1219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257800" y="1771650"/>
            <a:ext cx="685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5248276" y="2057400"/>
            <a:ext cx="1238249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selwyn77</dc:creator>
  <cp:lastModifiedBy>selwyn77</cp:lastModifiedBy>
  <cp:revision>3</cp:revision>
  <dcterms:created xsi:type="dcterms:W3CDTF">2017-10-21T19:04:47Z</dcterms:created>
  <dcterms:modified xsi:type="dcterms:W3CDTF">2017-10-21T19:29:01Z</dcterms:modified>
</cp:coreProperties>
</file>