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BB9F-0CF1-43C7-A1FD-E49B65F9BBB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488E-FABE-4525-B621-57AD298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5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BB9F-0CF1-43C7-A1FD-E49B65F9BBB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488E-FABE-4525-B621-57AD298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2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BB9F-0CF1-43C7-A1FD-E49B65F9BBB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488E-FABE-4525-B621-57AD298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6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BB9F-0CF1-43C7-A1FD-E49B65F9BBB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488E-FABE-4525-B621-57AD298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BB9F-0CF1-43C7-A1FD-E49B65F9BBB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488E-FABE-4525-B621-57AD298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BB9F-0CF1-43C7-A1FD-E49B65F9BBB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488E-FABE-4525-B621-57AD298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9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BB9F-0CF1-43C7-A1FD-E49B65F9BBB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488E-FABE-4525-B621-57AD298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6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BB9F-0CF1-43C7-A1FD-E49B65F9BBB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488E-FABE-4525-B621-57AD298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7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BB9F-0CF1-43C7-A1FD-E49B65F9BBB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488E-FABE-4525-B621-57AD298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BB9F-0CF1-43C7-A1FD-E49B65F9BBB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488E-FABE-4525-B621-57AD298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BB9F-0CF1-43C7-A1FD-E49B65F9BBB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488E-FABE-4525-B621-57AD298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8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BB9F-0CF1-43C7-A1FD-E49B65F9BBB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488E-FABE-4525-B621-57AD298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64607"/>
              </p:ext>
            </p:extLst>
          </p:nvPr>
        </p:nvGraphicFramePr>
        <p:xfrm>
          <a:off x="152400" y="762000"/>
          <a:ext cx="8720667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224280"/>
                <a:gridCol w="1143000"/>
                <a:gridCol w="1295400"/>
                <a:gridCol w="1298787"/>
                <a:gridCol w="1041400"/>
                <a:gridCol w="1041400"/>
              </a:tblGrid>
              <a:tr h="44450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HSV Models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Stretch Models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4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5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selwyn77</dc:creator>
  <cp:lastModifiedBy>selwyn77</cp:lastModifiedBy>
  <cp:revision>2</cp:revision>
  <dcterms:created xsi:type="dcterms:W3CDTF">2017-08-28T16:31:16Z</dcterms:created>
  <dcterms:modified xsi:type="dcterms:W3CDTF">2017-08-28T16:51:06Z</dcterms:modified>
</cp:coreProperties>
</file>