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01" r:id="rId2"/>
    <p:sldId id="302" r:id="rId3"/>
    <p:sldId id="316" r:id="rId4"/>
    <p:sldId id="303" r:id="rId5"/>
    <p:sldId id="304" r:id="rId6"/>
    <p:sldId id="305"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18" r:id="rId20"/>
    <p:sldId id="331" r:id="rId21"/>
    <p:sldId id="332" r:id="rId22"/>
    <p:sldId id="333" r:id="rId23"/>
    <p:sldId id="31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79" autoAdjust="0"/>
  </p:normalViewPr>
  <p:slideViewPr>
    <p:cSldViewPr snapToGrid="0">
      <p:cViewPr varScale="1">
        <p:scale>
          <a:sx n="61" d="100"/>
          <a:sy n="61"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58BD2-B47E-459A-8696-250AB681DBF4}" type="datetimeFigureOut">
              <a:rPr lang="en-US" smtClean="0"/>
              <a:t>06/25/2025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73FF7-999B-45E4-AC6F-02F46C6C7148}" type="slidenum">
              <a:rPr lang="en-US" smtClean="0"/>
              <a:t>‹#›</a:t>
            </a:fld>
            <a:endParaRPr lang="en-US"/>
          </a:p>
        </p:txBody>
      </p:sp>
    </p:spTree>
    <p:extLst>
      <p:ext uri="{BB962C8B-B14F-4D97-AF65-F5344CB8AC3E}">
        <p14:creationId xmlns:p14="http://schemas.microsoft.com/office/powerpoint/2010/main" val="168035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899EF5C-8355-C65D-4C7B-97DE292E06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54DDAC9E-5EFB-393A-2DE5-3B3638D03C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3EAE04-61AC-AD8F-54B4-BE8F8D9137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E68779-1093-4EA6-8CB4-AB0FCD2C4AE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9514B801-DA7A-5663-2198-13DEDCF21771}"/>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7E7EA963-84EB-FC5F-1BBC-2CD1B4921A12}"/>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E951C1DE-0B13-055A-2909-BBA4E5F1D477}"/>
              </a:ext>
            </a:extLst>
          </p:cNvPr>
          <p:cNvSpPr>
            <a:spLocks noChangeArrowheads="1"/>
          </p:cNvSpPr>
          <p:nvPr/>
        </p:nvSpPr>
        <p:spPr bwMode="white">
          <a:xfrm>
            <a:off x="11988800" y="3175"/>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1575D1EE-23FA-8BF6-AE93-CCFFC3209668}"/>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E60C38C9-586C-5F0E-6228-47AE111F9303}"/>
              </a:ext>
            </a:extLst>
          </p:cNvPr>
          <p:cNvSpPr>
            <a:spLocks noChangeArrowheads="1"/>
          </p:cNvSpPr>
          <p:nvPr/>
        </p:nvSpPr>
        <p:spPr bwMode="white">
          <a:xfrm>
            <a:off x="0" y="0"/>
            <a:ext cx="12192000" cy="25146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39544AB7-0003-B95C-3568-B84FE346099A}"/>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Straight Connector 6">
            <a:extLst>
              <a:ext uri="{FF2B5EF4-FFF2-40B4-BE49-F238E27FC236}">
                <a16:creationId xmlns:a16="http://schemas.microsoft.com/office/drawing/2014/main" id="{6067D5E4-2E84-3012-D7E8-D7DA03CB21D8}"/>
              </a:ext>
            </a:extLst>
          </p:cNvPr>
          <p:cNvSpPr>
            <a:spLocks noChangeShapeType="1"/>
          </p:cNvSpPr>
          <p:nvPr/>
        </p:nvSpPr>
        <p:spPr bwMode="auto">
          <a:xfrm>
            <a:off x="207434" y="241935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0" name="Rectangle 9">
            <a:extLst>
              <a:ext uri="{FF2B5EF4-FFF2-40B4-BE49-F238E27FC236}">
                <a16:creationId xmlns:a16="http://schemas.microsoft.com/office/drawing/2014/main" id="{2C5D397D-A349-E26E-4BCD-D787419FA7A2}"/>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Oval 10">
            <a:extLst>
              <a:ext uri="{FF2B5EF4-FFF2-40B4-BE49-F238E27FC236}">
                <a16:creationId xmlns:a16="http://schemas.microsoft.com/office/drawing/2014/main" id="{D49119E2-593E-5D87-1C4E-684C440854D7}"/>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9BC2B71C-1FB0-78D7-8C9C-683948249D2C}"/>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914400" y="381000"/>
            <a:ext cx="103632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95DAF7D0-B22D-947F-BD9D-1C30588FADD7}"/>
              </a:ext>
            </a:extLst>
          </p:cNvPr>
          <p:cNvSpPr>
            <a:spLocks noGrp="1"/>
          </p:cNvSpPr>
          <p:nvPr>
            <p:ph type="dt" sz="half" idx="10"/>
          </p:nvPr>
        </p:nvSpPr>
        <p:spPr/>
        <p:txBody>
          <a:bodyPr/>
          <a:lstStyle>
            <a:lvl1pPr>
              <a:defRPr/>
            </a:lvl1pPr>
          </a:lstStyle>
          <a:p>
            <a:pPr>
              <a:defRPr/>
            </a:pPr>
            <a:fld id="{528EA021-312C-4FA3-9450-FDC5A6FCAFA4}" type="datetime1">
              <a:rPr lang="en-US"/>
              <a:pPr>
                <a:defRPr/>
              </a:pPr>
              <a:t>06/25/2025</a:t>
            </a:fld>
            <a:endParaRPr lang="en-US"/>
          </a:p>
        </p:txBody>
      </p:sp>
      <p:sp>
        <p:nvSpPr>
          <p:cNvPr id="14" name="Footer Placeholder 16">
            <a:extLst>
              <a:ext uri="{FF2B5EF4-FFF2-40B4-BE49-F238E27FC236}">
                <a16:creationId xmlns:a16="http://schemas.microsoft.com/office/drawing/2014/main" id="{96CFD470-FE6A-E049-14FD-856F43030B65}"/>
              </a:ext>
            </a:extLst>
          </p:cNvPr>
          <p:cNvSpPr>
            <a:spLocks noGrp="1"/>
          </p:cNvSpPr>
          <p:nvPr>
            <p:ph type="ftr" sz="quarter" idx="11"/>
          </p:nvPr>
        </p:nvSpPr>
        <p:spPr/>
        <p:txBody>
          <a:bodyPr/>
          <a:lstStyle>
            <a:lvl1pPr>
              <a:defRPr/>
            </a:lvl1pPr>
          </a:lstStyle>
          <a:p>
            <a:pPr>
              <a:defRPr/>
            </a:pPr>
            <a:endParaRPr lang="en-US"/>
          </a:p>
        </p:txBody>
      </p:sp>
      <p:sp>
        <p:nvSpPr>
          <p:cNvPr id="15" name="Slide Number Placeholder 28">
            <a:extLst>
              <a:ext uri="{FF2B5EF4-FFF2-40B4-BE49-F238E27FC236}">
                <a16:creationId xmlns:a16="http://schemas.microsoft.com/office/drawing/2014/main" id="{790B5735-1C20-618C-26AB-785C8298A29A}"/>
              </a:ext>
            </a:extLst>
          </p:cNvPr>
          <p:cNvSpPr>
            <a:spLocks noGrp="1"/>
          </p:cNvSpPr>
          <p:nvPr>
            <p:ph type="sldNum" sz="quarter" idx="12"/>
          </p:nvPr>
        </p:nvSpPr>
        <p:spPr>
          <a:xfrm>
            <a:off x="5791200" y="2198689"/>
            <a:ext cx="609600" cy="441325"/>
          </a:xfrm>
        </p:spPr>
        <p:txBody>
          <a:bodyPr/>
          <a:lstStyle>
            <a:lvl1pPr>
              <a:defRPr/>
            </a:lvl1pPr>
          </a:lstStyle>
          <a:p>
            <a:pPr>
              <a:defRPr/>
            </a:pPr>
            <a:fld id="{8A3F11DD-9E73-41CE-AAF9-8EB65AB31925}" type="slidenum">
              <a:rPr lang="en-US" altLang="en-US"/>
              <a:pPr>
                <a:defRPr/>
              </a:pPr>
              <a:t>‹#›</a:t>
            </a:fld>
            <a:endParaRPr lang="en-US" altLang="en-US"/>
          </a:p>
        </p:txBody>
      </p:sp>
    </p:spTree>
    <p:extLst>
      <p:ext uri="{BB962C8B-B14F-4D97-AF65-F5344CB8AC3E}">
        <p14:creationId xmlns:p14="http://schemas.microsoft.com/office/powerpoint/2010/main" val="10791823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1B527-D57C-03C7-EC01-FB9531BFCF8E}"/>
              </a:ext>
            </a:extLst>
          </p:cNvPr>
          <p:cNvSpPr>
            <a:spLocks noGrp="1"/>
          </p:cNvSpPr>
          <p:nvPr>
            <p:ph type="dt" sz="half" idx="10"/>
          </p:nvPr>
        </p:nvSpPr>
        <p:spPr/>
        <p:txBody>
          <a:bodyPr/>
          <a:lstStyle>
            <a:lvl1pPr>
              <a:defRPr/>
            </a:lvl1pPr>
          </a:lstStyle>
          <a:p>
            <a:pPr>
              <a:defRPr/>
            </a:pPr>
            <a:fld id="{65CE9035-9BA7-4BCB-A2DC-68DE2EC04C84}" type="datetime1">
              <a:rPr lang="en-US"/>
              <a:pPr>
                <a:defRPr/>
              </a:pPr>
              <a:t>06/25/2025</a:t>
            </a:fld>
            <a:endParaRPr lang="en-US"/>
          </a:p>
        </p:txBody>
      </p:sp>
      <p:sp>
        <p:nvSpPr>
          <p:cNvPr id="5" name="Footer Placeholder 4">
            <a:extLst>
              <a:ext uri="{FF2B5EF4-FFF2-40B4-BE49-F238E27FC236}">
                <a16:creationId xmlns:a16="http://schemas.microsoft.com/office/drawing/2014/main" id="{5DA12628-EAD5-77BD-8C88-01AD747549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155159-9B45-AF28-766F-191D05CC7528}"/>
              </a:ext>
            </a:extLst>
          </p:cNvPr>
          <p:cNvSpPr>
            <a:spLocks noGrp="1"/>
          </p:cNvSpPr>
          <p:nvPr>
            <p:ph type="sldNum" sz="quarter" idx="12"/>
          </p:nvPr>
        </p:nvSpPr>
        <p:spPr/>
        <p:txBody>
          <a:bodyPr/>
          <a:lstStyle>
            <a:lvl1pPr>
              <a:defRPr/>
            </a:lvl1pPr>
          </a:lstStyle>
          <a:p>
            <a:pPr>
              <a:defRPr/>
            </a:pPr>
            <a:fld id="{92EFCF7D-D523-4BDE-9260-CADAAF74778C}" type="slidenum">
              <a:rPr lang="en-US" altLang="en-US"/>
              <a:pPr>
                <a:defRPr/>
              </a:pPr>
              <a:t>‹#›</a:t>
            </a:fld>
            <a:endParaRPr lang="en-US" altLang="en-US"/>
          </a:p>
        </p:txBody>
      </p:sp>
    </p:spTree>
    <p:extLst>
      <p:ext uri="{BB962C8B-B14F-4D97-AF65-F5344CB8AC3E}">
        <p14:creationId xmlns:p14="http://schemas.microsoft.com/office/powerpoint/2010/main" val="30736587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F77FF60-BDE6-3DF4-F21F-736361B9FB8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9A17ACA5-2BCE-F623-F658-5BB6EE6AE99E}"/>
              </a:ext>
            </a:extLst>
          </p:cNvPr>
          <p:cNvSpPr>
            <a:spLocks noChangeArrowheads="1"/>
          </p:cNvSpPr>
          <p:nvPr/>
        </p:nvSpPr>
        <p:spPr bwMode="white">
          <a:xfrm>
            <a:off x="9347200" y="0"/>
            <a:ext cx="28448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9091297F-21E6-2BCD-8BE6-BB2D6DCAD5E7}"/>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CF21BA7E-8916-9670-85A6-010F108BDCB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7">
            <a:extLst>
              <a:ext uri="{FF2B5EF4-FFF2-40B4-BE49-F238E27FC236}">
                <a16:creationId xmlns:a16="http://schemas.microsoft.com/office/drawing/2014/main" id="{A7C5AE4E-F6F1-C89E-4A07-FE06DF71421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9" name="Rectangle 8">
            <a:extLst>
              <a:ext uri="{FF2B5EF4-FFF2-40B4-BE49-F238E27FC236}">
                <a16:creationId xmlns:a16="http://schemas.microsoft.com/office/drawing/2014/main" id="{BE0E0D61-94EB-C21A-DF03-EF7B03C007C1}"/>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C344D65E-BC7C-9E11-7028-0F9EBDE340CD}"/>
              </a:ext>
            </a:extLst>
          </p:cNvPr>
          <p:cNvSpPr>
            <a:spLocks noChangeShapeType="1"/>
          </p:cNvSpPr>
          <p:nvPr/>
        </p:nvSpPr>
        <p:spPr bwMode="auto">
          <a:xfrm rot="5400000">
            <a:off x="6402388"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Oval 10">
            <a:extLst>
              <a:ext uri="{FF2B5EF4-FFF2-40B4-BE49-F238E27FC236}">
                <a16:creationId xmlns:a16="http://schemas.microsoft.com/office/drawing/2014/main" id="{768366BA-4A3F-BBF3-A7C2-B71847A330B6}"/>
              </a:ext>
            </a:extLst>
          </p:cNvPr>
          <p:cNvSpPr/>
          <p:nvPr/>
        </p:nvSpPr>
        <p:spPr>
          <a:xfrm>
            <a:off x="9118600"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82B42004-A695-5F47-63BC-ABEA02DA5A06}"/>
              </a:ext>
            </a:extLst>
          </p:cNvPr>
          <p:cNvSpPr/>
          <p:nvPr/>
        </p:nvSpPr>
        <p:spPr>
          <a:xfrm>
            <a:off x="9245600" y="3021013"/>
            <a:ext cx="560917"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Vertical Text Placeholder 2"/>
          <p:cNvSpPr>
            <a:spLocks noGrp="1"/>
          </p:cNvSpPr>
          <p:nvPr>
            <p:ph type="body" orient="vert" idx="1"/>
          </p:nvPr>
        </p:nvSpPr>
        <p:spPr>
          <a:xfrm>
            <a:off x="406400" y="304800"/>
            <a:ext cx="87376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9855200" y="304802"/>
            <a:ext cx="19304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E83BB1AC-6388-6A39-CACE-2C6E443A92B0}"/>
              </a:ext>
            </a:extLst>
          </p:cNvPr>
          <p:cNvSpPr>
            <a:spLocks noGrp="1"/>
          </p:cNvSpPr>
          <p:nvPr>
            <p:ph type="sldNum" sz="quarter" idx="10"/>
          </p:nvPr>
        </p:nvSpPr>
        <p:spPr>
          <a:xfrm>
            <a:off x="9220200" y="3009901"/>
            <a:ext cx="609600" cy="441325"/>
          </a:xfrm>
        </p:spPr>
        <p:txBody>
          <a:bodyPr/>
          <a:lstStyle>
            <a:lvl1pPr>
              <a:defRPr/>
            </a:lvl1pPr>
          </a:lstStyle>
          <a:p>
            <a:pPr>
              <a:defRPr/>
            </a:pPr>
            <a:fld id="{1F0B96AE-C61B-43D0-A9B0-F846007D0707}" type="slidenum">
              <a:rPr lang="en-US" altLang="en-US"/>
              <a:pPr>
                <a:defRPr/>
              </a:pPr>
              <a:t>‹#›</a:t>
            </a:fld>
            <a:endParaRPr lang="en-US" altLang="en-US"/>
          </a:p>
        </p:txBody>
      </p:sp>
      <p:sp>
        <p:nvSpPr>
          <p:cNvPr id="14" name="Date Placeholder 3">
            <a:extLst>
              <a:ext uri="{FF2B5EF4-FFF2-40B4-BE49-F238E27FC236}">
                <a16:creationId xmlns:a16="http://schemas.microsoft.com/office/drawing/2014/main" id="{8C4B1E88-6D85-EC05-3CC0-7187A9B9083C}"/>
              </a:ext>
            </a:extLst>
          </p:cNvPr>
          <p:cNvSpPr>
            <a:spLocks noGrp="1"/>
          </p:cNvSpPr>
          <p:nvPr>
            <p:ph type="dt" sz="half" idx="11"/>
          </p:nvPr>
        </p:nvSpPr>
        <p:spPr/>
        <p:txBody>
          <a:bodyPr/>
          <a:lstStyle>
            <a:lvl1pPr>
              <a:defRPr/>
            </a:lvl1pPr>
          </a:lstStyle>
          <a:p>
            <a:pPr>
              <a:defRPr/>
            </a:pPr>
            <a:fld id="{DA357B71-7A46-4532-A323-7C1B40B05B76}" type="datetime1">
              <a:rPr lang="en-US"/>
              <a:pPr>
                <a:defRPr/>
              </a:pPr>
              <a:t>06/25/2025</a:t>
            </a:fld>
            <a:endParaRPr lang="en-US"/>
          </a:p>
        </p:txBody>
      </p:sp>
      <p:sp>
        <p:nvSpPr>
          <p:cNvPr id="15" name="Footer Placeholder 4">
            <a:extLst>
              <a:ext uri="{FF2B5EF4-FFF2-40B4-BE49-F238E27FC236}">
                <a16:creationId xmlns:a16="http://schemas.microsoft.com/office/drawing/2014/main" id="{E561A9AA-F742-9D5A-522C-DD9F2B5CB32B}"/>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7467115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402336" y="1527048"/>
            <a:ext cx="113385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0133F60A-5590-1E0B-25D5-8ADE8B4B867A}"/>
              </a:ext>
            </a:extLst>
          </p:cNvPr>
          <p:cNvSpPr>
            <a:spLocks noGrp="1"/>
          </p:cNvSpPr>
          <p:nvPr>
            <p:ph type="dt" sz="half" idx="10"/>
          </p:nvPr>
        </p:nvSpPr>
        <p:spPr/>
        <p:txBody>
          <a:bodyPr/>
          <a:lstStyle>
            <a:lvl1pPr>
              <a:defRPr/>
            </a:lvl1pPr>
          </a:lstStyle>
          <a:p>
            <a:pPr>
              <a:defRPr/>
            </a:pPr>
            <a:fld id="{7DB4B730-ADB4-40A0-A958-E8E0162B47BC}" type="datetime1">
              <a:rPr lang="en-US"/>
              <a:pPr>
                <a:defRPr/>
              </a:pPr>
              <a:t>06/25/2025</a:t>
            </a:fld>
            <a:endParaRPr lang="en-US"/>
          </a:p>
        </p:txBody>
      </p:sp>
      <p:sp>
        <p:nvSpPr>
          <p:cNvPr id="4" name="Footer Placeholder 4">
            <a:extLst>
              <a:ext uri="{FF2B5EF4-FFF2-40B4-BE49-F238E27FC236}">
                <a16:creationId xmlns:a16="http://schemas.microsoft.com/office/drawing/2014/main" id="{18964425-3034-D098-60D4-E95663ECD2B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81A7116-5D06-9AE4-EB70-0A6BEBB413ED}"/>
              </a:ext>
            </a:extLst>
          </p:cNvPr>
          <p:cNvSpPr>
            <a:spLocks noGrp="1"/>
          </p:cNvSpPr>
          <p:nvPr>
            <p:ph type="sldNum" sz="quarter" idx="12"/>
          </p:nvPr>
        </p:nvSpPr>
        <p:spPr>
          <a:xfrm>
            <a:off x="5816600" y="1027114"/>
            <a:ext cx="609600" cy="441325"/>
          </a:xfrm>
        </p:spPr>
        <p:txBody>
          <a:bodyPr/>
          <a:lstStyle>
            <a:lvl1pPr>
              <a:defRPr/>
            </a:lvl1pPr>
          </a:lstStyle>
          <a:p>
            <a:pPr>
              <a:defRPr/>
            </a:pPr>
            <a:fld id="{8EA7AC70-2453-4A15-B355-585D518B9AB7}" type="slidenum">
              <a:rPr lang="en-US" altLang="en-US"/>
              <a:pPr>
                <a:defRPr/>
              </a:pPr>
              <a:t>‹#›</a:t>
            </a:fld>
            <a:endParaRPr lang="en-US" altLang="en-US"/>
          </a:p>
        </p:txBody>
      </p:sp>
    </p:spTree>
    <p:extLst>
      <p:ext uri="{BB962C8B-B14F-4D97-AF65-F5344CB8AC3E}">
        <p14:creationId xmlns:p14="http://schemas.microsoft.com/office/powerpoint/2010/main" val="420695795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0FFBD7E-CB28-C53C-F391-287A45A7CC5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5D9B6E1F-2B6A-D142-F098-C9E464881F8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F4D38036-4B48-BFF7-ACE2-4A2DEDF91618}"/>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67479C87-BB0C-B2A0-ABA2-5EFF0F4EECA7}"/>
              </a:ext>
            </a:extLst>
          </p:cNvPr>
          <p:cNvSpPr>
            <a:spLocks noChangeArrowheads="1"/>
          </p:cNvSpPr>
          <p:nvPr/>
        </p:nvSpPr>
        <p:spPr bwMode="white">
          <a:xfrm>
            <a:off x="11988800" y="1905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5693A07B-889E-585A-AD52-A12ED002B05E}"/>
              </a:ext>
            </a:extLst>
          </p:cNvPr>
          <p:cNvSpPr>
            <a:spLocks noChangeArrowheads="1"/>
          </p:cNvSpPr>
          <p:nvPr/>
        </p:nvSpPr>
        <p:spPr bwMode="white">
          <a:xfrm>
            <a:off x="203200" y="2286000"/>
            <a:ext cx="11777133" cy="304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5">
            <a:extLst>
              <a:ext uri="{FF2B5EF4-FFF2-40B4-BE49-F238E27FC236}">
                <a16:creationId xmlns:a16="http://schemas.microsoft.com/office/drawing/2014/main" id="{87AC543C-10D2-BE40-6185-8A323500360C}"/>
              </a:ext>
            </a:extLst>
          </p:cNvPr>
          <p:cNvSpPr>
            <a:spLocks noChangeArrowheads="1"/>
          </p:cNvSpPr>
          <p:nvPr/>
        </p:nvSpPr>
        <p:spPr bwMode="auto">
          <a:xfrm>
            <a:off x="207434" y="142875"/>
            <a:ext cx="11777133" cy="213995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FA00AB60-328E-28AD-2D7B-82E030D0F6ED}"/>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BF74239-5F6E-0CCA-5816-7036D497F220}"/>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2" name="Straight Connector 11">
            <a:extLst>
              <a:ext uri="{FF2B5EF4-FFF2-40B4-BE49-F238E27FC236}">
                <a16:creationId xmlns:a16="http://schemas.microsoft.com/office/drawing/2014/main" id="{D881F6E5-76F2-C894-D7B3-3C0D2411969B}"/>
              </a:ext>
            </a:extLst>
          </p:cNvPr>
          <p:cNvSpPr>
            <a:spLocks noChangeShapeType="1"/>
          </p:cNvSpPr>
          <p:nvPr/>
        </p:nvSpPr>
        <p:spPr bwMode="auto">
          <a:xfrm>
            <a:off x="203200" y="2438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3" name="Oval 12">
            <a:extLst>
              <a:ext uri="{FF2B5EF4-FFF2-40B4-BE49-F238E27FC236}">
                <a16:creationId xmlns:a16="http://schemas.microsoft.com/office/drawing/2014/main" id="{DAADC7FC-0998-0711-B493-E6FA63B1DFB0}"/>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E671BDC-0847-9E8A-06E4-EB33A31F4AD1}"/>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1824568" y="2743200"/>
            <a:ext cx="8640232"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963084" y="533400"/>
            <a:ext cx="103632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3843DAAE-D218-0BC5-A6A3-00DA6D8C4CD0}"/>
              </a:ext>
            </a:extLst>
          </p:cNvPr>
          <p:cNvSpPr>
            <a:spLocks noGrp="1"/>
          </p:cNvSpPr>
          <p:nvPr>
            <p:ph type="ftr" sz="quarter" idx="10"/>
          </p:nvPr>
        </p:nvSpPr>
        <p:spPr/>
        <p:txBody>
          <a:bodyPr/>
          <a:lstStyle>
            <a:lvl1pPr>
              <a:defRPr/>
            </a:lvl1pPr>
          </a:lstStyle>
          <a:p>
            <a:pPr>
              <a:defRPr/>
            </a:pPr>
            <a:endParaRPr lang="en-US"/>
          </a:p>
        </p:txBody>
      </p:sp>
      <p:sp>
        <p:nvSpPr>
          <p:cNvPr id="16" name="Date Placeholder 3">
            <a:extLst>
              <a:ext uri="{FF2B5EF4-FFF2-40B4-BE49-F238E27FC236}">
                <a16:creationId xmlns:a16="http://schemas.microsoft.com/office/drawing/2014/main" id="{6B124CF1-7EC3-27CD-4AE2-740666802E24}"/>
              </a:ext>
            </a:extLst>
          </p:cNvPr>
          <p:cNvSpPr>
            <a:spLocks noGrp="1"/>
          </p:cNvSpPr>
          <p:nvPr>
            <p:ph type="dt" sz="half" idx="11"/>
          </p:nvPr>
        </p:nvSpPr>
        <p:spPr/>
        <p:txBody>
          <a:bodyPr/>
          <a:lstStyle>
            <a:lvl1pPr>
              <a:defRPr/>
            </a:lvl1pPr>
          </a:lstStyle>
          <a:p>
            <a:pPr>
              <a:defRPr/>
            </a:pPr>
            <a:fld id="{3892D531-584E-4C09-8C2E-27783E0B98A8}" type="datetime1">
              <a:rPr lang="en-US"/>
              <a:pPr>
                <a:defRPr/>
              </a:pPr>
              <a:t>06/25/2025</a:t>
            </a:fld>
            <a:endParaRPr lang="en-US"/>
          </a:p>
        </p:txBody>
      </p:sp>
      <p:sp>
        <p:nvSpPr>
          <p:cNvPr id="17" name="Slide Number Placeholder 5">
            <a:extLst>
              <a:ext uri="{FF2B5EF4-FFF2-40B4-BE49-F238E27FC236}">
                <a16:creationId xmlns:a16="http://schemas.microsoft.com/office/drawing/2014/main" id="{401F641F-0183-97F0-A1FC-9E99FCA13F4B}"/>
              </a:ext>
            </a:extLst>
          </p:cNvPr>
          <p:cNvSpPr>
            <a:spLocks noGrp="1"/>
          </p:cNvSpPr>
          <p:nvPr>
            <p:ph type="sldNum" sz="quarter" idx="12"/>
          </p:nvPr>
        </p:nvSpPr>
        <p:spPr>
          <a:xfrm>
            <a:off x="5791200" y="2198689"/>
            <a:ext cx="609600" cy="441325"/>
          </a:xfrm>
        </p:spPr>
        <p:txBody>
          <a:bodyPr/>
          <a:lstStyle>
            <a:lvl1pPr>
              <a:defRPr/>
            </a:lvl1pPr>
          </a:lstStyle>
          <a:p>
            <a:pPr>
              <a:defRPr/>
            </a:pPr>
            <a:fld id="{50B23890-20F6-429B-A8C9-3089C532F9A5}" type="slidenum">
              <a:rPr lang="en-US" altLang="en-US"/>
              <a:pPr>
                <a:defRPr/>
              </a:pPr>
              <a:t>‹#›</a:t>
            </a:fld>
            <a:endParaRPr lang="en-US" altLang="en-US"/>
          </a:p>
        </p:txBody>
      </p:sp>
    </p:spTree>
    <p:extLst>
      <p:ext uri="{BB962C8B-B14F-4D97-AF65-F5344CB8AC3E}">
        <p14:creationId xmlns:p14="http://schemas.microsoft.com/office/powerpoint/2010/main" val="31088424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3" name="Straight Connector 19">
            <a:extLst>
              <a:ext uri="{FF2B5EF4-FFF2-40B4-BE49-F238E27FC236}">
                <a16:creationId xmlns:a16="http://schemas.microsoft.com/office/drawing/2014/main" id="{4E3A7579-D604-9328-CADF-940DE00AB673}"/>
              </a:ext>
            </a:extLst>
          </p:cNvPr>
          <p:cNvSpPr>
            <a:spLocks noChangeShapeType="1"/>
          </p:cNvSpPr>
          <p:nvPr/>
        </p:nvSpPr>
        <p:spPr bwMode="auto">
          <a:xfrm flipV="1">
            <a:off x="6083301" y="1576388"/>
            <a:ext cx="12700"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 name="Title 1"/>
          <p:cNvSpPr>
            <a:spLocks noGrp="1"/>
          </p:cNvSpPr>
          <p:nvPr>
            <p:ph type="title"/>
          </p:nvPr>
        </p:nvSpPr>
        <p:spPr>
          <a:xfrm>
            <a:off x="402336" y="228600"/>
            <a:ext cx="11379200" cy="758952"/>
          </a:xfrm>
        </p:spPr>
        <p:txBody>
          <a:bodyPr/>
          <a:lstStyle/>
          <a:p>
            <a:r>
              <a:rPr lang="en-US"/>
              <a:t>Click to edit Master title style</a:t>
            </a: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FEEC0555-29AC-CB8C-35C1-D5CEA37381D8}"/>
              </a:ext>
            </a:extLst>
          </p:cNvPr>
          <p:cNvSpPr>
            <a:spLocks noGrp="1"/>
          </p:cNvSpPr>
          <p:nvPr>
            <p:ph type="dt" sz="half" idx="10"/>
          </p:nvPr>
        </p:nvSpPr>
        <p:spPr>
          <a:xfrm>
            <a:off x="7721601" y="6410326"/>
            <a:ext cx="4059767" cy="365125"/>
          </a:xfrm>
        </p:spPr>
        <p:txBody>
          <a:bodyPr/>
          <a:lstStyle>
            <a:lvl1pPr>
              <a:defRPr/>
            </a:lvl1pPr>
          </a:lstStyle>
          <a:p>
            <a:pPr>
              <a:defRPr/>
            </a:pPr>
            <a:fld id="{EC02FF24-5312-492F-9897-BFB25A62F41E}" type="datetime1">
              <a:rPr lang="en-US"/>
              <a:pPr>
                <a:defRPr/>
              </a:pPr>
              <a:t>06/25/2025</a:t>
            </a:fld>
            <a:endParaRPr lang="en-US"/>
          </a:p>
        </p:txBody>
      </p:sp>
      <p:sp>
        <p:nvSpPr>
          <p:cNvPr id="5" name="Footer Placeholder 5">
            <a:extLst>
              <a:ext uri="{FF2B5EF4-FFF2-40B4-BE49-F238E27FC236}">
                <a16:creationId xmlns:a16="http://schemas.microsoft.com/office/drawing/2014/main" id="{AF1913CF-AC67-2559-1ED6-6B9C98E37F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3D448565-DF2F-258C-D106-A88A2CE1394B}"/>
              </a:ext>
            </a:extLst>
          </p:cNvPr>
          <p:cNvSpPr>
            <a:spLocks noGrp="1"/>
          </p:cNvSpPr>
          <p:nvPr>
            <p:ph type="sldNum" sz="quarter" idx="12"/>
          </p:nvPr>
        </p:nvSpPr>
        <p:spPr/>
        <p:txBody>
          <a:bodyPr/>
          <a:lstStyle>
            <a:lvl1pPr>
              <a:defRPr/>
            </a:lvl1pPr>
          </a:lstStyle>
          <a:p>
            <a:pPr>
              <a:defRPr/>
            </a:pPr>
            <a:fld id="{70A134A8-4E2F-4B2B-8C9C-A0F9AD0E4FE4}" type="slidenum">
              <a:rPr lang="en-US" altLang="en-US"/>
              <a:pPr>
                <a:defRPr/>
              </a:pPr>
              <a:t>‹#›</a:t>
            </a:fld>
            <a:endParaRPr lang="en-US" altLang="en-US"/>
          </a:p>
        </p:txBody>
      </p:sp>
    </p:spTree>
    <p:extLst>
      <p:ext uri="{BB962C8B-B14F-4D97-AF65-F5344CB8AC3E}">
        <p14:creationId xmlns:p14="http://schemas.microsoft.com/office/powerpoint/2010/main" val="24168745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Straight Connector 19">
            <a:extLst>
              <a:ext uri="{FF2B5EF4-FFF2-40B4-BE49-F238E27FC236}">
                <a16:creationId xmlns:a16="http://schemas.microsoft.com/office/drawing/2014/main" id="{210C0E8B-9810-BCC7-5FD1-9C5F7515AAAC}"/>
              </a:ext>
            </a:extLst>
          </p:cNvPr>
          <p:cNvSpPr>
            <a:spLocks noChangeShapeType="1"/>
          </p:cNvSpPr>
          <p:nvPr/>
        </p:nvSpPr>
        <p:spPr bwMode="auto">
          <a:xfrm flipV="1">
            <a:off x="6096000" y="2200276"/>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 name="Rectangle 20">
            <a:extLst>
              <a:ext uri="{FF2B5EF4-FFF2-40B4-BE49-F238E27FC236}">
                <a16:creationId xmlns:a16="http://schemas.microsoft.com/office/drawing/2014/main" id="{5D97E96D-E67A-AD30-7188-91451481D7C1}"/>
              </a:ext>
            </a:extLst>
          </p:cNvPr>
          <p:cNvSpPr>
            <a:spLocks noChangeArrowheads="1"/>
          </p:cNvSpPr>
          <p:nvPr/>
        </p:nvSpPr>
        <p:spPr bwMode="white">
          <a:xfrm>
            <a:off x="0" y="0"/>
            <a:ext cx="12192000" cy="1447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ACDFF524-82BF-ECB9-8C63-AF4819843737}"/>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362CC917-A90E-EAEC-814D-A77885FF562B}"/>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82D4D904-6F20-6709-24B9-079729061CB7}"/>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BAC358BD-32D7-0C34-E98F-ABCAE4A55E0A}"/>
              </a:ext>
            </a:extLst>
          </p:cNvPr>
          <p:cNvSpPr/>
          <p:nvPr/>
        </p:nvSpPr>
        <p:spPr>
          <a:xfrm>
            <a:off x="203200" y="1371600"/>
            <a:ext cx="11777133"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5620393C-77B3-A7D0-6893-72F70143489F}"/>
              </a:ext>
            </a:extLst>
          </p:cNvPr>
          <p:cNvSpPr>
            <a:spLocks noChangeArrowheads="1"/>
          </p:cNvSpPr>
          <p:nvPr/>
        </p:nvSpPr>
        <p:spPr bwMode="auto">
          <a:xfrm>
            <a:off x="194734" y="6391275"/>
            <a:ext cx="11777133"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Straight Connector 10">
            <a:extLst>
              <a:ext uri="{FF2B5EF4-FFF2-40B4-BE49-F238E27FC236}">
                <a16:creationId xmlns:a16="http://schemas.microsoft.com/office/drawing/2014/main" id="{AAE176EF-47A9-7BF7-14E1-616F42261E95}"/>
              </a:ext>
            </a:extLst>
          </p:cNvPr>
          <p:cNvSpPr>
            <a:spLocks noChangeShapeType="1"/>
          </p:cNvSpPr>
          <p:nvPr/>
        </p:nvSpPr>
        <p:spPr bwMode="auto">
          <a:xfrm>
            <a:off x="203200" y="1279525"/>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Rectangle 11">
            <a:extLst>
              <a:ext uri="{FF2B5EF4-FFF2-40B4-BE49-F238E27FC236}">
                <a16:creationId xmlns:a16="http://schemas.microsoft.com/office/drawing/2014/main" id="{16782A6E-875C-1304-9136-47201C825F5E}"/>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BA52DC36-62C3-369F-7311-AB99942602D4}"/>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387747A-6E36-D1A0-120C-EAD470EBC2BD}"/>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402336" y="2471383"/>
            <a:ext cx="5388864"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6400800" y="2471383"/>
            <a:ext cx="53848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D94FD6C1-6188-554A-11F7-1C84722BEDD2}"/>
              </a:ext>
            </a:extLst>
          </p:cNvPr>
          <p:cNvSpPr>
            <a:spLocks noGrp="1"/>
          </p:cNvSpPr>
          <p:nvPr>
            <p:ph type="dt" sz="half" idx="10"/>
          </p:nvPr>
        </p:nvSpPr>
        <p:spPr/>
        <p:txBody>
          <a:bodyPr/>
          <a:lstStyle>
            <a:lvl1pPr>
              <a:defRPr/>
            </a:lvl1pPr>
          </a:lstStyle>
          <a:p>
            <a:pPr>
              <a:defRPr/>
            </a:pPr>
            <a:fld id="{C38AFA2A-FECC-4BC0-A365-5FB10B77793C}" type="datetime1">
              <a:rPr lang="en-US"/>
              <a:pPr>
                <a:defRPr/>
              </a:pPr>
              <a:t>06/25/2025</a:t>
            </a:fld>
            <a:endParaRPr lang="en-US"/>
          </a:p>
        </p:txBody>
      </p:sp>
      <p:sp>
        <p:nvSpPr>
          <p:cNvPr id="16" name="Footer Placeholder 7">
            <a:extLst>
              <a:ext uri="{FF2B5EF4-FFF2-40B4-BE49-F238E27FC236}">
                <a16:creationId xmlns:a16="http://schemas.microsoft.com/office/drawing/2014/main" id="{4A328536-60AF-8272-8B8F-B768A2AF72B3}"/>
              </a:ext>
            </a:extLst>
          </p:cNvPr>
          <p:cNvSpPr>
            <a:spLocks noGrp="1"/>
          </p:cNvSpPr>
          <p:nvPr>
            <p:ph type="ftr" sz="quarter" idx="11"/>
          </p:nvPr>
        </p:nvSpPr>
        <p:spPr>
          <a:xfrm>
            <a:off x="406400" y="6410326"/>
            <a:ext cx="4775200" cy="365125"/>
          </a:xfrm>
        </p:spPr>
        <p:txBody>
          <a:bodyPr/>
          <a:lstStyle>
            <a:lvl1pPr>
              <a:defRPr/>
            </a:lvl1pPr>
          </a:lstStyle>
          <a:p>
            <a:pPr>
              <a:defRPr/>
            </a:pPr>
            <a:endParaRPr lang="en-US"/>
          </a:p>
        </p:txBody>
      </p:sp>
      <p:sp>
        <p:nvSpPr>
          <p:cNvPr id="17" name="Slide Number Placeholder 8">
            <a:extLst>
              <a:ext uri="{FF2B5EF4-FFF2-40B4-BE49-F238E27FC236}">
                <a16:creationId xmlns:a16="http://schemas.microsoft.com/office/drawing/2014/main" id="{9E70474B-6459-D026-73D4-B56FB48CBD9E}"/>
              </a:ext>
            </a:extLst>
          </p:cNvPr>
          <p:cNvSpPr>
            <a:spLocks noGrp="1"/>
          </p:cNvSpPr>
          <p:nvPr>
            <p:ph type="sldNum" sz="quarter" idx="12"/>
          </p:nvPr>
        </p:nvSpPr>
        <p:spPr>
          <a:xfrm>
            <a:off x="5791200" y="1042989"/>
            <a:ext cx="609600" cy="441325"/>
          </a:xfrm>
        </p:spPr>
        <p:txBody>
          <a:bodyPr/>
          <a:lstStyle>
            <a:lvl1pPr>
              <a:defRPr/>
            </a:lvl1pPr>
          </a:lstStyle>
          <a:p>
            <a:pPr>
              <a:defRPr/>
            </a:pPr>
            <a:fld id="{C316DB81-BDC6-4492-A020-CDF32424F4A8}" type="slidenum">
              <a:rPr lang="en-US" altLang="en-US"/>
              <a:pPr>
                <a:defRPr/>
              </a:pPr>
              <a:t>‹#›</a:t>
            </a:fld>
            <a:endParaRPr lang="en-US" altLang="en-US"/>
          </a:p>
        </p:txBody>
      </p:sp>
    </p:spTree>
    <p:extLst>
      <p:ext uri="{BB962C8B-B14F-4D97-AF65-F5344CB8AC3E}">
        <p14:creationId xmlns:p14="http://schemas.microsoft.com/office/powerpoint/2010/main" val="306786243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216FC-6241-5845-91E2-4540C4CFAEFF}"/>
              </a:ext>
            </a:extLst>
          </p:cNvPr>
          <p:cNvSpPr>
            <a:spLocks noGrp="1"/>
          </p:cNvSpPr>
          <p:nvPr>
            <p:ph type="dt" sz="half" idx="10"/>
          </p:nvPr>
        </p:nvSpPr>
        <p:spPr/>
        <p:txBody>
          <a:bodyPr/>
          <a:lstStyle>
            <a:lvl1pPr>
              <a:defRPr/>
            </a:lvl1pPr>
          </a:lstStyle>
          <a:p>
            <a:pPr>
              <a:defRPr/>
            </a:pPr>
            <a:fld id="{537C2C86-BF68-415B-A553-7F9445B0B965}" type="datetime1">
              <a:rPr lang="en-US"/>
              <a:pPr>
                <a:defRPr/>
              </a:pPr>
              <a:t>06/25/2025</a:t>
            </a:fld>
            <a:endParaRPr lang="en-US"/>
          </a:p>
        </p:txBody>
      </p:sp>
      <p:sp>
        <p:nvSpPr>
          <p:cNvPr id="4" name="Footer Placeholder 3">
            <a:extLst>
              <a:ext uri="{FF2B5EF4-FFF2-40B4-BE49-F238E27FC236}">
                <a16:creationId xmlns:a16="http://schemas.microsoft.com/office/drawing/2014/main" id="{E5AC5833-E373-8B0D-EBDA-F66F4943926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B2D4FB9-E713-2DB1-88F0-B5E0A42CFC45}"/>
              </a:ext>
            </a:extLst>
          </p:cNvPr>
          <p:cNvSpPr>
            <a:spLocks noGrp="1"/>
          </p:cNvSpPr>
          <p:nvPr>
            <p:ph type="sldNum" sz="quarter" idx="12"/>
          </p:nvPr>
        </p:nvSpPr>
        <p:spPr>
          <a:xfrm>
            <a:off x="5791200" y="1036639"/>
            <a:ext cx="609600" cy="441325"/>
          </a:xfrm>
        </p:spPr>
        <p:txBody>
          <a:bodyPr/>
          <a:lstStyle>
            <a:lvl1pPr>
              <a:defRPr/>
            </a:lvl1pPr>
          </a:lstStyle>
          <a:p>
            <a:pPr>
              <a:defRPr/>
            </a:pPr>
            <a:fld id="{38FBD57D-5E7F-4C68-B635-75D5AB8D2C69}" type="slidenum">
              <a:rPr lang="en-US" altLang="en-US"/>
              <a:pPr>
                <a:defRPr/>
              </a:pPr>
              <a:t>‹#›</a:t>
            </a:fld>
            <a:endParaRPr lang="en-US" altLang="en-US"/>
          </a:p>
        </p:txBody>
      </p:sp>
    </p:spTree>
    <p:extLst>
      <p:ext uri="{BB962C8B-B14F-4D97-AF65-F5344CB8AC3E}">
        <p14:creationId xmlns:p14="http://schemas.microsoft.com/office/powerpoint/2010/main" val="304434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FD563D91-1510-7CC7-CACE-39E40619F09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D51F3598-BA3A-C71E-E09F-0A8EBA413DE8}"/>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433F59B8-A18D-08F4-1E50-28039E684834}"/>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26A89F73-3698-3226-E157-396051CD33E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92F61438-CABD-30CC-5395-88A596951D3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Rectangle 6">
            <a:extLst>
              <a:ext uri="{FF2B5EF4-FFF2-40B4-BE49-F238E27FC236}">
                <a16:creationId xmlns:a16="http://schemas.microsoft.com/office/drawing/2014/main" id="{0EB8B463-77CC-C3F5-7283-AD3F73E37947}"/>
              </a:ext>
            </a:extLst>
          </p:cNvPr>
          <p:cNvSpPr>
            <a:spLocks noChangeArrowheads="1"/>
          </p:cNvSpPr>
          <p:nvPr/>
        </p:nvSpPr>
        <p:spPr bwMode="auto">
          <a:xfrm>
            <a:off x="203200" y="15875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8" name="Date Placeholder 1">
            <a:extLst>
              <a:ext uri="{FF2B5EF4-FFF2-40B4-BE49-F238E27FC236}">
                <a16:creationId xmlns:a16="http://schemas.microsoft.com/office/drawing/2014/main" id="{C33747AB-9EE3-C9A5-C649-6205C3F4826E}"/>
              </a:ext>
            </a:extLst>
          </p:cNvPr>
          <p:cNvSpPr>
            <a:spLocks noGrp="1"/>
          </p:cNvSpPr>
          <p:nvPr>
            <p:ph type="dt" sz="half" idx="10"/>
          </p:nvPr>
        </p:nvSpPr>
        <p:spPr/>
        <p:txBody>
          <a:bodyPr/>
          <a:lstStyle>
            <a:lvl1pPr>
              <a:defRPr/>
            </a:lvl1pPr>
          </a:lstStyle>
          <a:p>
            <a:pPr>
              <a:defRPr/>
            </a:pPr>
            <a:fld id="{AEBA27F5-5F54-4B00-A8B1-D8C5389D0F3A}" type="datetime1">
              <a:rPr lang="en-US"/>
              <a:pPr>
                <a:defRPr/>
              </a:pPr>
              <a:t>06/25/2025</a:t>
            </a:fld>
            <a:endParaRPr lang="en-US"/>
          </a:p>
        </p:txBody>
      </p:sp>
      <p:sp>
        <p:nvSpPr>
          <p:cNvPr id="9" name="Footer Placeholder 2">
            <a:extLst>
              <a:ext uri="{FF2B5EF4-FFF2-40B4-BE49-F238E27FC236}">
                <a16:creationId xmlns:a16="http://schemas.microsoft.com/office/drawing/2014/main" id="{B57D7218-82E5-7862-3335-B731723A4229}"/>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a16="http://schemas.microsoft.com/office/drawing/2014/main" id="{354E0003-4BC4-4649-C2C3-B7C329FA588A}"/>
              </a:ext>
            </a:extLst>
          </p:cNvPr>
          <p:cNvSpPr>
            <a:spLocks noGrp="1"/>
          </p:cNvSpPr>
          <p:nvPr>
            <p:ph type="sldNum" sz="quarter" idx="12"/>
          </p:nvPr>
        </p:nvSpPr>
        <p:spPr>
          <a:xfrm>
            <a:off x="5689600" y="6324601"/>
            <a:ext cx="812800" cy="441325"/>
          </a:xfrm>
        </p:spPr>
        <p:txBody>
          <a:bodyPr/>
          <a:lstStyle>
            <a:lvl1pPr>
              <a:defRPr>
                <a:solidFill>
                  <a:srgbClr val="FFFFFF"/>
                </a:solidFill>
              </a:defRPr>
            </a:lvl1pPr>
          </a:lstStyle>
          <a:p>
            <a:pPr>
              <a:defRPr/>
            </a:pPr>
            <a:fld id="{76A53822-7E3D-4BF5-B7D9-F500D6101D26}" type="slidenum">
              <a:rPr lang="en-US" altLang="en-US"/>
              <a:pPr>
                <a:defRPr/>
              </a:pPr>
              <a:t>‹#›</a:t>
            </a:fld>
            <a:endParaRPr lang="en-US" altLang="en-US"/>
          </a:p>
        </p:txBody>
      </p:sp>
    </p:spTree>
    <p:extLst>
      <p:ext uri="{BB962C8B-B14F-4D97-AF65-F5344CB8AC3E}">
        <p14:creationId xmlns:p14="http://schemas.microsoft.com/office/powerpoint/2010/main" val="9223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A3BA67-9DF6-234F-96ED-0A4A2143688F}"/>
              </a:ext>
            </a:extLst>
          </p:cNvPr>
          <p:cNvSpPr>
            <a:spLocks noChangeArrowheads="1"/>
          </p:cNvSpPr>
          <p:nvPr/>
        </p:nvSpPr>
        <p:spPr bwMode="auto">
          <a:xfrm>
            <a:off x="203200" y="152400"/>
            <a:ext cx="11777133"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5" name="Rectangle 20">
            <a:extLst>
              <a:ext uri="{FF2B5EF4-FFF2-40B4-BE49-F238E27FC236}">
                <a16:creationId xmlns:a16="http://schemas.microsoft.com/office/drawing/2014/main" id="{1D3B5129-96BC-5D5E-3DFD-B5678D66117B}"/>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D438DE62-19B5-A871-3F42-0D41D67CB706}"/>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24601752-E4AB-6E82-FB77-556351EED446}"/>
              </a:ext>
            </a:extLst>
          </p:cNvPr>
          <p:cNvSpPr>
            <a:spLocks noChangeArrowheads="1"/>
          </p:cNvSpPr>
          <p:nvPr/>
        </p:nvSpPr>
        <p:spPr bwMode="white">
          <a:xfrm>
            <a:off x="0" y="1"/>
            <a:ext cx="12192000" cy="119063"/>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A530F2E3-9BF5-1B76-E17C-6C4391C3E10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8694A6EA-5B70-7055-0658-6B51319454BC}"/>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2479E577-8CCB-C5D1-DDCA-FE8F1D32EFCC}"/>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Straight Connector 10">
            <a:extLst>
              <a:ext uri="{FF2B5EF4-FFF2-40B4-BE49-F238E27FC236}">
                <a16:creationId xmlns:a16="http://schemas.microsoft.com/office/drawing/2014/main" id="{1CC4DD3A-2CC6-A8C8-2437-3213EB5AEDDB}"/>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BAFC2B84-A518-8ADC-E316-A5F8E3894099}"/>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Oval 12">
            <a:extLst>
              <a:ext uri="{FF2B5EF4-FFF2-40B4-BE49-F238E27FC236}">
                <a16:creationId xmlns:a16="http://schemas.microsoft.com/office/drawing/2014/main" id="{35AB29B7-6218-1A9B-5BC4-BFEE22C987BC}"/>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Rectangle 13">
            <a:extLst>
              <a:ext uri="{FF2B5EF4-FFF2-40B4-BE49-F238E27FC236}">
                <a16:creationId xmlns:a16="http://schemas.microsoft.com/office/drawing/2014/main" id="{0E0C1548-E7DF-E506-E7F6-126133F13838}"/>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508000" y="914400"/>
            <a:ext cx="31496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4165600" y="685800"/>
            <a:ext cx="75184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53BB49FC-9753-A12A-05B0-7EB6328A1C7B}"/>
              </a:ext>
            </a:extLst>
          </p:cNvPr>
          <p:cNvSpPr>
            <a:spLocks noGrp="1"/>
          </p:cNvSpPr>
          <p:nvPr>
            <p:ph type="sldNum" sz="quarter" idx="10"/>
          </p:nvPr>
        </p:nvSpPr>
        <p:spPr>
          <a:xfrm>
            <a:off x="1828800" y="312739"/>
            <a:ext cx="609600" cy="441325"/>
          </a:xfrm>
        </p:spPr>
        <p:txBody>
          <a:bodyPr/>
          <a:lstStyle>
            <a:lvl1pPr>
              <a:defRPr/>
            </a:lvl1pPr>
          </a:lstStyle>
          <a:p>
            <a:pPr>
              <a:defRPr/>
            </a:pPr>
            <a:fld id="{B5C547B8-0001-41C8-8461-C397BAA9DFBF}" type="slidenum">
              <a:rPr lang="en-US" altLang="en-US"/>
              <a:pPr>
                <a:defRPr/>
              </a:pPr>
              <a:t>‹#›</a:t>
            </a:fld>
            <a:endParaRPr lang="en-US" altLang="en-US"/>
          </a:p>
        </p:txBody>
      </p:sp>
      <p:sp>
        <p:nvSpPr>
          <p:cNvPr id="16" name="Date Placeholder 4">
            <a:extLst>
              <a:ext uri="{FF2B5EF4-FFF2-40B4-BE49-F238E27FC236}">
                <a16:creationId xmlns:a16="http://schemas.microsoft.com/office/drawing/2014/main" id="{7DE3317F-1EF8-EDDB-10AB-F69E85419EDC}"/>
              </a:ext>
            </a:extLst>
          </p:cNvPr>
          <p:cNvSpPr>
            <a:spLocks noGrp="1"/>
          </p:cNvSpPr>
          <p:nvPr>
            <p:ph type="dt" sz="half" idx="11"/>
          </p:nvPr>
        </p:nvSpPr>
        <p:spPr/>
        <p:txBody>
          <a:bodyPr/>
          <a:lstStyle>
            <a:lvl1pPr>
              <a:defRPr/>
            </a:lvl1pPr>
          </a:lstStyle>
          <a:p>
            <a:pPr>
              <a:defRPr/>
            </a:pPr>
            <a:fld id="{17374967-FFC9-4888-BF2D-62BC02426FFC}" type="datetime1">
              <a:rPr lang="en-US"/>
              <a:pPr>
                <a:defRPr/>
              </a:pPr>
              <a:t>06/25/2025</a:t>
            </a:fld>
            <a:endParaRPr lang="en-US"/>
          </a:p>
        </p:txBody>
      </p:sp>
      <p:sp>
        <p:nvSpPr>
          <p:cNvPr id="17" name="Footer Placeholder 5">
            <a:extLst>
              <a:ext uri="{FF2B5EF4-FFF2-40B4-BE49-F238E27FC236}">
                <a16:creationId xmlns:a16="http://schemas.microsoft.com/office/drawing/2014/main" id="{0E91B4EC-9EAA-2975-D614-AA40D3F16E22}"/>
              </a:ext>
            </a:extLst>
          </p:cNvPr>
          <p:cNvSpPr>
            <a:spLocks noGrp="1"/>
          </p:cNvSpPr>
          <p:nvPr>
            <p:ph type="ftr" sz="quarter" idx="12"/>
          </p:nvPr>
        </p:nvSpPr>
        <p:spPr>
          <a:xfrm>
            <a:off x="402168" y="6410326"/>
            <a:ext cx="4510617" cy="366713"/>
          </a:xfrm>
        </p:spPr>
        <p:txBody>
          <a:bodyPr/>
          <a:lstStyle>
            <a:lvl1pPr>
              <a:defRPr/>
            </a:lvl1pPr>
          </a:lstStyle>
          <a:p>
            <a:pPr>
              <a:defRPr/>
            </a:pPr>
            <a:endParaRPr lang="en-US"/>
          </a:p>
        </p:txBody>
      </p:sp>
    </p:spTree>
    <p:extLst>
      <p:ext uri="{BB962C8B-B14F-4D97-AF65-F5344CB8AC3E}">
        <p14:creationId xmlns:p14="http://schemas.microsoft.com/office/powerpoint/2010/main" val="12875664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EE00335E-B70F-3ADE-8D27-A163E812500F}"/>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6" name="Rectangle 20">
            <a:extLst>
              <a:ext uri="{FF2B5EF4-FFF2-40B4-BE49-F238E27FC236}">
                <a16:creationId xmlns:a16="http://schemas.microsoft.com/office/drawing/2014/main" id="{B09A79D3-4601-66FD-386A-998E145C72C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1">
            <a:extLst>
              <a:ext uri="{FF2B5EF4-FFF2-40B4-BE49-F238E27FC236}">
                <a16:creationId xmlns:a16="http://schemas.microsoft.com/office/drawing/2014/main" id="{2EB5F999-C068-9F45-397A-484A1DDA14CC}"/>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3">
            <a:extLst>
              <a:ext uri="{FF2B5EF4-FFF2-40B4-BE49-F238E27FC236}">
                <a16:creationId xmlns:a16="http://schemas.microsoft.com/office/drawing/2014/main" id="{C3F854E0-1CBF-6B20-5DB0-8EA4F4CB5F84}"/>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4">
            <a:extLst>
              <a:ext uri="{FF2B5EF4-FFF2-40B4-BE49-F238E27FC236}">
                <a16:creationId xmlns:a16="http://schemas.microsoft.com/office/drawing/2014/main" id="{0B84F0C7-72C7-66AB-B8CD-7C863AB090C9}"/>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A48B6C87-69E7-B2C8-06E4-A55AD54D232B}"/>
              </a:ext>
            </a:extLst>
          </p:cNvPr>
          <p:cNvSpPr>
            <a:spLocks noChangeArrowheads="1"/>
          </p:cNvSpPr>
          <p:nvPr/>
        </p:nvSpPr>
        <p:spPr bwMode="auto">
          <a:xfrm>
            <a:off x="203200" y="152401"/>
            <a:ext cx="11777133"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EC9F3B2-255D-EA11-B19F-E63E9250FD1A}"/>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a:extLst>
              <a:ext uri="{FF2B5EF4-FFF2-40B4-BE49-F238E27FC236}">
                <a16:creationId xmlns:a16="http://schemas.microsoft.com/office/drawing/2014/main" id="{D51D4FFB-CB6D-F7C1-1A3E-ACE99EACBA8F}"/>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270FA32F-AF6B-6A0A-1353-328BA6243E21}"/>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D807742E-6363-69B4-2419-FB507C245E0F}"/>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Rectangle 14">
            <a:extLst>
              <a:ext uri="{FF2B5EF4-FFF2-40B4-BE49-F238E27FC236}">
                <a16:creationId xmlns:a16="http://schemas.microsoft.com/office/drawing/2014/main" id="{464CD526-3A1D-B995-A37F-842582CF4BAC}"/>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4000500" y="609600"/>
            <a:ext cx="78232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A547A11A-F637-C5D8-82AC-9BD0374CD735}"/>
              </a:ext>
            </a:extLst>
          </p:cNvPr>
          <p:cNvSpPr>
            <a:spLocks noGrp="1"/>
          </p:cNvSpPr>
          <p:nvPr>
            <p:ph type="sldNum" sz="quarter" idx="10"/>
          </p:nvPr>
        </p:nvSpPr>
        <p:spPr>
          <a:xfrm>
            <a:off x="1828800" y="312739"/>
            <a:ext cx="609600" cy="441325"/>
          </a:xfrm>
        </p:spPr>
        <p:txBody>
          <a:bodyPr/>
          <a:lstStyle>
            <a:lvl1pPr>
              <a:defRPr/>
            </a:lvl1pPr>
          </a:lstStyle>
          <a:p>
            <a:pPr>
              <a:defRPr/>
            </a:pPr>
            <a:fld id="{D7AC30DE-B942-445A-9854-024196DED575}" type="slidenum">
              <a:rPr lang="en-US" altLang="en-US"/>
              <a:pPr>
                <a:defRPr/>
              </a:pPr>
              <a:t>‹#›</a:t>
            </a:fld>
            <a:endParaRPr lang="en-US" altLang="en-US"/>
          </a:p>
        </p:txBody>
      </p:sp>
      <p:sp>
        <p:nvSpPr>
          <p:cNvPr id="17" name="Date Placeholder 4">
            <a:extLst>
              <a:ext uri="{FF2B5EF4-FFF2-40B4-BE49-F238E27FC236}">
                <a16:creationId xmlns:a16="http://schemas.microsoft.com/office/drawing/2014/main" id="{7D9724E5-4D10-0B23-691E-CD2784F0CA97}"/>
              </a:ext>
            </a:extLst>
          </p:cNvPr>
          <p:cNvSpPr>
            <a:spLocks noGrp="1"/>
          </p:cNvSpPr>
          <p:nvPr>
            <p:ph type="dt" sz="half" idx="11"/>
          </p:nvPr>
        </p:nvSpPr>
        <p:spPr>
          <a:xfrm>
            <a:off x="7717367" y="6405564"/>
            <a:ext cx="4059767" cy="365125"/>
          </a:xfrm>
        </p:spPr>
        <p:txBody>
          <a:bodyPr/>
          <a:lstStyle>
            <a:lvl1pPr>
              <a:defRPr/>
            </a:lvl1pPr>
          </a:lstStyle>
          <a:p>
            <a:pPr>
              <a:defRPr/>
            </a:pPr>
            <a:fld id="{1285A1C7-83AE-4520-89C1-78FB12A56659}" type="datetime1">
              <a:rPr lang="en-US"/>
              <a:pPr>
                <a:defRPr/>
              </a:pPr>
              <a:t>06/25/2025</a:t>
            </a:fld>
            <a:endParaRPr lang="en-US"/>
          </a:p>
        </p:txBody>
      </p:sp>
      <p:sp>
        <p:nvSpPr>
          <p:cNvPr id="18" name="Footer Placeholder 5">
            <a:extLst>
              <a:ext uri="{FF2B5EF4-FFF2-40B4-BE49-F238E27FC236}">
                <a16:creationId xmlns:a16="http://schemas.microsoft.com/office/drawing/2014/main" id="{61A3A97A-6612-3FC9-6245-67DF7A047C65}"/>
              </a:ext>
            </a:extLst>
          </p:cNvPr>
          <p:cNvSpPr>
            <a:spLocks noGrp="1"/>
          </p:cNvSpPr>
          <p:nvPr>
            <p:ph type="ftr" sz="quarter" idx="12"/>
          </p:nvPr>
        </p:nvSpPr>
        <p:spPr>
          <a:xfrm>
            <a:off x="402168" y="6410326"/>
            <a:ext cx="4779433" cy="366713"/>
          </a:xfrm>
        </p:spPr>
        <p:txBody>
          <a:bodyPr/>
          <a:lstStyle>
            <a:lvl1pPr>
              <a:defRPr/>
            </a:lvl1pPr>
          </a:lstStyle>
          <a:p>
            <a:pPr>
              <a:defRPr/>
            </a:pPr>
            <a:endParaRPr lang="en-US"/>
          </a:p>
        </p:txBody>
      </p:sp>
    </p:spTree>
    <p:extLst>
      <p:ext uri="{BB962C8B-B14F-4D97-AF65-F5344CB8AC3E}">
        <p14:creationId xmlns:p14="http://schemas.microsoft.com/office/powerpoint/2010/main" val="217768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88028C84-92E5-E76F-6D5A-01CFA31A95AD}"/>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7" name="Rectangle 15">
            <a:extLst>
              <a:ext uri="{FF2B5EF4-FFF2-40B4-BE49-F238E27FC236}">
                <a16:creationId xmlns:a16="http://schemas.microsoft.com/office/drawing/2014/main" id="{1AA571F8-8C7C-D501-B67C-34ED8041C508}"/>
              </a:ext>
            </a:extLst>
          </p:cNvPr>
          <p:cNvSpPr>
            <a:spLocks noChangeArrowheads="1"/>
          </p:cNvSpPr>
          <p:nvPr/>
        </p:nvSpPr>
        <p:spPr bwMode="white">
          <a:xfrm>
            <a:off x="0" y="1"/>
            <a:ext cx="12192000" cy="139382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8" name="Rectangle 17">
            <a:extLst>
              <a:ext uri="{FF2B5EF4-FFF2-40B4-BE49-F238E27FC236}">
                <a16:creationId xmlns:a16="http://schemas.microsoft.com/office/drawing/2014/main" id="{DA36F172-B6A3-61D4-E879-A61A4ED12680}"/>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9" name="Rectangle 18">
            <a:extLst>
              <a:ext uri="{FF2B5EF4-FFF2-40B4-BE49-F238E27FC236}">
                <a16:creationId xmlns:a16="http://schemas.microsoft.com/office/drawing/2014/main" id="{D0644E56-67AC-E549-A31A-B928B65F812F}"/>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283DD770-A850-5094-0326-ECB89BE75F81}"/>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4" name="Date Placeholder 13">
            <a:extLst>
              <a:ext uri="{FF2B5EF4-FFF2-40B4-BE49-F238E27FC236}">
                <a16:creationId xmlns:a16="http://schemas.microsoft.com/office/drawing/2014/main" id="{2E97C6D8-C7A2-9ECE-096A-E20A6DFD2F1A}"/>
              </a:ext>
            </a:extLst>
          </p:cNvPr>
          <p:cNvSpPr>
            <a:spLocks noGrp="1"/>
          </p:cNvSpPr>
          <p:nvPr>
            <p:ph type="dt" sz="half" idx="2"/>
          </p:nvPr>
        </p:nvSpPr>
        <p:spPr>
          <a:xfrm>
            <a:off x="7721601" y="6405564"/>
            <a:ext cx="4059767" cy="365125"/>
          </a:xfrm>
          <a:prstGeom prst="rect">
            <a:avLst/>
          </a:prstGeom>
        </p:spPr>
        <p:txBody>
          <a:bodyPr vert="horz"/>
          <a:lstStyle>
            <a:lvl1pPr algn="r" eaLnBrk="1" latinLnBrk="0" hangingPunct="1">
              <a:defRPr kumimoji="0" sz="1400">
                <a:solidFill>
                  <a:srgbClr val="FFFFFF"/>
                </a:solidFill>
                <a:latin typeface="Arial" charset="0"/>
                <a:cs typeface="Arial" charset="0"/>
              </a:defRPr>
            </a:lvl1pPr>
          </a:lstStyle>
          <a:p>
            <a:pPr>
              <a:defRPr/>
            </a:pPr>
            <a:fld id="{DE0236A3-3BCC-476D-BB5B-41CA8631C7B6}" type="datetime1">
              <a:rPr lang="en-US"/>
              <a:pPr>
                <a:defRPr/>
              </a:pPr>
              <a:t>06/25/2025</a:t>
            </a:fld>
            <a:endParaRPr lang="en-US"/>
          </a:p>
        </p:txBody>
      </p:sp>
      <p:sp>
        <p:nvSpPr>
          <p:cNvPr id="3" name="Footer Placeholder 2">
            <a:extLst>
              <a:ext uri="{FF2B5EF4-FFF2-40B4-BE49-F238E27FC236}">
                <a16:creationId xmlns:a16="http://schemas.microsoft.com/office/drawing/2014/main" id="{2AC42432-6D25-59D3-8BC8-A70E1F532618}"/>
              </a:ext>
            </a:extLst>
          </p:cNvPr>
          <p:cNvSpPr>
            <a:spLocks noGrp="1"/>
          </p:cNvSpPr>
          <p:nvPr>
            <p:ph type="ftr" sz="quarter" idx="3"/>
          </p:nvPr>
        </p:nvSpPr>
        <p:spPr>
          <a:xfrm>
            <a:off x="406400" y="6410326"/>
            <a:ext cx="4775200" cy="366713"/>
          </a:xfrm>
          <a:prstGeom prst="rect">
            <a:avLst/>
          </a:prstGeom>
        </p:spPr>
        <p:txBody>
          <a:bodyPr vert="horz"/>
          <a:lstStyle>
            <a:lvl1pPr algn="l" eaLnBrk="1" latinLnBrk="0" hangingPunct="1">
              <a:defRPr kumimoji="0" sz="1200">
                <a:solidFill>
                  <a:srgbClr val="FFFFFF"/>
                </a:solidFill>
                <a:latin typeface="Arial" charset="0"/>
                <a:cs typeface="Arial" charset="0"/>
              </a:defRPr>
            </a:lvl1pPr>
          </a:lstStyle>
          <a:p>
            <a:pPr>
              <a:defRPr/>
            </a:pPr>
            <a:endParaRPr lang="en-US"/>
          </a:p>
        </p:txBody>
      </p:sp>
      <p:sp>
        <p:nvSpPr>
          <p:cNvPr id="8" name="Rectangle 7">
            <a:extLst>
              <a:ext uri="{FF2B5EF4-FFF2-40B4-BE49-F238E27FC236}">
                <a16:creationId xmlns:a16="http://schemas.microsoft.com/office/drawing/2014/main" id="{ED6B0285-F0B3-697D-4EB9-83BFBAC4392D}"/>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7E16A9FD-33E8-8136-A788-C42FA37D70B9}"/>
              </a:ext>
            </a:extLst>
          </p:cNvPr>
          <p:cNvSpPr>
            <a:spLocks noChangeShapeType="1"/>
          </p:cNvSpPr>
          <p:nvPr/>
        </p:nvSpPr>
        <p:spPr bwMode="auto">
          <a:xfrm>
            <a:off x="203200" y="1276350"/>
            <a:ext cx="11777133"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01D96128-574D-1492-189A-337BCEF1B53F}"/>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Oval 14">
            <a:extLst>
              <a:ext uri="{FF2B5EF4-FFF2-40B4-BE49-F238E27FC236}">
                <a16:creationId xmlns:a16="http://schemas.microsoft.com/office/drawing/2014/main" id="{E7221703-4F9C-3178-4229-2956DDD1561A}"/>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a:extLst>
              <a:ext uri="{FF2B5EF4-FFF2-40B4-BE49-F238E27FC236}">
                <a16:creationId xmlns:a16="http://schemas.microsoft.com/office/drawing/2014/main" id="{862B5B97-E888-61CC-DC8A-922E032A6E93}"/>
              </a:ext>
            </a:extLst>
          </p:cNvPr>
          <p:cNvSpPr>
            <a:spLocks noGrp="1"/>
          </p:cNvSpPr>
          <p:nvPr>
            <p:ph type="sldNum" sz="quarter" idx="4"/>
          </p:nvPr>
        </p:nvSpPr>
        <p:spPr>
          <a:xfrm>
            <a:off x="5791200" y="1039814"/>
            <a:ext cx="6096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pPr>
              <a:defRPr/>
            </a:pPr>
            <a:fld id="{BA8B2452-7899-4BA0-9425-319BCB4EC82F}" type="slidenum">
              <a:rPr lang="en-US" altLang="en-US"/>
              <a:pPr>
                <a:defRPr/>
              </a:pPr>
              <a:t>‹#›</a:t>
            </a:fld>
            <a:endParaRPr lang="en-US" altLang="en-US"/>
          </a:p>
        </p:txBody>
      </p:sp>
      <p:sp>
        <p:nvSpPr>
          <p:cNvPr id="1038" name="Title Placeholder 21">
            <a:extLst>
              <a:ext uri="{FF2B5EF4-FFF2-40B4-BE49-F238E27FC236}">
                <a16:creationId xmlns:a16="http://schemas.microsoft.com/office/drawing/2014/main" id="{2689CF95-C86D-C2C4-8D8C-532FC40E2EB9}"/>
              </a:ext>
            </a:extLst>
          </p:cNvPr>
          <p:cNvSpPr>
            <a:spLocks noGrp="1"/>
          </p:cNvSpPr>
          <p:nvPr>
            <p:ph type="title"/>
          </p:nvPr>
        </p:nvSpPr>
        <p:spPr bwMode="auto">
          <a:xfrm>
            <a:off x="402167" y="228601"/>
            <a:ext cx="11379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359A7278-F5D9-896D-3A45-936C0689F7D9}"/>
              </a:ext>
            </a:extLst>
          </p:cNvPr>
          <p:cNvSpPr>
            <a:spLocks noGrp="1"/>
          </p:cNvSpPr>
          <p:nvPr>
            <p:ph type="body" idx="1"/>
          </p:nvPr>
        </p:nvSpPr>
        <p:spPr bwMode="auto">
          <a:xfrm>
            <a:off x="402167" y="1524000"/>
            <a:ext cx="113792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188809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D8B7BE72-9969-0820-C2ED-A099979BD651}"/>
              </a:ext>
            </a:extLst>
          </p:cNvPr>
          <p:cNvSpPr/>
          <p:nvPr/>
        </p:nvSpPr>
        <p:spPr>
          <a:xfrm>
            <a:off x="2836607" y="2105880"/>
            <a:ext cx="6858000" cy="1726253"/>
          </a:xfrm>
          <a:prstGeom prst="roundRect">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10 Academy </a:t>
            </a:r>
            <a:b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b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Kifiya AI Mastery </a:t>
            </a:r>
            <a:r>
              <a:rPr lang="en-US" sz="3200">
                <a:solidFill>
                  <a:prstClr val="black"/>
                </a:solidFill>
                <a:latin typeface="Times New Roman" panose="02020603050405020304" pitchFamily="18" charset="0"/>
                <a:ea typeface="Tahoma" panose="020B0604030504040204" pitchFamily="34" charset="0"/>
                <a:cs typeface="Times New Roman" panose="02020603050405020304" pitchFamily="18" charset="0"/>
              </a:rPr>
              <a:t>Training Program 5</a:t>
            </a:r>
            <a:endParaRPr lang="en-US" sz="3200" b="1" dirty="0">
              <a:solidFill>
                <a:prstClr val="black"/>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FEE7272B-091E-AE16-E7AD-27E58FC09E78}"/>
              </a:ext>
            </a:extLst>
          </p:cNvPr>
          <p:cNvSpPr/>
          <p:nvPr/>
        </p:nvSpPr>
        <p:spPr>
          <a:xfrm>
            <a:off x="2610465" y="3984215"/>
            <a:ext cx="7310284" cy="1284288"/>
          </a:xfrm>
          <a:prstGeom prst="ellipse">
            <a:avLst/>
          </a:prstGeom>
          <a:solidFill>
            <a:schemeClr val="accent2">
              <a:lumMod val="50000"/>
            </a:schemeClr>
          </a:solidFill>
        </p:spPr>
        <p:style>
          <a:lnRef idx="0">
            <a:schemeClr val="accent2"/>
          </a:lnRef>
          <a:fillRef idx="3">
            <a:schemeClr val="accent2"/>
          </a:fillRef>
          <a:effectRef idx="3">
            <a:schemeClr val="accent2"/>
          </a:effectRef>
          <a:fontRef idx="minor">
            <a:schemeClr val="lt1"/>
          </a:fontRef>
        </p:style>
        <p:txBody>
          <a:bodyPr anchor="ctr"/>
          <a:lstStyle/>
          <a:p>
            <a:pPr algn="ctr" fontAlgn="base">
              <a:spcBef>
                <a:spcPct val="0"/>
              </a:spcBef>
              <a:spcAft>
                <a:spcPct val="0"/>
              </a:spcAft>
              <a:defRPr/>
            </a:pPr>
            <a:r>
              <a:rPr lang="en-US" sz="2000" b="1" i="1" dirty="0">
                <a:solidFill>
                  <a:schemeClr val="bg1"/>
                </a:solidFill>
                <a:latin typeface="Times New Roman" panose="02020603050405020304" pitchFamily="18" charset="0"/>
                <a:ea typeface="Calibri" pitchFamily="34" charset="0"/>
                <a:cs typeface="Times New Roman" panose="02020603050405020304" pitchFamily="18" charset="0"/>
              </a:rPr>
              <a:t>Jerusalem F.</a:t>
            </a:r>
          </a:p>
          <a:p>
            <a:pPr algn="ctr" fontAlgn="base">
              <a:spcBef>
                <a:spcPct val="0"/>
              </a:spcBef>
              <a:spcAft>
                <a:spcPct val="0"/>
              </a:spcAft>
              <a:defRPr/>
            </a:pP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MSc, MSc DS</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endParaRPr lang="en-US" sz="2000" b="1" dirty="0">
              <a:solidFill>
                <a:srgbClr val="0033CC"/>
              </a:solidFill>
              <a:latin typeface="Times New Roman" panose="02020603050405020304" pitchFamily="18" charset="0"/>
              <a:ea typeface="Calibri" pitchFamily="34" charset="0"/>
              <a:cs typeface="Times New Roman" panose="02020603050405020304" pitchFamily="18" charset="0"/>
            </a:endParaRPr>
          </a:p>
        </p:txBody>
      </p:sp>
      <p:sp>
        <p:nvSpPr>
          <p:cNvPr id="7176" name="TextBox 6">
            <a:extLst>
              <a:ext uri="{FF2B5EF4-FFF2-40B4-BE49-F238E27FC236}">
                <a16:creationId xmlns:a16="http://schemas.microsoft.com/office/drawing/2014/main" id="{F609F04C-373D-7C66-FB51-DB4490040CCF}"/>
              </a:ext>
            </a:extLst>
          </p:cNvPr>
          <p:cNvSpPr txBox="1">
            <a:spLocks noChangeArrowheads="1"/>
          </p:cNvSpPr>
          <p:nvPr/>
        </p:nvSpPr>
        <p:spPr bwMode="auto">
          <a:xfrm>
            <a:off x="816077" y="5222724"/>
            <a:ext cx="10766323" cy="1200329"/>
          </a:xfrm>
          <a:prstGeom prst="rect">
            <a:avLst/>
          </a:prstGeom>
          <a:solidFill>
            <a:schemeClr val="tx2">
              <a:lumMod val="60000"/>
              <a:lumOff val="40000"/>
            </a:schemeClr>
          </a:solidFill>
          <a:ln w="9525">
            <a:noFill/>
            <a:miter lim="800000"/>
            <a:headEnd/>
            <a:tailEnd/>
          </a:ln>
        </p:spPr>
        <p:txBody>
          <a:bodyPr wrap="square">
            <a:spAutoFit/>
          </a:bodyPr>
          <a:lstStyle/>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June  2025</a:t>
            </a:r>
          </a:p>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10 Academy </a:t>
            </a:r>
          </a:p>
          <a:p>
            <a:pPr algn="ctr"/>
            <a:r>
              <a:rPr lang="en-US" sz="2400" dirty="0">
                <a:solidFill>
                  <a:schemeClr val="bg1"/>
                </a:solidFill>
                <a:latin typeface="Times New Roman" panose="02020603050405020304" pitchFamily="18" charset="0"/>
                <a:cs typeface="Times New Roman" panose="02020603050405020304" pitchFamily="18" charset="0"/>
              </a:rPr>
              <a:t>Building-an-Amharic-E-commerce-Data-Extractor</a:t>
            </a:r>
            <a:endParaRPr lang="en-US" sz="2400" b="0" dirty="0">
              <a:solidFill>
                <a:schemeClr val="bg1"/>
              </a:solidFill>
              <a:effectLst/>
              <a:latin typeface="Times New Roman" panose="02020603050405020304" pitchFamily="18" charset="0"/>
              <a:cs typeface="Times New Roman" panose="02020603050405020304" pitchFamily="18" charset="0"/>
            </a:endParaRPr>
          </a:p>
        </p:txBody>
      </p:sp>
      <p:pic>
        <p:nvPicPr>
          <p:cNvPr id="15369" name="Picture 7" descr="http://caccioppoli.com/gif%20animated%20icons/red_and_white.gif">
            <a:extLst>
              <a:ext uri="{FF2B5EF4-FFF2-40B4-BE49-F238E27FC236}">
                <a16:creationId xmlns:a16="http://schemas.microsoft.com/office/drawing/2014/main" id="{22AD2196-65CD-1E77-D84F-46FCD62023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0239" y="3838544"/>
            <a:ext cx="68580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8" descr="http://caccioppoli.com/gif%20animated%20icons/red_and_white.gif">
            <a:extLst>
              <a:ext uri="{FF2B5EF4-FFF2-40B4-BE49-F238E27FC236}">
                <a16:creationId xmlns:a16="http://schemas.microsoft.com/office/drawing/2014/main" id="{F9B54CE2-C939-52DC-C8AD-32C54688237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36607" y="1854200"/>
            <a:ext cx="6858000"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25EF1006-63D0-A282-5207-DBEF74B0A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784" y="217487"/>
            <a:ext cx="2427646" cy="1624808"/>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23442-337C-9F3E-D1F4-4534254B0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073A1-CC1D-8C41-4E6D-139B599A36DE}"/>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Customers distribution </a:t>
            </a:r>
          </a:p>
        </p:txBody>
      </p:sp>
      <p:sp>
        <p:nvSpPr>
          <p:cNvPr id="4" name="Slide Number Placeholder 3">
            <a:extLst>
              <a:ext uri="{FF2B5EF4-FFF2-40B4-BE49-F238E27FC236}">
                <a16:creationId xmlns:a16="http://schemas.microsoft.com/office/drawing/2014/main" id="{3B2B0C83-BF9D-F3F5-848C-1B1D1781E0CE}"/>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10</a:t>
            </a:fld>
            <a:endParaRPr lang="en-US" altLang="en-US" sz="2400" dirty="0">
              <a:solidFill>
                <a:schemeClr val="tx1"/>
              </a:solidFill>
            </a:endParaRPr>
          </a:p>
        </p:txBody>
      </p:sp>
      <p:pic>
        <p:nvPicPr>
          <p:cNvPr id="5" name="Picture 4">
            <a:extLst>
              <a:ext uri="{FF2B5EF4-FFF2-40B4-BE49-F238E27FC236}">
                <a16:creationId xmlns:a16="http://schemas.microsoft.com/office/drawing/2014/main" id="{E8C8F456-8BB2-3CCF-E197-087367DFAD6F}"/>
              </a:ext>
            </a:extLst>
          </p:cNvPr>
          <p:cNvPicPr>
            <a:picLocks noChangeAspect="1"/>
          </p:cNvPicPr>
          <p:nvPr/>
        </p:nvPicPr>
        <p:blipFill>
          <a:blip r:embed="rId2"/>
          <a:stretch>
            <a:fillRect/>
          </a:stretch>
        </p:blipFill>
        <p:spPr>
          <a:xfrm>
            <a:off x="849670" y="1748658"/>
            <a:ext cx="10543460" cy="4517241"/>
          </a:xfrm>
          <a:prstGeom prst="rect">
            <a:avLst/>
          </a:prstGeom>
        </p:spPr>
      </p:pic>
    </p:spTree>
    <p:extLst>
      <p:ext uri="{BB962C8B-B14F-4D97-AF65-F5344CB8AC3E}">
        <p14:creationId xmlns:p14="http://schemas.microsoft.com/office/powerpoint/2010/main" val="56195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845E3-2F20-5080-2559-1A3A06D40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62910-803B-0F6C-819D-1ADB0DFFBBA3}"/>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BC5BF805-F7F6-AAB2-49E4-BE292BCBE3F0}"/>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11</a:t>
            </a:fld>
            <a:endParaRPr lang="en-US" altLang="en-US" sz="2400" dirty="0">
              <a:solidFill>
                <a:schemeClr val="tx1"/>
              </a:solidFill>
            </a:endParaRPr>
          </a:p>
        </p:txBody>
      </p:sp>
      <p:sp>
        <p:nvSpPr>
          <p:cNvPr id="3" name="TextBox 2">
            <a:extLst>
              <a:ext uri="{FF2B5EF4-FFF2-40B4-BE49-F238E27FC236}">
                <a16:creationId xmlns:a16="http://schemas.microsoft.com/office/drawing/2014/main" id="{51614489-7A3F-8E2D-C5EF-2DCF05721576}"/>
              </a:ext>
            </a:extLst>
          </p:cNvPr>
          <p:cNvSpPr txBox="1"/>
          <p:nvPr/>
        </p:nvSpPr>
        <p:spPr>
          <a:xfrm>
            <a:off x="371577" y="1468439"/>
            <a:ext cx="11499645" cy="669055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sldie</a:t>
            </a:r>
            <a:r>
              <a:rPr lang="en-US" dirty="0">
                <a:latin typeface="Times New Roman" panose="02020603050405020304" pitchFamily="18" charset="0"/>
                <a:cs typeface="Times New Roman" panose="02020603050405020304" pitchFamily="18" charset="0"/>
              </a:rPr>
              <a:t> 10 figure, visualization of the customer distribution, using Seaborn and Matplotlib libraries in Python sets up a figure with dimensions of 16x6 inches, then uses </a:t>
            </a:r>
            <a:r>
              <a:rPr lang="en-US" dirty="0" err="1">
                <a:latin typeface="Times New Roman" panose="02020603050405020304" pitchFamily="18" charset="0"/>
                <a:cs typeface="Times New Roman" panose="02020603050405020304" pitchFamily="18" charset="0"/>
              </a:rPr>
              <a:t>Seaborn's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distplot</a:t>
            </a:r>
            <a:r>
              <a:rPr lang="en-US" dirty="0">
                <a:latin typeface="Times New Roman" panose="02020603050405020304" pitchFamily="18" charset="0"/>
                <a:cs typeface="Times New Roman" panose="02020603050405020304" pitchFamily="18" charset="0"/>
              </a:rPr>
              <a:t> function to plot a histogram with a kernel density estimate (KDE) of the 'Customers' column from the </a:t>
            </a:r>
            <a:r>
              <a:rPr lang="en-US" dirty="0" err="1">
                <a:latin typeface="Times New Roman" panose="02020603050405020304" pitchFamily="18" charset="0"/>
                <a:cs typeface="Times New Roman" panose="02020603050405020304" pitchFamily="18" charset="0"/>
              </a:rPr>
              <a:t>cleaned_df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a:t>
            </a:r>
          </a:p>
          <a:p>
            <a:pPr algn="just">
              <a:lnSpc>
                <a:spcPct val="150000"/>
              </a:lnSpc>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output is the image you've shared. It displays a right-skewed distribution of customers, with the x-axis representing the number of customers (ranging from 0 to about 7000) and the y-axis showing the density. There's a prominent peak near zero, suggesting many instances with very few customers. </a:t>
            </a:r>
          </a:p>
          <a:p>
            <a:pPr algn="just">
              <a:lnSpc>
                <a:spcPct val="150000"/>
              </a:lnSpc>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second, broader peak occurs around 400-600 customers, indicating this as a common range. The distribution has a long tail extending to the right, implying some cases with very high customer numbers, though these are less frequent. The graph uses a blue color scheme for both the histogram bars and the smoothed density curve.</a:t>
            </a:r>
          </a:p>
          <a:p>
            <a:pPr algn="just">
              <a:lnSpc>
                <a:spcPct val="150000"/>
              </a:lnSpc>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Here we can see that there are some outliers in sales and customers </a:t>
            </a:r>
            <a:r>
              <a:rPr lang="en-US" dirty="0" err="1">
                <a:latin typeface="Times New Roman" panose="02020603050405020304" pitchFamily="18" charset="0"/>
                <a:cs typeface="Times New Roman" panose="02020603050405020304" pitchFamily="18" charset="0"/>
              </a:rPr>
              <a:t>distribuiton</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32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F434F-C3F3-18B8-7B08-91F3CD5D9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1C999-8191-0560-2FCB-994895863869}"/>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Outliers in sales</a:t>
            </a:r>
          </a:p>
        </p:txBody>
      </p:sp>
      <p:sp>
        <p:nvSpPr>
          <p:cNvPr id="4" name="Slide Number Placeholder 3">
            <a:extLst>
              <a:ext uri="{FF2B5EF4-FFF2-40B4-BE49-F238E27FC236}">
                <a16:creationId xmlns:a16="http://schemas.microsoft.com/office/drawing/2014/main" id="{5C627961-B5A9-E3BE-6A5D-3EA604ACB13E}"/>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12</a:t>
            </a:fld>
            <a:endParaRPr lang="en-US" altLang="en-US" sz="2400" dirty="0">
              <a:solidFill>
                <a:schemeClr val="tx1"/>
              </a:solidFill>
            </a:endParaRPr>
          </a:p>
        </p:txBody>
      </p:sp>
      <p:pic>
        <p:nvPicPr>
          <p:cNvPr id="5" name="Picture 4">
            <a:extLst>
              <a:ext uri="{FF2B5EF4-FFF2-40B4-BE49-F238E27FC236}">
                <a16:creationId xmlns:a16="http://schemas.microsoft.com/office/drawing/2014/main" id="{9F50C2CF-12A2-333F-B104-695F97CEDCC8}"/>
              </a:ext>
            </a:extLst>
          </p:cNvPr>
          <p:cNvPicPr>
            <a:picLocks noChangeAspect="1"/>
          </p:cNvPicPr>
          <p:nvPr/>
        </p:nvPicPr>
        <p:blipFill>
          <a:blip r:embed="rId2"/>
          <a:stretch>
            <a:fillRect/>
          </a:stretch>
        </p:blipFill>
        <p:spPr>
          <a:xfrm>
            <a:off x="431800" y="1468440"/>
            <a:ext cx="11204677" cy="4829122"/>
          </a:xfrm>
          <a:prstGeom prst="rect">
            <a:avLst/>
          </a:prstGeom>
        </p:spPr>
      </p:pic>
    </p:spTree>
    <p:extLst>
      <p:ext uri="{BB962C8B-B14F-4D97-AF65-F5344CB8AC3E}">
        <p14:creationId xmlns:p14="http://schemas.microsoft.com/office/powerpoint/2010/main" val="30861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CCCCD-E90C-38F9-B9D4-89DF16B6A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D7EA3-07D6-2839-CDFF-CF13D7EC480C}"/>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786C646A-7E79-2CF9-28BC-79CE575B0F4D}"/>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13</a:t>
            </a:fld>
            <a:endParaRPr lang="en-US" altLang="en-US" sz="2400" dirty="0">
              <a:solidFill>
                <a:schemeClr val="tx1"/>
              </a:solidFill>
            </a:endParaRPr>
          </a:p>
        </p:txBody>
      </p:sp>
      <p:sp>
        <p:nvSpPr>
          <p:cNvPr id="3" name="TextBox 2">
            <a:extLst>
              <a:ext uri="{FF2B5EF4-FFF2-40B4-BE49-F238E27FC236}">
                <a16:creationId xmlns:a16="http://schemas.microsoft.com/office/drawing/2014/main" id="{E315FB54-C49F-193A-169D-AEFC2A4447F9}"/>
              </a:ext>
            </a:extLst>
          </p:cNvPr>
          <p:cNvSpPr txBox="1"/>
          <p:nvPr/>
        </p:nvSpPr>
        <p:spPr>
          <a:xfrm>
            <a:off x="406400" y="1468439"/>
            <a:ext cx="11379200"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slide 12 boxplot displayed highlights the presence of outliers in the "Sales" column of the dataset. The box represents the interquartile range (IQR), which encompasses the middle 50% of the data, while the line inside the box indicates the median sales value. </a:t>
            </a:r>
          </a:p>
          <a:p>
            <a:pPr algn="just">
              <a:lnSpc>
                <a:spcPct val="150000"/>
              </a:lnSpc>
            </a:pPr>
            <a:r>
              <a:rPr lang="en-US" sz="2000" dirty="0">
                <a:latin typeface="Times New Roman" panose="02020603050405020304" pitchFamily="18" charset="0"/>
                <a:cs typeface="Times New Roman" panose="02020603050405020304" pitchFamily="18" charset="0"/>
              </a:rPr>
              <a:t>The whiskers extend to the minimum and maximum values within 1.5 times the IQR from the quartiles, illustrating the range of typical sales. However, several points beyond the whiskers are identified as outliers, indicated by individual dots, which may represent unusually high sales figures.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These outliers could significantly impact analysis and modeling, suggesting the need for further investigation to understand their causes, whether they are due to data entry errors, exceptional circumstances, or legitimate high-value transactions.</a:t>
            </a:r>
          </a:p>
        </p:txBody>
      </p:sp>
    </p:spTree>
    <p:extLst>
      <p:ext uri="{BB962C8B-B14F-4D97-AF65-F5344CB8AC3E}">
        <p14:creationId xmlns:p14="http://schemas.microsoft.com/office/powerpoint/2010/main" val="195456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90719-18C0-6DC6-A815-E4B1A87B9A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09DF3F-2B26-EC5B-F0C2-5C58F27B79D9}"/>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DayOfWeek</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B46CD0-EB28-87C0-0435-C7BF127B9543}"/>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14</a:t>
            </a:fld>
            <a:endParaRPr lang="en-US" altLang="en-US" sz="2400" dirty="0">
              <a:solidFill>
                <a:schemeClr val="tx1"/>
              </a:solidFill>
            </a:endParaRPr>
          </a:p>
        </p:txBody>
      </p:sp>
      <p:pic>
        <p:nvPicPr>
          <p:cNvPr id="5" name="Picture 4">
            <a:extLst>
              <a:ext uri="{FF2B5EF4-FFF2-40B4-BE49-F238E27FC236}">
                <a16:creationId xmlns:a16="http://schemas.microsoft.com/office/drawing/2014/main" id="{1E82FC81-B007-6902-FB45-7B43AE320A64}"/>
              </a:ext>
            </a:extLst>
          </p:cNvPr>
          <p:cNvPicPr>
            <a:picLocks noChangeAspect="1"/>
          </p:cNvPicPr>
          <p:nvPr/>
        </p:nvPicPr>
        <p:blipFill>
          <a:blip r:embed="rId2"/>
          <a:stretch>
            <a:fillRect/>
          </a:stretch>
        </p:blipFill>
        <p:spPr>
          <a:xfrm>
            <a:off x="1024091" y="1626253"/>
            <a:ext cx="9848850" cy="4984748"/>
          </a:xfrm>
          <a:prstGeom prst="rect">
            <a:avLst/>
          </a:prstGeom>
        </p:spPr>
      </p:pic>
    </p:spTree>
    <p:extLst>
      <p:ext uri="{BB962C8B-B14F-4D97-AF65-F5344CB8AC3E}">
        <p14:creationId xmlns:p14="http://schemas.microsoft.com/office/powerpoint/2010/main" val="390875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654AA-2340-1FD8-6A67-874B1F5541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B5B5C-19E0-DF47-5F89-AF01BFD20E88}"/>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B632C47-B2A2-FA8B-2C5B-BA70B3DDDF99}"/>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15</a:t>
            </a:fld>
            <a:endParaRPr lang="en-US" altLang="en-US" sz="2400" dirty="0">
              <a:solidFill>
                <a:schemeClr val="tx1"/>
              </a:solidFill>
            </a:endParaRPr>
          </a:p>
        </p:txBody>
      </p:sp>
      <p:sp>
        <p:nvSpPr>
          <p:cNvPr id="3" name="TextBox 2">
            <a:extLst>
              <a:ext uri="{FF2B5EF4-FFF2-40B4-BE49-F238E27FC236}">
                <a16:creationId xmlns:a16="http://schemas.microsoft.com/office/drawing/2014/main" id="{03A54D35-6915-7E8D-E0D3-61889556EF58}"/>
              </a:ext>
            </a:extLst>
          </p:cNvPr>
          <p:cNvSpPr txBox="1"/>
          <p:nvPr/>
        </p:nvSpPr>
        <p:spPr>
          <a:xfrm>
            <a:off x="406400" y="1512427"/>
            <a:ext cx="11379200"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bar plot illustrates the distribution of sales across the days of the week, represented by the "</a:t>
            </a:r>
            <a:r>
              <a:rPr lang="en-US" sz="2000" dirty="0" err="1">
                <a:latin typeface="Times New Roman" panose="02020603050405020304" pitchFamily="18" charset="0"/>
                <a:cs typeface="Times New Roman" panose="02020603050405020304" pitchFamily="18" charset="0"/>
              </a:rPr>
              <a:t>DayOfWeek</a:t>
            </a:r>
            <a:r>
              <a:rPr lang="en-US" sz="2000" dirty="0">
                <a:latin typeface="Times New Roman" panose="02020603050405020304" pitchFamily="18" charset="0"/>
                <a:cs typeface="Times New Roman" panose="02020603050405020304" pitchFamily="18" charset="0"/>
              </a:rPr>
              <a:t>" variable, where each bar corresponds to a specific day numbered from 1 to 7.</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The uniform height of the bars indicates that each day has a similar count of transactions, suggesting that sales are consistently distributed throughout the week without significant fluctuations. This pattern may imply that customer behavior remains stable across different days, which can inform inventory management and staffing decisions.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However, further analysis might be needed to explore any underlying factors that could influence sales on specific days, such as promotions or seasonal trends.</a:t>
            </a:r>
          </a:p>
        </p:txBody>
      </p:sp>
    </p:spTree>
    <p:extLst>
      <p:ext uri="{BB962C8B-B14F-4D97-AF65-F5344CB8AC3E}">
        <p14:creationId xmlns:p14="http://schemas.microsoft.com/office/powerpoint/2010/main" val="367695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BA10D-C525-94F3-8FA7-44511670BF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7E19B-0DC6-5490-6601-4DB6BCD40625}"/>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Distribution of store</a:t>
            </a:r>
          </a:p>
        </p:txBody>
      </p:sp>
      <p:sp>
        <p:nvSpPr>
          <p:cNvPr id="4" name="Slide Number Placeholder 3">
            <a:extLst>
              <a:ext uri="{FF2B5EF4-FFF2-40B4-BE49-F238E27FC236}">
                <a16:creationId xmlns:a16="http://schemas.microsoft.com/office/drawing/2014/main" id="{7CBD58EB-0B46-B889-F9C4-8E3098FFAD57}"/>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16</a:t>
            </a:fld>
            <a:endParaRPr lang="en-US" altLang="en-US" sz="2400" dirty="0">
              <a:solidFill>
                <a:schemeClr val="tx1"/>
              </a:solidFill>
            </a:endParaRPr>
          </a:p>
        </p:txBody>
      </p:sp>
      <p:pic>
        <p:nvPicPr>
          <p:cNvPr id="5" name="Picture 4">
            <a:extLst>
              <a:ext uri="{FF2B5EF4-FFF2-40B4-BE49-F238E27FC236}">
                <a16:creationId xmlns:a16="http://schemas.microsoft.com/office/drawing/2014/main" id="{030CA686-A34D-1821-4A60-CDFD45C04D4C}"/>
              </a:ext>
            </a:extLst>
          </p:cNvPr>
          <p:cNvPicPr>
            <a:picLocks noChangeAspect="1"/>
          </p:cNvPicPr>
          <p:nvPr/>
        </p:nvPicPr>
        <p:blipFill>
          <a:blip r:embed="rId2"/>
          <a:stretch>
            <a:fillRect/>
          </a:stretch>
        </p:blipFill>
        <p:spPr>
          <a:xfrm>
            <a:off x="812799" y="1626252"/>
            <a:ext cx="10947402" cy="4941107"/>
          </a:xfrm>
          <a:prstGeom prst="rect">
            <a:avLst/>
          </a:prstGeom>
        </p:spPr>
      </p:pic>
    </p:spTree>
    <p:extLst>
      <p:ext uri="{BB962C8B-B14F-4D97-AF65-F5344CB8AC3E}">
        <p14:creationId xmlns:p14="http://schemas.microsoft.com/office/powerpoint/2010/main" val="193933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C47B1-5CF8-F335-2C46-AA9F8666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DF27BE-F090-9E17-F8B6-042804453628}"/>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68F6E70B-15B4-99E7-2B33-880FA2D86A86}"/>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17</a:t>
            </a:fld>
            <a:endParaRPr lang="en-US" altLang="en-US" sz="2400" dirty="0">
              <a:solidFill>
                <a:schemeClr val="tx1"/>
              </a:solidFill>
            </a:endParaRPr>
          </a:p>
        </p:txBody>
      </p:sp>
      <p:sp>
        <p:nvSpPr>
          <p:cNvPr id="3" name="TextBox 2">
            <a:extLst>
              <a:ext uri="{FF2B5EF4-FFF2-40B4-BE49-F238E27FC236}">
                <a16:creationId xmlns:a16="http://schemas.microsoft.com/office/drawing/2014/main" id="{63F61027-9046-59EA-55FB-A699D47A4801}"/>
              </a:ext>
            </a:extLst>
          </p:cNvPr>
          <p:cNvSpPr txBox="1"/>
          <p:nvPr/>
        </p:nvSpPr>
        <p:spPr>
          <a:xfrm>
            <a:off x="431800" y="1563841"/>
            <a:ext cx="11379200"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figure presents the distribution of sales data across different stores, indicated by the "Store" variable on the x-axis, with the corresponding counts on the y-axis. The histogram bars, along with the overlaid line graph, reveal that the sales are relatively evenly distributed among the stores, with most stores showing a consistent count of transactions around the 5,000 to 10,000 range.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This uniformity suggests that no specific store significantly outperforms or underperforms compared to others, implying a balanced sales environment across the locations.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However, the slight fluctuations in counts may indicate variations that could be explored further, potentially revealing insights into individual store performance or customer preferences.</a:t>
            </a:r>
          </a:p>
        </p:txBody>
      </p:sp>
    </p:spTree>
    <p:extLst>
      <p:ext uri="{BB962C8B-B14F-4D97-AF65-F5344CB8AC3E}">
        <p14:creationId xmlns:p14="http://schemas.microsoft.com/office/powerpoint/2010/main" val="32005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2C21F-9C97-1CB4-6FE2-8188B59F7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C47AF-D6A8-75BF-39D3-9A1204867DE7}"/>
              </a:ext>
            </a:extLst>
          </p:cNvPr>
          <p:cNvSpPr>
            <a:spLocks noGrp="1"/>
          </p:cNvSpPr>
          <p:nvPr>
            <p:ph type="title"/>
          </p:nvPr>
        </p:nvSpPr>
        <p:spPr>
          <a:xfrm>
            <a:off x="431800" y="110475"/>
            <a:ext cx="11379200" cy="758825"/>
          </a:xfrm>
        </p:spPr>
        <p:txBody>
          <a:bodyPr/>
          <a:lstStyle/>
          <a:p>
            <a:pPr>
              <a:lnSpc>
                <a:spcPts val="1425"/>
              </a:lnSpc>
            </a:pPr>
            <a:r>
              <a:rPr lang="en-US" sz="2800" dirty="0">
                <a:solidFill>
                  <a:schemeClr val="tx1"/>
                </a:solidFill>
                <a:latin typeface="Times New Roman" panose="02020603050405020304" pitchFamily="18" charset="0"/>
                <a:cs typeface="Times New Roman" panose="02020603050405020304" pitchFamily="18" charset="0"/>
              </a:rPr>
              <a:t>Feature Engineering</a:t>
            </a:r>
          </a:p>
        </p:txBody>
      </p:sp>
      <p:sp>
        <p:nvSpPr>
          <p:cNvPr id="4" name="Slide Number Placeholder 3">
            <a:extLst>
              <a:ext uri="{FF2B5EF4-FFF2-40B4-BE49-F238E27FC236}">
                <a16:creationId xmlns:a16="http://schemas.microsoft.com/office/drawing/2014/main" id="{F21B1760-111B-24EC-A03D-0E5199AF6811}"/>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18</a:t>
            </a:fld>
            <a:endParaRPr lang="en-US" altLang="en-US" sz="2400" dirty="0">
              <a:solidFill>
                <a:schemeClr val="tx1"/>
              </a:solidFill>
            </a:endParaRPr>
          </a:p>
        </p:txBody>
      </p:sp>
      <p:sp>
        <p:nvSpPr>
          <p:cNvPr id="3" name="TextBox 2">
            <a:extLst>
              <a:ext uri="{FF2B5EF4-FFF2-40B4-BE49-F238E27FC236}">
                <a16:creationId xmlns:a16="http://schemas.microsoft.com/office/drawing/2014/main" id="{F0EAA283-AF58-DF6D-4598-F275F5E94530}"/>
              </a:ext>
            </a:extLst>
          </p:cNvPr>
          <p:cNvSpPr txBox="1"/>
          <p:nvPr/>
        </p:nvSpPr>
        <p:spPr>
          <a:xfrm>
            <a:off x="431800" y="1626253"/>
            <a:ext cx="11189519" cy="461305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Feature engineering is the process of creating new variables or modifying existing ones in a dataset to improve machine learning model performance. It involves leveraging domain knowledge and data insights to extract more meaningful information from raw data. </a:t>
            </a:r>
          </a:p>
          <a:p>
            <a:pPr algn="just">
              <a:lnSpc>
                <a:spcPct val="150000"/>
              </a:lnSpc>
            </a:pPr>
            <a:r>
              <a:rPr lang="en-US" dirty="0">
                <a:latin typeface="Times New Roman" panose="02020603050405020304" pitchFamily="18" charset="0"/>
                <a:cs typeface="Times New Roman" panose="02020603050405020304" pitchFamily="18" charset="0"/>
              </a:rPr>
              <a:t>Common techniques include creating ratios (e.g., sales per customer), binning continuous variables into categories, applying mathematical transformations (like logarithms for skewed distributions), encoding categorical variables, generating interaction terms between features, and developing time-based features if applicable. </a:t>
            </a:r>
          </a:p>
          <a:p>
            <a:pPr algn="just">
              <a:lnSpc>
                <a:spcPct val="150000"/>
              </a:lnSpc>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goal is to capture relevant patterns, reduce noise, and provide the model with more informative inputs. Effective feature engineering can significantly enhance a model's predictive power by highlighting underlying relationships in the data that may not be immediately apparent in the original features.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72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CD92-E166-4690-6AE5-FEE480D67C22}"/>
              </a:ext>
            </a:extLst>
          </p:cNvPr>
          <p:cNvSpPr>
            <a:spLocks noGrp="1"/>
          </p:cNvSpPr>
          <p:nvPr>
            <p:ph type="title"/>
          </p:nvPr>
        </p:nvSpPr>
        <p:spPr/>
        <p:txBody>
          <a:bodyPr/>
          <a:lstStyle/>
          <a:p>
            <a:r>
              <a:rPr lang="en-US" dirty="0"/>
              <a:t>Correlation Analysis</a:t>
            </a:r>
          </a:p>
        </p:txBody>
      </p:sp>
      <p:sp>
        <p:nvSpPr>
          <p:cNvPr id="4" name="Slide Number Placeholder 3">
            <a:extLst>
              <a:ext uri="{FF2B5EF4-FFF2-40B4-BE49-F238E27FC236}">
                <a16:creationId xmlns:a16="http://schemas.microsoft.com/office/drawing/2014/main" id="{B93B09F6-0B93-B868-5FFD-90A531B185FD}"/>
              </a:ext>
            </a:extLst>
          </p:cNvPr>
          <p:cNvSpPr>
            <a:spLocks noGrp="1"/>
          </p:cNvSpPr>
          <p:nvPr>
            <p:ph type="sldNum" sz="quarter" idx="12"/>
          </p:nvPr>
        </p:nvSpPr>
        <p:spPr/>
        <p:txBody>
          <a:bodyPr/>
          <a:lstStyle/>
          <a:p>
            <a:pPr>
              <a:defRPr/>
            </a:pPr>
            <a:fld id="{8EA7AC70-2453-4A15-B355-585D518B9AB7}" type="slidenum">
              <a:rPr lang="en-US" altLang="en-US" smtClean="0"/>
              <a:pPr>
                <a:defRPr/>
              </a:pPr>
              <a:t>19</a:t>
            </a:fld>
            <a:endParaRPr lang="en-US" altLang="en-US"/>
          </a:p>
        </p:txBody>
      </p:sp>
      <p:pic>
        <p:nvPicPr>
          <p:cNvPr id="6" name="Picture 5">
            <a:extLst>
              <a:ext uri="{FF2B5EF4-FFF2-40B4-BE49-F238E27FC236}">
                <a16:creationId xmlns:a16="http://schemas.microsoft.com/office/drawing/2014/main" id="{2ACC0A82-783D-47EF-6715-52DECE0B5A35}"/>
              </a:ext>
            </a:extLst>
          </p:cNvPr>
          <p:cNvPicPr>
            <a:picLocks noChangeAspect="1"/>
          </p:cNvPicPr>
          <p:nvPr/>
        </p:nvPicPr>
        <p:blipFill>
          <a:blip r:embed="rId2"/>
          <a:stretch>
            <a:fillRect/>
          </a:stretch>
        </p:blipFill>
        <p:spPr>
          <a:xfrm>
            <a:off x="1047135" y="1508127"/>
            <a:ext cx="10250130" cy="4877926"/>
          </a:xfrm>
          <a:prstGeom prst="rect">
            <a:avLst/>
          </a:prstGeom>
        </p:spPr>
      </p:pic>
    </p:spTree>
    <p:extLst>
      <p:ext uri="{BB962C8B-B14F-4D97-AF65-F5344CB8AC3E}">
        <p14:creationId xmlns:p14="http://schemas.microsoft.com/office/powerpoint/2010/main" val="337116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84A2-7944-ED7D-E314-659FEA814DD4}"/>
              </a:ext>
            </a:extLst>
          </p:cNvPr>
          <p:cNvSpPr>
            <a:spLocks noGrp="1"/>
          </p:cNvSpPr>
          <p:nvPr>
            <p:ph type="title"/>
          </p:nvPr>
        </p:nvSpPr>
        <p:spPr>
          <a:xfrm>
            <a:off x="398207" y="359903"/>
            <a:ext cx="10943302" cy="584662"/>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Data inspection </a:t>
            </a:r>
          </a:p>
        </p:txBody>
      </p:sp>
      <p:sp>
        <p:nvSpPr>
          <p:cNvPr id="16388" name="Slide Number Placeholder 5">
            <a:extLst>
              <a:ext uri="{FF2B5EF4-FFF2-40B4-BE49-F238E27FC236}">
                <a16:creationId xmlns:a16="http://schemas.microsoft.com/office/drawing/2014/main" id="{093D2528-C4CC-3658-F217-314D5E84B358}"/>
              </a:ext>
            </a:extLst>
          </p:cNvPr>
          <p:cNvSpPr>
            <a:spLocks noGrp="1"/>
          </p:cNvSpPr>
          <p:nvPr>
            <p:ph type="sldNum" sz="quarter" idx="12"/>
          </p:nvPr>
        </p:nvSpPr>
        <p:spPr bwMode="auto">
          <a:xfrm>
            <a:off x="5816600" y="1071358"/>
            <a:ext cx="609600" cy="441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pPr>
            <a:fld id="{A25C102B-7EF2-41D2-B12E-58E26C9674D6}" type="slidenum">
              <a:rPr lang="en-US" altLang="en-US" sz="2400">
                <a:latin typeface="+mj-lt"/>
                <a:cs typeface="Arial" panose="020B0604020202020204" pitchFamily="34" charset="0"/>
              </a:rPr>
              <a:pPr fontAlgn="base">
                <a:spcBef>
                  <a:spcPct val="0"/>
                </a:spcBef>
                <a:spcAft>
                  <a:spcPct val="0"/>
                </a:spcAft>
                <a:buClrTx/>
                <a:buSzTx/>
                <a:buNone/>
              </a:pPr>
              <a:t>2</a:t>
            </a:fld>
            <a:endParaRPr lang="en-US" altLang="en-US" sz="2400" dirty="0">
              <a:latin typeface="+mj-lt"/>
              <a:cs typeface="Arial" panose="020B0604020202020204" pitchFamily="34" charset="0"/>
            </a:endParaRPr>
          </a:p>
        </p:txBody>
      </p:sp>
      <p:pic>
        <p:nvPicPr>
          <p:cNvPr id="5" name="Picture 4">
            <a:extLst>
              <a:ext uri="{FF2B5EF4-FFF2-40B4-BE49-F238E27FC236}">
                <a16:creationId xmlns:a16="http://schemas.microsoft.com/office/drawing/2014/main" id="{D1ED1F7B-E7B4-8AB1-6C3A-612718A04E55}"/>
              </a:ext>
            </a:extLst>
          </p:cNvPr>
          <p:cNvPicPr>
            <a:picLocks noChangeAspect="1"/>
          </p:cNvPicPr>
          <p:nvPr/>
        </p:nvPicPr>
        <p:blipFill>
          <a:blip r:embed="rId3"/>
          <a:stretch>
            <a:fillRect/>
          </a:stretch>
        </p:blipFill>
        <p:spPr>
          <a:xfrm>
            <a:off x="727497" y="1639476"/>
            <a:ext cx="10422283" cy="422193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00D6-034A-5F14-47C2-75058E2449A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B5CB62D-78CC-939A-A29C-D5E1D844494B}"/>
              </a:ext>
            </a:extLst>
          </p:cNvPr>
          <p:cNvSpPr>
            <a:spLocks noGrp="1"/>
          </p:cNvSpPr>
          <p:nvPr>
            <p:ph sz="quarter" idx="1"/>
          </p:nvPr>
        </p:nvSpPr>
        <p:spPr/>
        <p:txBody>
          <a:bodyPr/>
          <a:lstStyle/>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This correlation heatmap for numeric variables in a dataset selects only numeric columns from the original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to avoid issues with non-numeric data. Then, it calculates the correlation matrix for these numeric columns. A mask for the upper triangle of the correlation matrix is created to avoid redundancy in the visualization. </a:t>
            </a: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The resulting plot provides a clear visual representation of the relationships between different variables in the dataset.</a:t>
            </a:r>
          </a:p>
          <a:p>
            <a:pPr marL="0" indent="0" algn="just">
              <a:lnSpc>
                <a:spcPct val="150000"/>
              </a:lnSpc>
              <a:spcBef>
                <a:spcPts val="0"/>
              </a:spcBef>
              <a:buNone/>
            </a:pPr>
            <a:r>
              <a:rPr lang="en-US" sz="2000" dirty="0">
                <a:latin typeface="Times New Roman" panose="02020603050405020304" pitchFamily="18" charset="0"/>
                <a:cs typeface="Times New Roman" panose="02020603050405020304" pitchFamily="18" charset="0"/>
              </a:rPr>
              <a:t>The output is the image provided, which shows a correlation heatmap. Key observations include: a strong positive correlation (0.87) between Sales and Customers; moderate positive correlation (0.46) between Sales and Promo; strong negative correlation (-0.48) between </a:t>
            </a:r>
            <a:r>
              <a:rPr lang="en-US" sz="2000" dirty="0" err="1">
                <a:latin typeface="Times New Roman" panose="02020603050405020304" pitchFamily="18" charset="0"/>
                <a:cs typeface="Times New Roman" panose="02020603050405020304" pitchFamily="18" charset="0"/>
              </a:rPr>
              <a:t>DayOfWeek</a:t>
            </a:r>
            <a:r>
              <a:rPr lang="en-US" sz="2000" dirty="0">
                <a:latin typeface="Times New Roman" panose="02020603050405020304" pitchFamily="18" charset="0"/>
                <a:cs typeface="Times New Roman" panose="02020603050405020304" pitchFamily="18" charset="0"/>
              </a:rPr>
              <a:t> and Sales; perfect correlation (1.00) between Promo2 and Promo2SinceYear; and several variables showing very weak or no correlation with others. </a:t>
            </a:r>
          </a:p>
          <a:p>
            <a:pPr algn="just">
              <a:lnSpc>
                <a:spcPct val="150000"/>
              </a:lnSpc>
              <a:spcBef>
                <a:spcPts val="0"/>
              </a:spcBef>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heatmap effectively illustrates the strength and direction of relationships between various features in the dataset, which is crucial for understanding data dynamics and can inform feature selection in predictive modeling.</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653F6F-6218-01A2-7BF8-0D3015D192A3}"/>
              </a:ext>
            </a:extLst>
          </p:cNvPr>
          <p:cNvSpPr>
            <a:spLocks noGrp="1"/>
          </p:cNvSpPr>
          <p:nvPr>
            <p:ph type="sldNum" sz="quarter" idx="12"/>
          </p:nvPr>
        </p:nvSpPr>
        <p:spPr/>
        <p:txBody>
          <a:bodyPr/>
          <a:lstStyle/>
          <a:p>
            <a:pPr>
              <a:defRPr/>
            </a:pPr>
            <a:fld id="{8EA7AC70-2453-4A15-B355-585D518B9AB7}" type="slidenum">
              <a:rPr lang="en-US" altLang="en-US" smtClean="0"/>
              <a:pPr>
                <a:defRPr/>
              </a:pPr>
              <a:t>20</a:t>
            </a:fld>
            <a:endParaRPr lang="en-US" altLang="en-US"/>
          </a:p>
        </p:txBody>
      </p:sp>
    </p:spTree>
    <p:extLst>
      <p:ext uri="{BB962C8B-B14F-4D97-AF65-F5344CB8AC3E}">
        <p14:creationId xmlns:p14="http://schemas.microsoft.com/office/powerpoint/2010/main" val="275273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FAC7-F8A7-5A3C-3AD8-25CE2F19AAA7}"/>
              </a:ext>
            </a:extLst>
          </p:cNvPr>
          <p:cNvSpPr>
            <a:spLocks noGrp="1"/>
          </p:cNvSpPr>
          <p:nvPr>
            <p:ph type="title"/>
          </p:nvPr>
        </p:nvSpPr>
        <p:spPr/>
        <p:txBody>
          <a:bodyPr/>
          <a:lstStyle/>
          <a:p>
            <a:r>
              <a:rPr lang="en-US" dirty="0"/>
              <a:t>Prediction of store sales (Task-2)</a:t>
            </a:r>
          </a:p>
        </p:txBody>
      </p:sp>
      <p:sp>
        <p:nvSpPr>
          <p:cNvPr id="4" name="Slide Number Placeholder 3">
            <a:extLst>
              <a:ext uri="{FF2B5EF4-FFF2-40B4-BE49-F238E27FC236}">
                <a16:creationId xmlns:a16="http://schemas.microsoft.com/office/drawing/2014/main" id="{8AA4BDEA-BB26-F2AD-3FB1-5EE9D5FCB2BE}"/>
              </a:ext>
            </a:extLst>
          </p:cNvPr>
          <p:cNvSpPr>
            <a:spLocks noGrp="1"/>
          </p:cNvSpPr>
          <p:nvPr>
            <p:ph type="sldNum" sz="quarter" idx="12"/>
          </p:nvPr>
        </p:nvSpPr>
        <p:spPr/>
        <p:txBody>
          <a:bodyPr/>
          <a:lstStyle/>
          <a:p>
            <a:pPr>
              <a:defRPr/>
            </a:pPr>
            <a:fld id="{8EA7AC70-2453-4A15-B355-585D518B9AB7}" type="slidenum">
              <a:rPr lang="en-US" altLang="en-US" smtClean="0"/>
              <a:pPr>
                <a:defRPr/>
              </a:pPr>
              <a:t>21</a:t>
            </a:fld>
            <a:endParaRPr lang="en-US" altLang="en-US"/>
          </a:p>
        </p:txBody>
      </p:sp>
      <p:pic>
        <p:nvPicPr>
          <p:cNvPr id="6" name="Picture 5">
            <a:extLst>
              <a:ext uri="{FF2B5EF4-FFF2-40B4-BE49-F238E27FC236}">
                <a16:creationId xmlns:a16="http://schemas.microsoft.com/office/drawing/2014/main" id="{166253D9-FD28-21F9-EB6A-27D5DD97B104}"/>
              </a:ext>
            </a:extLst>
          </p:cNvPr>
          <p:cNvPicPr>
            <a:picLocks noChangeAspect="1"/>
          </p:cNvPicPr>
          <p:nvPr/>
        </p:nvPicPr>
        <p:blipFill>
          <a:blip r:embed="rId2"/>
          <a:stretch>
            <a:fillRect/>
          </a:stretch>
        </p:blipFill>
        <p:spPr>
          <a:xfrm>
            <a:off x="1441897" y="1688487"/>
            <a:ext cx="9299739" cy="4572000"/>
          </a:xfrm>
          <a:prstGeom prst="rect">
            <a:avLst/>
          </a:prstGeom>
        </p:spPr>
      </p:pic>
      <p:sp>
        <p:nvSpPr>
          <p:cNvPr id="7" name="Content Placeholder 6">
            <a:extLst>
              <a:ext uri="{FF2B5EF4-FFF2-40B4-BE49-F238E27FC236}">
                <a16:creationId xmlns:a16="http://schemas.microsoft.com/office/drawing/2014/main" id="{F1B23225-FEB2-2D71-DB27-06B164110CF8}"/>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526972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27FA-3408-D9A8-4471-E4BC86466F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45D472-31F8-DC2A-1C1F-CD56B4ECDD58}"/>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8C149A0E-1106-65A7-1FA0-59AD37FA3D9A}"/>
              </a:ext>
            </a:extLst>
          </p:cNvPr>
          <p:cNvSpPr>
            <a:spLocks noGrp="1"/>
          </p:cNvSpPr>
          <p:nvPr>
            <p:ph type="sldNum" sz="quarter" idx="12"/>
          </p:nvPr>
        </p:nvSpPr>
        <p:spPr/>
        <p:txBody>
          <a:bodyPr/>
          <a:lstStyle/>
          <a:p>
            <a:pPr>
              <a:defRPr/>
            </a:pPr>
            <a:fld id="{8EA7AC70-2453-4A15-B355-585D518B9AB7}" type="slidenum">
              <a:rPr lang="en-US" altLang="en-US" smtClean="0"/>
              <a:pPr>
                <a:defRPr/>
              </a:pPr>
              <a:t>22</a:t>
            </a:fld>
            <a:endParaRPr lang="en-US" altLang="en-US"/>
          </a:p>
        </p:txBody>
      </p:sp>
      <p:sp>
        <p:nvSpPr>
          <p:cNvPr id="5" name="TextBox 4">
            <a:extLst>
              <a:ext uri="{FF2B5EF4-FFF2-40B4-BE49-F238E27FC236}">
                <a16:creationId xmlns:a16="http://schemas.microsoft.com/office/drawing/2014/main" id="{928850D6-258F-1A82-9447-D4F7E03BF817}"/>
              </a:ext>
            </a:extLst>
          </p:cNvPr>
          <p:cNvSpPr txBox="1"/>
          <p:nvPr/>
        </p:nvSpPr>
        <p:spPr>
          <a:xfrm>
            <a:off x="2315497" y="2802194"/>
            <a:ext cx="7034980" cy="988141"/>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CA254EE8-F5F6-0588-8DF4-1E42E9E0F150}"/>
              </a:ext>
            </a:extLst>
          </p:cNvPr>
          <p:cNvPicPr>
            <a:picLocks noChangeAspect="1"/>
          </p:cNvPicPr>
          <p:nvPr/>
        </p:nvPicPr>
        <p:blipFill>
          <a:blip r:embed="rId2"/>
          <a:stretch>
            <a:fillRect/>
          </a:stretch>
        </p:blipFill>
        <p:spPr>
          <a:xfrm>
            <a:off x="1713752" y="1556544"/>
            <a:ext cx="10075911" cy="4715752"/>
          </a:xfrm>
          <a:prstGeom prst="rect">
            <a:avLst/>
          </a:prstGeom>
        </p:spPr>
      </p:pic>
    </p:spTree>
    <p:extLst>
      <p:ext uri="{BB962C8B-B14F-4D97-AF65-F5344CB8AC3E}">
        <p14:creationId xmlns:p14="http://schemas.microsoft.com/office/powerpoint/2010/main" val="186228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old stick figure with a question mark&#10;&#10;Description automatically generated">
            <a:extLst>
              <a:ext uri="{FF2B5EF4-FFF2-40B4-BE49-F238E27FC236}">
                <a16:creationId xmlns:a16="http://schemas.microsoft.com/office/drawing/2014/main" id="{D1635ECC-3309-2809-42F1-0679E67E62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10813" y="2227007"/>
            <a:ext cx="8259097" cy="3480620"/>
          </a:xfrm>
        </p:spPr>
      </p:pic>
      <p:sp>
        <p:nvSpPr>
          <p:cNvPr id="4" name="Slide Number Placeholder 3">
            <a:extLst>
              <a:ext uri="{FF2B5EF4-FFF2-40B4-BE49-F238E27FC236}">
                <a16:creationId xmlns:a16="http://schemas.microsoft.com/office/drawing/2014/main" id="{729586BB-248E-A873-4FE4-62BD0A561A48}"/>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23</a:t>
            </a:fld>
            <a:endParaRPr lang="en-US" altLang="en-US" sz="2400" dirty="0">
              <a:solidFill>
                <a:schemeClr val="tx1"/>
              </a:solidFill>
            </a:endParaRPr>
          </a:p>
        </p:txBody>
      </p:sp>
    </p:spTree>
    <p:extLst>
      <p:ext uri="{BB962C8B-B14F-4D97-AF65-F5344CB8AC3E}">
        <p14:creationId xmlns:p14="http://schemas.microsoft.com/office/powerpoint/2010/main" val="248445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2776-8D99-A0C9-7541-DF2191B3181C}"/>
              </a:ext>
            </a:extLst>
          </p:cNvPr>
          <p:cNvSpPr>
            <a:spLocks noGrp="1"/>
          </p:cNvSpPr>
          <p:nvPr>
            <p:ph type="title"/>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Checking missing values form the train dataset</a:t>
            </a:r>
          </a:p>
        </p:txBody>
      </p:sp>
      <p:sp>
        <p:nvSpPr>
          <p:cNvPr id="4" name="Slide Number Placeholder 3">
            <a:extLst>
              <a:ext uri="{FF2B5EF4-FFF2-40B4-BE49-F238E27FC236}">
                <a16:creationId xmlns:a16="http://schemas.microsoft.com/office/drawing/2014/main" id="{42E54A62-1EA7-3705-FD4F-BFD470DCC084}"/>
              </a:ext>
            </a:extLst>
          </p:cNvPr>
          <p:cNvSpPr>
            <a:spLocks noGrp="1"/>
          </p:cNvSpPr>
          <p:nvPr>
            <p:ph type="sldNum" sz="quarter" idx="12"/>
          </p:nvPr>
        </p:nvSpPr>
        <p:spPr>
          <a:xfrm>
            <a:off x="5816600" y="997618"/>
            <a:ext cx="609600" cy="441325"/>
          </a:xfrm>
        </p:spPr>
        <p:txBody>
          <a:bodyPr>
            <a:noAutofit/>
          </a:bodyPr>
          <a:lstStyle/>
          <a:p>
            <a:pPr>
              <a:defRPr/>
            </a:pPr>
            <a:fld id="{8EA7AC70-2453-4A15-B355-585D518B9AB7}" type="slidenum">
              <a:rPr lang="en-US" altLang="en-US" sz="2400" smtClean="0">
                <a:solidFill>
                  <a:schemeClr val="tx1"/>
                </a:solidFill>
              </a:rPr>
              <a:pPr>
                <a:defRPr/>
              </a:pPr>
              <a:t>3</a:t>
            </a:fld>
            <a:endParaRPr lang="en-US" altLang="en-US" sz="2400" dirty="0">
              <a:solidFill>
                <a:schemeClr val="tx1"/>
              </a:solidFill>
            </a:endParaRPr>
          </a:p>
        </p:txBody>
      </p:sp>
      <p:pic>
        <p:nvPicPr>
          <p:cNvPr id="6" name="Picture 5">
            <a:extLst>
              <a:ext uri="{FF2B5EF4-FFF2-40B4-BE49-F238E27FC236}">
                <a16:creationId xmlns:a16="http://schemas.microsoft.com/office/drawing/2014/main" id="{4148B088-F5CA-9302-C1E0-18E93093271C}"/>
              </a:ext>
            </a:extLst>
          </p:cNvPr>
          <p:cNvPicPr>
            <a:picLocks noChangeAspect="1"/>
          </p:cNvPicPr>
          <p:nvPr/>
        </p:nvPicPr>
        <p:blipFill>
          <a:blip r:embed="rId2"/>
          <a:stretch>
            <a:fillRect/>
          </a:stretch>
        </p:blipFill>
        <p:spPr>
          <a:xfrm>
            <a:off x="1330632" y="1926008"/>
            <a:ext cx="8329562" cy="3934374"/>
          </a:xfrm>
          <a:prstGeom prst="rect">
            <a:avLst/>
          </a:prstGeom>
        </p:spPr>
      </p:pic>
      <p:sp>
        <p:nvSpPr>
          <p:cNvPr id="8" name="TextBox 7">
            <a:extLst>
              <a:ext uri="{FF2B5EF4-FFF2-40B4-BE49-F238E27FC236}">
                <a16:creationId xmlns:a16="http://schemas.microsoft.com/office/drawing/2014/main" id="{95DA82F8-D3CC-2F8E-C025-A2A3F246CFEB}"/>
              </a:ext>
            </a:extLst>
          </p:cNvPr>
          <p:cNvSpPr txBox="1"/>
          <p:nvPr/>
        </p:nvSpPr>
        <p:spPr>
          <a:xfrm>
            <a:off x="5058697" y="5860382"/>
            <a:ext cx="3973871" cy="369332"/>
          </a:xfrm>
          <a:prstGeom prst="rect">
            <a:avLst/>
          </a:prstGeom>
          <a:noFill/>
        </p:spPr>
        <p:txBody>
          <a:bodyPr wrap="square" rtlCol="0">
            <a:spAutoFit/>
          </a:bodyPr>
          <a:lstStyle/>
          <a:p>
            <a:r>
              <a:rPr lang="en-US" dirty="0"/>
              <a:t>For discussion see the next slide</a:t>
            </a:r>
          </a:p>
        </p:txBody>
      </p:sp>
    </p:spTree>
    <p:extLst>
      <p:ext uri="{BB962C8B-B14F-4D97-AF65-F5344CB8AC3E}">
        <p14:creationId xmlns:p14="http://schemas.microsoft.com/office/powerpoint/2010/main" val="347612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7400" y="950914"/>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defRPr/>
            </a:pPr>
            <a:fld id="{FE3B8527-0680-41A7-801F-3F91F1665369}" type="slidenum">
              <a:rPr lang="en-US" altLang="en-US" sz="2400">
                <a:latin typeface="Georgia"/>
                <a:cs typeface="Arial" panose="020B0604020202020204" pitchFamily="34" charset="0"/>
              </a:rPr>
              <a:pPr fontAlgn="base">
                <a:spcBef>
                  <a:spcPct val="0"/>
                </a:spcBef>
                <a:spcAft>
                  <a:spcPct val="0"/>
                </a:spcAft>
                <a:buClrTx/>
                <a:buSzTx/>
                <a:buNone/>
                <a:defRPr/>
              </a:pPr>
              <a:t>4</a:t>
            </a:fld>
            <a:endParaRPr lang="en-US" altLang="en-US" sz="2400" dirty="0">
              <a:latin typeface="Georgia"/>
              <a:cs typeface="Arial" panose="020B0604020202020204" pitchFamily="34" charset="0"/>
            </a:endParaRPr>
          </a:p>
        </p:txBody>
      </p:sp>
      <p:sp>
        <p:nvSpPr>
          <p:cNvPr id="2" name="TextBox 1">
            <a:extLst>
              <a:ext uri="{FF2B5EF4-FFF2-40B4-BE49-F238E27FC236}">
                <a16:creationId xmlns:a16="http://schemas.microsoft.com/office/drawing/2014/main" id="{614EE0BE-34A1-9D15-ED44-09FFDC96DF87}"/>
              </a:ext>
            </a:extLst>
          </p:cNvPr>
          <p:cNvSpPr txBox="1"/>
          <p:nvPr/>
        </p:nvSpPr>
        <p:spPr>
          <a:xfrm>
            <a:off x="1216573" y="298671"/>
            <a:ext cx="9301654" cy="523220"/>
          </a:xfrm>
          <a:prstGeom prst="rect">
            <a:avLst/>
          </a:prstGeom>
          <a:noFill/>
        </p:spPr>
        <p:txBody>
          <a:bodyPr wrap="square">
            <a:spAutoFit/>
          </a:bodyPr>
          <a:lstStyle/>
          <a:p>
            <a:pPr algn="ctr"/>
            <a:r>
              <a:rPr lang="en-US" sz="2800" dirty="0" err="1">
                <a:latin typeface="Times New Roman" panose="02020603050405020304" pitchFamily="18" charset="0"/>
                <a:cs typeface="Times New Roman" panose="02020603050405020304" pitchFamily="18" charset="0"/>
              </a:rPr>
              <a:t>cont</a:t>
            </a:r>
            <a:r>
              <a:rPr lang="en-US" sz="28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CFD2809-93D2-B608-3038-9DA6E5D8A64B}"/>
              </a:ext>
            </a:extLst>
          </p:cNvPr>
          <p:cNvSpPr txBox="1"/>
          <p:nvPr/>
        </p:nvSpPr>
        <p:spPr>
          <a:xfrm>
            <a:off x="420329" y="1521262"/>
            <a:ext cx="11351342" cy="4602029"/>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df_train.isnull</a:t>
            </a:r>
            <a:r>
              <a:rPr lang="en-US" sz="2200" dirty="0">
                <a:latin typeface="Times New Roman" panose="02020603050405020304" pitchFamily="18" charset="0"/>
                <a:cs typeface="Times New Roman" panose="02020603050405020304" pitchFamily="18" charset="0"/>
              </a:rPr>
              <a:t>().sum() is used to check for missing values in a pandas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called </a:t>
            </a:r>
            <a:r>
              <a:rPr lang="en-US" sz="2200" dirty="0" err="1">
                <a:latin typeface="Times New Roman" panose="02020603050405020304" pitchFamily="18" charset="0"/>
                <a:cs typeface="Times New Roman" panose="02020603050405020304" pitchFamily="18" charset="0"/>
              </a:rPr>
              <a:t>df_train</a:t>
            </a:r>
            <a:r>
              <a:rPr lang="en-US" sz="2200" dirty="0">
                <a:latin typeface="Times New Roman" panose="02020603050405020304" pitchFamily="18" charset="0"/>
                <a:cs typeface="Times New Roman" panose="02020603050405020304" pitchFamily="18" charset="0"/>
              </a:rPr>
              <a:t>. The method </a:t>
            </a:r>
            <a:r>
              <a:rPr lang="en-US" sz="2200" dirty="0" err="1">
                <a:latin typeface="Times New Roman" panose="02020603050405020304" pitchFamily="18" charset="0"/>
                <a:cs typeface="Times New Roman" panose="02020603050405020304" pitchFamily="18" charset="0"/>
              </a:rPr>
              <a:t>isnull</a:t>
            </a:r>
            <a:r>
              <a:rPr lang="en-US" sz="2200" dirty="0">
                <a:latin typeface="Times New Roman" panose="02020603050405020304" pitchFamily="18" charset="0"/>
                <a:cs typeface="Times New Roman" panose="02020603050405020304" pitchFamily="18" charset="0"/>
              </a:rPr>
              <a:t>() creates a boolean mask of the same shape as the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where True indicates a null value and False indicates a non-null value. The sum() function then counts the number of True values in each column. </a:t>
            </a:r>
          </a:p>
          <a:p>
            <a:pPr algn="just">
              <a:lnSpc>
                <a:spcPct val="150000"/>
              </a:lnSpc>
            </a:pPr>
            <a:r>
              <a:rPr lang="en-US" sz="2200" dirty="0">
                <a:latin typeface="Times New Roman" panose="02020603050405020304" pitchFamily="18" charset="0"/>
                <a:cs typeface="Times New Roman" panose="02020603050405020304" pitchFamily="18" charset="0"/>
              </a:rPr>
              <a:t>The output shows the count of null values for each column in the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In this case, the output indicates that there are no missing values (all counts are 0) in any of the columns: Store, </a:t>
            </a:r>
            <a:r>
              <a:rPr lang="en-US" sz="2200" dirty="0" err="1">
                <a:latin typeface="Times New Roman" panose="02020603050405020304" pitchFamily="18" charset="0"/>
                <a:cs typeface="Times New Roman" panose="02020603050405020304" pitchFamily="18" charset="0"/>
              </a:rPr>
              <a:t>DayOfWeek</a:t>
            </a:r>
            <a:r>
              <a:rPr lang="en-US" sz="2200" dirty="0">
                <a:latin typeface="Times New Roman" panose="02020603050405020304" pitchFamily="18" charset="0"/>
                <a:cs typeface="Times New Roman" panose="02020603050405020304" pitchFamily="18" charset="0"/>
              </a:rPr>
              <a:t>, Date, Sales, Customers, Open, Promo, </a:t>
            </a:r>
            <a:r>
              <a:rPr lang="en-US" sz="2200" dirty="0" err="1">
                <a:latin typeface="Times New Roman" panose="02020603050405020304" pitchFamily="18" charset="0"/>
                <a:cs typeface="Times New Roman" panose="02020603050405020304" pitchFamily="18" charset="0"/>
              </a:rPr>
              <a:t>StateHoliday</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SchoolHoliday</a:t>
            </a:r>
            <a:r>
              <a:rPr lang="en-US" sz="2200" dirty="0">
                <a:latin typeface="Times New Roman" panose="02020603050405020304" pitchFamily="18" charset="0"/>
                <a:cs typeface="Times New Roman" panose="02020603050405020304" pitchFamily="18" charset="0"/>
              </a:rPr>
              <a:t>. This is a good sign for data quality, as it means the dataset is complete without any null entries that might require handling or imputation before further analysis or 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4225" y="1018382"/>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defRPr/>
            </a:pPr>
            <a:fld id="{FE3B8527-0680-41A7-801F-3F91F1665369}" type="slidenum">
              <a:rPr lang="en-US" altLang="en-US" sz="2400">
                <a:latin typeface="+mj-lt"/>
              </a:rPr>
              <a:pPr>
                <a:spcBef>
                  <a:spcPct val="0"/>
                </a:spcBef>
                <a:buClrTx/>
                <a:buSzTx/>
                <a:buFontTx/>
                <a:buNone/>
                <a:defRPr/>
              </a:pPr>
              <a:t>5</a:t>
            </a:fld>
            <a:endParaRPr lang="en-US" altLang="en-US" sz="2400" dirty="0">
              <a:latin typeface="+mj-lt"/>
            </a:endParaRPr>
          </a:p>
        </p:txBody>
      </p:sp>
      <p:sp>
        <p:nvSpPr>
          <p:cNvPr id="4" name="TextBox 3">
            <a:extLst>
              <a:ext uri="{FF2B5EF4-FFF2-40B4-BE49-F238E27FC236}">
                <a16:creationId xmlns:a16="http://schemas.microsoft.com/office/drawing/2014/main" id="{4C23324B-8111-FD17-59B1-A305C0B5C337}"/>
              </a:ext>
            </a:extLst>
          </p:cNvPr>
          <p:cNvSpPr txBox="1"/>
          <p:nvPr/>
        </p:nvSpPr>
        <p:spPr>
          <a:xfrm>
            <a:off x="1224115" y="428064"/>
            <a:ext cx="9630697" cy="523220"/>
          </a:xfrm>
          <a:prstGeom prst="rect">
            <a:avLst/>
          </a:prstGeom>
          <a:noFill/>
        </p:spPr>
        <p:txBody>
          <a:bodyPr wrap="square" rtlCol="0">
            <a:spAutoFit/>
          </a:bodyPr>
          <a:lstStyle/>
          <a:p>
            <a:pPr algn="ctr"/>
            <a:r>
              <a:rPr lang="en-US" sz="2800" dirty="0">
                <a:solidFill>
                  <a:schemeClr val="tx1"/>
                </a:solidFill>
                <a:latin typeface="Times New Roman" panose="02020603050405020304" pitchFamily="18" charset="0"/>
                <a:cs typeface="Times New Roman" panose="02020603050405020304" pitchFamily="18" charset="0"/>
              </a:rPr>
              <a:t>Checking missing values form the </a:t>
            </a:r>
            <a:r>
              <a:rPr lang="en-US" sz="2800" dirty="0" err="1">
                <a:solidFill>
                  <a:schemeClr val="tx1"/>
                </a:solidFill>
                <a:latin typeface="Times New Roman" panose="02020603050405020304" pitchFamily="18" charset="0"/>
                <a:cs typeface="Times New Roman" panose="02020603050405020304" pitchFamily="18" charset="0"/>
              </a:rPr>
              <a:t>tset</a:t>
            </a:r>
            <a:r>
              <a:rPr lang="en-US" sz="2800" dirty="0">
                <a:solidFill>
                  <a:schemeClr val="tx1"/>
                </a:solidFill>
                <a:latin typeface="Times New Roman" panose="02020603050405020304" pitchFamily="18" charset="0"/>
                <a:cs typeface="Times New Roman" panose="02020603050405020304" pitchFamily="18" charset="0"/>
              </a:rPr>
              <a:t> dataset</a:t>
            </a: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C7172F-B85E-DED5-C564-9C1A8233AE56}"/>
              </a:ext>
            </a:extLst>
          </p:cNvPr>
          <p:cNvPicPr>
            <a:picLocks noChangeAspect="1"/>
          </p:cNvPicPr>
          <p:nvPr/>
        </p:nvPicPr>
        <p:blipFill>
          <a:blip r:embed="rId2"/>
          <a:srcRect r="44432"/>
          <a:stretch/>
        </p:blipFill>
        <p:spPr>
          <a:xfrm>
            <a:off x="425680" y="1663481"/>
            <a:ext cx="3276165" cy="2410161"/>
          </a:xfrm>
          <a:prstGeom prst="rect">
            <a:avLst/>
          </a:prstGeom>
        </p:spPr>
      </p:pic>
      <p:sp>
        <p:nvSpPr>
          <p:cNvPr id="6" name="TextBox 5">
            <a:extLst>
              <a:ext uri="{FF2B5EF4-FFF2-40B4-BE49-F238E27FC236}">
                <a16:creationId xmlns:a16="http://schemas.microsoft.com/office/drawing/2014/main" id="{693BE355-6FE2-AF52-FF5D-0E6F239F1F22}"/>
              </a:ext>
            </a:extLst>
          </p:cNvPr>
          <p:cNvSpPr txBox="1"/>
          <p:nvPr/>
        </p:nvSpPr>
        <p:spPr>
          <a:xfrm>
            <a:off x="3759828" y="1427123"/>
            <a:ext cx="8064475" cy="2951064"/>
          </a:xfrm>
          <a:prstGeom prst="rect">
            <a:avLst/>
          </a:prstGeom>
          <a:noFill/>
        </p:spPr>
        <p:txBody>
          <a:bodyPr wrap="square" rtlCol="0">
            <a:spAutoFit/>
          </a:bodyPr>
          <a:lstStyle/>
          <a:p>
            <a:pPr algn="just">
              <a:lnSpc>
                <a:spcPct val="150000"/>
              </a:lnSpc>
            </a:pPr>
            <a:r>
              <a:rPr lang="en-US" b="0" dirty="0">
                <a:solidFill>
                  <a:srgbClr val="000000"/>
                </a:solidFill>
                <a:effectLst/>
                <a:latin typeface="Times New Roman" panose="02020603050405020304" pitchFamily="18" charset="0"/>
                <a:cs typeface="Times New Roman" panose="02020603050405020304" pitchFamily="18" charset="0"/>
              </a:rPr>
              <a:t>The </a:t>
            </a:r>
            <a:r>
              <a:rPr lang="en-US" b="0" dirty="0" err="1">
                <a:solidFill>
                  <a:srgbClr val="000000"/>
                </a:solidFill>
                <a:effectLst/>
                <a:latin typeface="Times New Roman" panose="02020603050405020304" pitchFamily="18" charset="0"/>
                <a:cs typeface="Times New Roman" panose="02020603050405020304" pitchFamily="18" charset="0"/>
              </a:rPr>
              <a:t>df_test.isnull</a:t>
            </a:r>
            <a:r>
              <a:rPr lang="en-US" b="0" dirty="0">
                <a:solidFill>
                  <a:srgbClr val="000000"/>
                </a:solidFill>
                <a:effectLst/>
                <a:latin typeface="Times New Roman" panose="02020603050405020304" pitchFamily="18" charset="0"/>
                <a:cs typeface="Times New Roman" panose="02020603050405020304" pitchFamily="18" charset="0"/>
              </a:rPr>
              <a:t>().sum() is used to check for missing values in another </a:t>
            </a:r>
            <a:r>
              <a:rPr lang="en-US" b="0" dirty="0" err="1">
                <a:solidFill>
                  <a:srgbClr val="000000"/>
                </a:solidFill>
                <a:effectLst/>
                <a:latin typeface="Times New Roman" panose="02020603050405020304" pitchFamily="18" charset="0"/>
                <a:cs typeface="Times New Roman" panose="02020603050405020304" pitchFamily="18" charset="0"/>
              </a:rPr>
              <a:t>DataFrame</a:t>
            </a:r>
            <a:r>
              <a:rPr lang="en-US" b="0" dirty="0">
                <a:solidFill>
                  <a:srgbClr val="000000"/>
                </a:solidFill>
                <a:effectLst/>
                <a:latin typeface="Times New Roman" panose="02020603050405020304" pitchFamily="18" charset="0"/>
                <a:cs typeface="Times New Roman" panose="02020603050405020304" pitchFamily="18" charset="0"/>
              </a:rPr>
              <a:t> called </a:t>
            </a:r>
            <a:r>
              <a:rPr lang="en-US" b="0" dirty="0" err="1">
                <a:solidFill>
                  <a:srgbClr val="000000"/>
                </a:solidFill>
                <a:effectLst/>
                <a:latin typeface="Times New Roman" panose="02020603050405020304" pitchFamily="18" charset="0"/>
                <a:cs typeface="Times New Roman" panose="02020603050405020304" pitchFamily="18" charset="0"/>
              </a:rPr>
              <a:t>df_test</a:t>
            </a:r>
            <a:r>
              <a:rPr lang="en-US" b="0" dirty="0">
                <a:solidFill>
                  <a:srgbClr val="000000"/>
                </a:solidFill>
                <a:effectLst/>
                <a:latin typeface="Times New Roman" panose="02020603050405020304" pitchFamily="18" charset="0"/>
                <a:cs typeface="Times New Roman" panose="02020603050405020304" pitchFamily="18" charset="0"/>
              </a:rPr>
              <a:t>, likely representing a test dataset. The output shows the count of null values for each column in this </a:t>
            </a:r>
            <a:r>
              <a:rPr lang="en-US" b="0" dirty="0" err="1">
                <a:solidFill>
                  <a:srgbClr val="000000"/>
                </a:solidFill>
                <a:effectLst/>
                <a:latin typeface="Times New Roman" panose="02020603050405020304" pitchFamily="18" charset="0"/>
                <a:cs typeface="Times New Roman" panose="02020603050405020304" pitchFamily="18" charset="0"/>
              </a:rPr>
              <a:t>DataFrame</a:t>
            </a:r>
            <a:r>
              <a:rPr lang="en-US" b="0" dirty="0">
                <a:solidFill>
                  <a:srgbClr val="000000"/>
                </a:solidFill>
                <a:effectLst/>
                <a:latin typeface="Times New Roman" panose="02020603050405020304" pitchFamily="18" charset="0"/>
                <a:cs typeface="Times New Roman" panose="02020603050405020304" pitchFamily="18" charset="0"/>
              </a:rPr>
              <a:t>. Unlike the previous example with </a:t>
            </a:r>
            <a:r>
              <a:rPr lang="en-US" b="0" dirty="0" err="1">
                <a:solidFill>
                  <a:srgbClr val="000000"/>
                </a:solidFill>
                <a:effectLst/>
                <a:latin typeface="Times New Roman" panose="02020603050405020304" pitchFamily="18" charset="0"/>
                <a:cs typeface="Times New Roman" panose="02020603050405020304" pitchFamily="18" charset="0"/>
              </a:rPr>
              <a:t>df_train</a:t>
            </a:r>
            <a:r>
              <a:rPr lang="en-US" b="0" dirty="0">
                <a:solidFill>
                  <a:srgbClr val="000000"/>
                </a:solidFill>
                <a:effectLst/>
                <a:latin typeface="Times New Roman" panose="02020603050405020304" pitchFamily="18" charset="0"/>
                <a:cs typeface="Times New Roman" panose="02020603050405020304" pitchFamily="18" charset="0"/>
              </a:rPr>
              <a:t>, this output reveals that there are 11 missing values in the 'Open' column of </a:t>
            </a:r>
            <a:r>
              <a:rPr lang="en-US" b="0" dirty="0" err="1">
                <a:solidFill>
                  <a:srgbClr val="000000"/>
                </a:solidFill>
                <a:effectLst/>
                <a:latin typeface="Times New Roman" panose="02020603050405020304" pitchFamily="18" charset="0"/>
                <a:cs typeface="Times New Roman" panose="02020603050405020304" pitchFamily="18" charset="0"/>
              </a:rPr>
              <a:t>df_test</a:t>
            </a:r>
            <a:r>
              <a:rPr lang="en-US" b="0" dirty="0">
                <a:solidFill>
                  <a:srgbClr val="000000"/>
                </a:solidFill>
                <a:effectLst/>
                <a:latin typeface="Times New Roman" panose="02020603050405020304" pitchFamily="18" charset="0"/>
                <a:cs typeface="Times New Roman" panose="02020603050405020304" pitchFamily="18" charset="0"/>
              </a:rPr>
              <a:t>. All other columns (Id, Store, </a:t>
            </a:r>
            <a:r>
              <a:rPr lang="en-US" b="0" dirty="0" err="1">
                <a:solidFill>
                  <a:srgbClr val="000000"/>
                </a:solidFill>
                <a:effectLst/>
                <a:latin typeface="Times New Roman" panose="02020603050405020304" pitchFamily="18" charset="0"/>
                <a:cs typeface="Times New Roman" panose="02020603050405020304" pitchFamily="18" charset="0"/>
              </a:rPr>
              <a:t>DayOfWeek</a:t>
            </a:r>
            <a:r>
              <a:rPr lang="en-US" b="0" dirty="0">
                <a:solidFill>
                  <a:srgbClr val="000000"/>
                </a:solidFill>
                <a:effectLst/>
                <a:latin typeface="Times New Roman" panose="02020603050405020304" pitchFamily="18" charset="0"/>
                <a:cs typeface="Times New Roman" panose="02020603050405020304" pitchFamily="18" charset="0"/>
              </a:rPr>
              <a:t>, Date, Promo, </a:t>
            </a:r>
            <a:r>
              <a:rPr lang="en-US" b="0" dirty="0" err="1">
                <a:solidFill>
                  <a:srgbClr val="000000"/>
                </a:solidFill>
                <a:effectLst/>
                <a:latin typeface="Times New Roman" panose="02020603050405020304" pitchFamily="18" charset="0"/>
                <a:cs typeface="Times New Roman" panose="02020603050405020304" pitchFamily="18" charset="0"/>
              </a:rPr>
              <a:t>StateHoliday</a:t>
            </a:r>
            <a:r>
              <a:rPr lang="en-US" b="0" dirty="0">
                <a:solidFill>
                  <a:srgbClr val="000000"/>
                </a:solidFill>
                <a:effectLst/>
                <a:latin typeface="Times New Roman" panose="02020603050405020304" pitchFamily="18" charset="0"/>
                <a:cs typeface="Times New Roman" panose="02020603050405020304" pitchFamily="18" charset="0"/>
              </a:rPr>
              <a:t>, and </a:t>
            </a:r>
            <a:r>
              <a:rPr lang="en-US" b="0" dirty="0" err="1">
                <a:solidFill>
                  <a:srgbClr val="000000"/>
                </a:solidFill>
                <a:effectLst/>
                <a:latin typeface="Times New Roman" panose="02020603050405020304" pitchFamily="18" charset="0"/>
                <a:cs typeface="Times New Roman" panose="02020603050405020304" pitchFamily="18" charset="0"/>
              </a:rPr>
              <a:t>SchoolHoliday</a:t>
            </a:r>
            <a:r>
              <a:rPr lang="en-US" b="0" dirty="0">
                <a:solidFill>
                  <a:srgbClr val="000000"/>
                </a:solidFill>
                <a:effectLst/>
                <a:latin typeface="Times New Roman" panose="02020603050405020304" pitchFamily="18" charset="0"/>
                <a:cs typeface="Times New Roman" panose="02020603050405020304" pitchFamily="18" charset="0"/>
              </a:rPr>
              <a:t>) have no missing values.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0AA5AC-0C92-FB6C-76B5-F5CFA9A317D9}"/>
              </a:ext>
            </a:extLst>
          </p:cNvPr>
          <p:cNvSpPr txBox="1"/>
          <p:nvPr/>
        </p:nvSpPr>
        <p:spPr>
          <a:xfrm>
            <a:off x="367697" y="4073642"/>
            <a:ext cx="11343532" cy="2806987"/>
          </a:xfrm>
          <a:prstGeom prst="rect">
            <a:avLst/>
          </a:prstGeom>
          <a:noFill/>
        </p:spPr>
        <p:txBody>
          <a:bodyPr wrap="square" rtlCol="0">
            <a:spAutoFit/>
          </a:bodyPr>
          <a:lstStyle/>
          <a:p>
            <a:pPr algn="just">
              <a:lnSpc>
                <a:spcPct val="150000"/>
              </a:lnSpc>
            </a:pPr>
            <a:r>
              <a:rPr lang="en-US" sz="2000" b="0" dirty="0">
                <a:solidFill>
                  <a:srgbClr val="000000"/>
                </a:solidFill>
                <a:effectLst/>
                <a:latin typeface="Times New Roman" panose="02020603050405020304" pitchFamily="18" charset="0"/>
                <a:cs typeface="Times New Roman" panose="02020603050405020304" pitchFamily="18" charset="0"/>
              </a:rPr>
              <a:t>This information is crucial for data preprocessing, as it highlights that the 'Open' column in the test dataset may require special handling, such as imputation or exclusion, depending on the specific requirements of the analysis or modeling task. The presence of missing values in the test set, but not in the training set, also suggests that the data collection or preparation process might have been different between the two datasets, which could be worth investigating further.</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7BC-5C59-C531-D1F4-357F2D10F8EA}"/>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Distribution graphs closet </a:t>
            </a:r>
            <a:r>
              <a:rPr lang="en-US" sz="2800" dirty="0" err="1">
                <a:solidFill>
                  <a:schemeClr val="tx1"/>
                </a:solidFill>
                <a:latin typeface="Times New Roman" panose="02020603050405020304" pitchFamily="18" charset="0"/>
                <a:cs typeface="Times New Roman" panose="02020603050405020304" pitchFamily="18" charset="0"/>
              </a:rPr>
              <a:t>competion</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5E4894C-EAE4-CE16-50BB-029C771ADF6B}"/>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6</a:t>
            </a:fld>
            <a:endParaRPr lang="en-US" altLang="en-US" sz="2400" dirty="0">
              <a:solidFill>
                <a:schemeClr val="tx1"/>
              </a:solidFill>
            </a:endParaRPr>
          </a:p>
        </p:txBody>
      </p:sp>
      <p:pic>
        <p:nvPicPr>
          <p:cNvPr id="7" name="Picture 6">
            <a:extLst>
              <a:ext uri="{FF2B5EF4-FFF2-40B4-BE49-F238E27FC236}">
                <a16:creationId xmlns:a16="http://schemas.microsoft.com/office/drawing/2014/main" id="{C3F37EF4-1554-4B3E-69CC-8908E823D333}"/>
              </a:ext>
            </a:extLst>
          </p:cNvPr>
          <p:cNvPicPr>
            <a:picLocks noChangeAspect="1"/>
          </p:cNvPicPr>
          <p:nvPr/>
        </p:nvPicPr>
        <p:blipFill>
          <a:blip r:embed="rId2"/>
          <a:stretch>
            <a:fillRect/>
          </a:stretch>
        </p:blipFill>
        <p:spPr>
          <a:xfrm>
            <a:off x="766916" y="1917335"/>
            <a:ext cx="10736826" cy="4512962"/>
          </a:xfrm>
          <a:prstGeom prst="rect">
            <a:avLst/>
          </a:prstGeom>
        </p:spPr>
      </p:pic>
    </p:spTree>
    <p:extLst>
      <p:ext uri="{BB962C8B-B14F-4D97-AF65-F5344CB8AC3E}">
        <p14:creationId xmlns:p14="http://schemas.microsoft.com/office/powerpoint/2010/main" val="221039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8693E-CE0E-E64F-9811-B8CAF67EC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4CF7C-FB05-C62E-6E0B-32E03DCC3A04}"/>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8CEE71C-ADC9-8144-2ABF-0CAF5A19B1D3}"/>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7</a:t>
            </a:fld>
            <a:endParaRPr lang="en-US" altLang="en-US" sz="2400" dirty="0">
              <a:solidFill>
                <a:schemeClr val="tx1"/>
              </a:solidFill>
            </a:endParaRPr>
          </a:p>
        </p:txBody>
      </p:sp>
      <p:sp>
        <p:nvSpPr>
          <p:cNvPr id="3" name="TextBox 2">
            <a:extLst>
              <a:ext uri="{FF2B5EF4-FFF2-40B4-BE49-F238E27FC236}">
                <a16:creationId xmlns:a16="http://schemas.microsoft.com/office/drawing/2014/main" id="{D59D224F-A0A8-5460-B413-6B7017D0764E}"/>
              </a:ext>
            </a:extLst>
          </p:cNvPr>
          <p:cNvSpPr txBox="1"/>
          <p:nvPr/>
        </p:nvSpPr>
        <p:spPr>
          <a:xfrm>
            <a:off x="431800" y="1468439"/>
            <a:ext cx="11379200" cy="544405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From the slide 6 figure, the goal is to analyze the distribution of the </a:t>
            </a:r>
            <a:r>
              <a:rPr lang="en-US" dirty="0" err="1">
                <a:latin typeface="Times New Roman" panose="02020603050405020304" pitchFamily="18" charset="0"/>
                <a:cs typeface="Times New Roman" panose="02020603050405020304" pitchFamily="18" charset="0"/>
              </a:rPr>
              <a:t>CompetitionDistance</a:t>
            </a:r>
            <a:r>
              <a:rPr lang="en-US" dirty="0">
                <a:latin typeface="Times New Roman" panose="02020603050405020304" pitchFamily="18" charset="0"/>
                <a:cs typeface="Times New Roman" panose="02020603050405020304" pitchFamily="18" charset="0"/>
              </a:rPr>
              <a:t> variable from the </a:t>
            </a:r>
            <a:r>
              <a:rPr lang="en-US" dirty="0" err="1">
                <a:latin typeface="Times New Roman" panose="02020603050405020304" pitchFamily="18" charset="0"/>
                <a:cs typeface="Times New Roman" panose="02020603050405020304" pitchFamily="18" charset="0"/>
              </a:rPr>
              <a:t>train_store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specifically focusing on stores that have a valid competition distance (i.e., excluding null values). The first line creates a new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df_store_check_distribution</a:t>
            </a:r>
            <a:r>
              <a:rPr lang="en-US" dirty="0">
                <a:latin typeface="Times New Roman" panose="02020603050405020304" pitchFamily="18" charset="0"/>
                <a:cs typeface="Times New Roman" panose="02020603050405020304" pitchFamily="18" charset="0"/>
              </a:rPr>
              <a:t>, by dropping any rows from </a:t>
            </a:r>
            <a:r>
              <a:rPr lang="en-US" dirty="0" err="1">
                <a:latin typeface="Times New Roman" panose="02020603050405020304" pitchFamily="18" charset="0"/>
                <a:cs typeface="Times New Roman" panose="02020603050405020304" pitchFamily="18" charset="0"/>
              </a:rPr>
              <a:t>train_store</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CompetitionDistance</a:t>
            </a:r>
            <a:r>
              <a:rPr lang="en-US" dirty="0">
                <a:latin typeface="Times New Roman" panose="02020603050405020304" pitchFamily="18" charset="0"/>
                <a:cs typeface="Times New Roman" panose="02020603050405020304" pitchFamily="18" charset="0"/>
              </a:rPr>
              <a:t> is null.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Then, two plots are generated: a boxplot and a histogram of the </a:t>
            </a:r>
            <a:r>
              <a:rPr lang="en-US" dirty="0" err="1">
                <a:latin typeface="Times New Roman" panose="02020603050405020304" pitchFamily="18" charset="0"/>
                <a:cs typeface="Times New Roman" panose="02020603050405020304" pitchFamily="18" charset="0"/>
              </a:rPr>
              <a:t>CompetitionDistance</a:t>
            </a:r>
            <a:r>
              <a:rPr lang="en-US" dirty="0">
                <a:latin typeface="Times New Roman" panose="02020603050405020304" pitchFamily="18" charset="0"/>
                <a:cs typeface="Times New Roman" panose="02020603050405020304" pitchFamily="18" charset="0"/>
              </a:rPr>
              <a:t>. The boxplot provides a visual summary of the distribution, showing outliers and the mean, while the histogram illustrates the frequency distribution of the competition distances across 30 bins. Lastly, the code computes and displays the mean, median, and standard deviation of the </a:t>
            </a:r>
            <a:r>
              <a:rPr lang="en-US" dirty="0" err="1">
                <a:latin typeface="Times New Roman" panose="02020603050405020304" pitchFamily="18" charset="0"/>
                <a:cs typeface="Times New Roman" panose="02020603050405020304" pitchFamily="18" charset="0"/>
              </a:rPr>
              <a:t>CompetitionDistance</a:t>
            </a:r>
            <a:r>
              <a:rPr lang="en-US" dirty="0">
                <a:latin typeface="Times New Roman" panose="02020603050405020304" pitchFamily="18" charset="0"/>
                <a:cs typeface="Times New Roman" panose="02020603050405020304" pitchFamily="18" charset="0"/>
              </a:rPr>
              <a:t>, revealing significant differences: a mean of approximately 5430.09, a median of 2330.0, and a standard deviation of about 7715.32. </a:t>
            </a:r>
          </a:p>
          <a:p>
            <a:pPr algn="just">
              <a:lnSpc>
                <a:spcPct val="150000"/>
              </a:lnSpc>
            </a:pPr>
            <a:r>
              <a:rPr lang="en-US" dirty="0">
                <a:latin typeface="Times New Roman" panose="02020603050405020304" pitchFamily="18" charset="0"/>
                <a:cs typeface="Times New Roman" panose="02020603050405020304" pitchFamily="18" charset="0"/>
              </a:rPr>
              <a:t>These statistics indicate a right-skewed distribution, where the mean is heavily influenced by a few stores with extremely high competition distances, while the median represents a more typical value.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24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2CAD-29F4-1D68-97DD-744BDA2CC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920-16E1-4621-AF7B-D6E01B867F7B}"/>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Sales distribution </a:t>
            </a:r>
          </a:p>
        </p:txBody>
      </p:sp>
      <p:sp>
        <p:nvSpPr>
          <p:cNvPr id="4" name="Slide Number Placeholder 3">
            <a:extLst>
              <a:ext uri="{FF2B5EF4-FFF2-40B4-BE49-F238E27FC236}">
                <a16:creationId xmlns:a16="http://schemas.microsoft.com/office/drawing/2014/main" id="{8FCBD28C-FDE9-F134-25AF-B35A890A87D9}"/>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8</a:t>
            </a:fld>
            <a:endParaRPr lang="en-US" altLang="en-US" sz="2400" dirty="0">
              <a:solidFill>
                <a:schemeClr val="tx1"/>
              </a:solidFill>
            </a:endParaRPr>
          </a:p>
        </p:txBody>
      </p:sp>
      <p:pic>
        <p:nvPicPr>
          <p:cNvPr id="5" name="Picture 4">
            <a:extLst>
              <a:ext uri="{FF2B5EF4-FFF2-40B4-BE49-F238E27FC236}">
                <a16:creationId xmlns:a16="http://schemas.microsoft.com/office/drawing/2014/main" id="{5759F322-C260-B835-4655-D4DB9C2CFD96}"/>
              </a:ext>
            </a:extLst>
          </p:cNvPr>
          <p:cNvPicPr>
            <a:picLocks noChangeAspect="1"/>
          </p:cNvPicPr>
          <p:nvPr/>
        </p:nvPicPr>
        <p:blipFill>
          <a:blip r:embed="rId2"/>
          <a:stretch>
            <a:fillRect/>
          </a:stretch>
        </p:blipFill>
        <p:spPr>
          <a:xfrm>
            <a:off x="620251" y="1626253"/>
            <a:ext cx="11002297" cy="4500184"/>
          </a:xfrm>
          <a:prstGeom prst="rect">
            <a:avLst/>
          </a:prstGeom>
        </p:spPr>
      </p:pic>
    </p:spTree>
    <p:extLst>
      <p:ext uri="{BB962C8B-B14F-4D97-AF65-F5344CB8AC3E}">
        <p14:creationId xmlns:p14="http://schemas.microsoft.com/office/powerpoint/2010/main" val="234989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7DD0B-FE64-9141-88C8-29605CF36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95EF2-D9F2-E32D-2853-A42DCCE96F0F}"/>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F3D695D-74AA-2F9A-A22C-CCEE9ED644D6}"/>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9</a:t>
            </a:fld>
            <a:endParaRPr lang="en-US" altLang="en-US" sz="2400" dirty="0">
              <a:solidFill>
                <a:schemeClr val="tx1"/>
              </a:solidFill>
            </a:endParaRPr>
          </a:p>
        </p:txBody>
      </p:sp>
      <p:sp>
        <p:nvSpPr>
          <p:cNvPr id="3" name="TextBox 2">
            <a:extLst>
              <a:ext uri="{FF2B5EF4-FFF2-40B4-BE49-F238E27FC236}">
                <a16:creationId xmlns:a16="http://schemas.microsoft.com/office/drawing/2014/main" id="{6B1C8F66-700D-9E2D-B964-65F956AC26FA}"/>
              </a:ext>
            </a:extLst>
          </p:cNvPr>
          <p:cNvSpPr txBox="1"/>
          <p:nvPr/>
        </p:nvSpPr>
        <p:spPr>
          <a:xfrm>
            <a:off x="324466" y="1626253"/>
            <a:ext cx="11486534" cy="511531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slide 8 figure, visualization of the sales distribution, using the Seaborn library in Python sets up a matplotlib figure with a size of 16x6 inches. Then, it uses </a:t>
            </a:r>
            <a:r>
              <a:rPr lang="en-US" sz="2000" dirty="0" err="1">
                <a:latin typeface="Times New Roman" panose="02020603050405020304" pitchFamily="18" charset="0"/>
                <a:cs typeface="Times New Roman" panose="02020603050405020304" pitchFamily="18" charset="0"/>
              </a:rPr>
              <a:t>Seaborn's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distplot</a:t>
            </a:r>
            <a:r>
              <a:rPr lang="en-US" sz="2000" dirty="0">
                <a:latin typeface="Times New Roman" panose="02020603050405020304" pitchFamily="18" charset="0"/>
                <a:cs typeface="Times New Roman" panose="02020603050405020304" pitchFamily="18" charset="0"/>
              </a:rPr>
              <a:t> function to create a histogram with a kernel density estimate (KDE) overlay of the 'Sales' column from the </a:t>
            </a:r>
            <a:r>
              <a:rPr lang="en-US" sz="2000" dirty="0" err="1">
                <a:latin typeface="Times New Roman" panose="02020603050405020304" pitchFamily="18" charset="0"/>
                <a:cs typeface="Times New Roman" panose="02020603050405020304" pitchFamily="18" charset="0"/>
              </a:rPr>
              <a:t>cleaned_df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output of this code is the image you've shared. It shows a sales distribution graph with sales values on the x-axis ranging from 0 to about 40,000, and density on the y-axis. </a:t>
            </a:r>
          </a:p>
          <a:p>
            <a:pPr algn="just">
              <a:lnSpc>
                <a:spcPct val="150000"/>
              </a:lnSpc>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distribution appears to be right-skewed, with a peak around 5,000-7,000 in sales. There's also a smaller, sharp peak near 0, suggesting a significant number of very low or zero sales occurrences. The graph uses a blue color scheme and includes both a histogram and a smoothed density curve.</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2179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533</TotalTime>
  <Words>1682</Words>
  <Application>Microsoft Office PowerPoint</Application>
  <PresentationFormat>Widescreen</PresentationFormat>
  <Paragraphs>87</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Arial</vt:lpstr>
      <vt:lpstr>Calibri</vt:lpstr>
      <vt:lpstr>Georgia</vt:lpstr>
      <vt:lpstr>Times New Roman</vt:lpstr>
      <vt:lpstr>Wingdings</vt:lpstr>
      <vt:lpstr>Wingdings 2</vt:lpstr>
      <vt:lpstr>Civic</vt:lpstr>
      <vt:lpstr>PowerPoint Presentation</vt:lpstr>
      <vt:lpstr>Data inspection </vt:lpstr>
      <vt:lpstr>Checking missing values form the train dataset</vt:lpstr>
      <vt:lpstr>PowerPoint Presentation</vt:lpstr>
      <vt:lpstr>PowerPoint Presentation</vt:lpstr>
      <vt:lpstr>Distribution graphs closet competion</vt:lpstr>
      <vt:lpstr>cont…</vt:lpstr>
      <vt:lpstr>Sales distribution </vt:lpstr>
      <vt:lpstr>cont…</vt:lpstr>
      <vt:lpstr>Customers distribution </vt:lpstr>
      <vt:lpstr>cont…</vt:lpstr>
      <vt:lpstr>Outliers in sales</vt:lpstr>
      <vt:lpstr>cont…</vt:lpstr>
      <vt:lpstr>DayOfWeek</vt:lpstr>
      <vt:lpstr>cont…</vt:lpstr>
      <vt:lpstr>Distribution of store</vt:lpstr>
      <vt:lpstr>cont…</vt:lpstr>
      <vt:lpstr>Feature Engineering</vt:lpstr>
      <vt:lpstr>Correlation Analysis</vt:lpstr>
      <vt:lpstr>cont…</vt:lpstr>
      <vt:lpstr>Prediction of store sales (Task-2)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ኢየሩሳሌም ገብረ ክርስቶስ</dc:creator>
  <cp:lastModifiedBy>Jerusalem Fetene Mekonnin</cp:lastModifiedBy>
  <cp:revision>44</cp:revision>
  <dcterms:created xsi:type="dcterms:W3CDTF">2024-09-06T13:13:12Z</dcterms:created>
  <dcterms:modified xsi:type="dcterms:W3CDTF">2025-06-25T01:04:17Z</dcterms:modified>
</cp:coreProperties>
</file>