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01" r:id="rId2"/>
    <p:sldId id="302" r:id="rId3"/>
    <p:sldId id="316" r:id="rId4"/>
    <p:sldId id="303" r:id="rId5"/>
    <p:sldId id="304" r:id="rId6"/>
    <p:sldId id="305" r:id="rId7"/>
    <p:sldId id="31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279" autoAdjust="0"/>
  </p:normalViewPr>
  <p:slideViewPr>
    <p:cSldViewPr snapToGrid="0">
      <p:cViewPr varScale="1">
        <p:scale>
          <a:sx n="61" d="100"/>
          <a:sy n="61" d="100"/>
        </p:scale>
        <p:origin x="10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58BD2-B47E-459A-8696-250AB681DBF4}" type="datetimeFigureOut">
              <a:rPr lang="en-US" smtClean="0"/>
              <a:t>06/11/2025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73FF7-999B-45E4-AC6F-02F46C6C7148}" type="slidenum">
              <a:rPr lang="en-US" smtClean="0"/>
              <a:t>‹#›</a:t>
            </a:fld>
            <a:endParaRPr lang="en-US"/>
          </a:p>
        </p:txBody>
      </p:sp>
    </p:spTree>
    <p:extLst>
      <p:ext uri="{BB962C8B-B14F-4D97-AF65-F5344CB8AC3E}">
        <p14:creationId xmlns:p14="http://schemas.microsoft.com/office/powerpoint/2010/main" val="1680359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1899EF5C-8355-C65D-4C7B-97DE292E06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54DDAC9E-5EFB-393A-2DE5-3B3638D03C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F03EAE04-61AC-AD8F-54B4-BE8F8D9137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E68779-1093-4EA6-8CB4-AB0FCD2C4AE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9514B801-DA7A-5663-2198-13DEDCF21771}"/>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7E7EA963-84EB-FC5F-1BBC-2CD1B4921A12}"/>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3" name="Rectangle 20">
            <a:extLst>
              <a:ext uri="{FF2B5EF4-FFF2-40B4-BE49-F238E27FC236}">
                <a16:creationId xmlns:a16="http://schemas.microsoft.com/office/drawing/2014/main" id="{E951C1DE-0B13-055A-2909-BBA4E5F1D477}"/>
              </a:ext>
            </a:extLst>
          </p:cNvPr>
          <p:cNvSpPr>
            <a:spLocks noChangeArrowheads="1"/>
          </p:cNvSpPr>
          <p:nvPr/>
        </p:nvSpPr>
        <p:spPr bwMode="white">
          <a:xfrm>
            <a:off x="11988800" y="3175"/>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4" name="Rectangle 21">
            <a:extLst>
              <a:ext uri="{FF2B5EF4-FFF2-40B4-BE49-F238E27FC236}">
                <a16:creationId xmlns:a16="http://schemas.microsoft.com/office/drawing/2014/main" id="{1575D1EE-23FA-8BF6-AE93-CCFFC3209668}"/>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3">
            <a:extLst>
              <a:ext uri="{FF2B5EF4-FFF2-40B4-BE49-F238E27FC236}">
                <a16:creationId xmlns:a16="http://schemas.microsoft.com/office/drawing/2014/main" id="{E60C38C9-586C-5F0E-6228-47AE111F9303}"/>
              </a:ext>
            </a:extLst>
          </p:cNvPr>
          <p:cNvSpPr>
            <a:spLocks noChangeArrowheads="1"/>
          </p:cNvSpPr>
          <p:nvPr/>
        </p:nvSpPr>
        <p:spPr bwMode="white">
          <a:xfrm>
            <a:off x="0" y="0"/>
            <a:ext cx="12192000" cy="25146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5">
            <a:extLst>
              <a:ext uri="{FF2B5EF4-FFF2-40B4-BE49-F238E27FC236}">
                <a16:creationId xmlns:a16="http://schemas.microsoft.com/office/drawing/2014/main" id="{39544AB7-0003-B95C-3568-B84FE346099A}"/>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7" name="Straight Connector 6">
            <a:extLst>
              <a:ext uri="{FF2B5EF4-FFF2-40B4-BE49-F238E27FC236}">
                <a16:creationId xmlns:a16="http://schemas.microsoft.com/office/drawing/2014/main" id="{6067D5E4-2E84-3012-D7E8-D7DA03CB21D8}"/>
              </a:ext>
            </a:extLst>
          </p:cNvPr>
          <p:cNvSpPr>
            <a:spLocks noChangeShapeType="1"/>
          </p:cNvSpPr>
          <p:nvPr/>
        </p:nvSpPr>
        <p:spPr bwMode="auto">
          <a:xfrm>
            <a:off x="207434" y="241935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0" name="Rectangle 9">
            <a:extLst>
              <a:ext uri="{FF2B5EF4-FFF2-40B4-BE49-F238E27FC236}">
                <a16:creationId xmlns:a16="http://schemas.microsoft.com/office/drawing/2014/main" id="{2C5D397D-A349-E26E-4BCD-D787419FA7A2}"/>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1" name="Oval 10">
            <a:extLst>
              <a:ext uri="{FF2B5EF4-FFF2-40B4-BE49-F238E27FC236}">
                <a16:creationId xmlns:a16="http://schemas.microsoft.com/office/drawing/2014/main" id="{D49119E2-593E-5D87-1C4E-684C440854D7}"/>
              </a:ext>
            </a:extLst>
          </p:cNvPr>
          <p:cNvSpPr/>
          <p:nvPr/>
        </p:nvSpPr>
        <p:spPr>
          <a:xfrm>
            <a:off x="5689600" y="211455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Oval 11">
            <a:extLst>
              <a:ext uri="{FF2B5EF4-FFF2-40B4-BE49-F238E27FC236}">
                <a16:creationId xmlns:a16="http://schemas.microsoft.com/office/drawing/2014/main" id="{9BC2B71C-1FB0-78D7-8C9C-683948249D2C}"/>
              </a:ext>
            </a:extLst>
          </p:cNvPr>
          <p:cNvSpPr/>
          <p:nvPr/>
        </p:nvSpPr>
        <p:spPr>
          <a:xfrm>
            <a:off x="5816600" y="2209800"/>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914400" y="381000"/>
            <a:ext cx="10363200" cy="1752600"/>
          </a:xfrm>
        </p:spPr>
        <p:txBody>
          <a:bodyPr/>
          <a:lstStyle>
            <a:lvl1pPr>
              <a:defRPr sz="4200">
                <a:solidFill>
                  <a:schemeClr val="accent1"/>
                </a:solidFill>
              </a:defRPr>
            </a:lvl1pPr>
          </a:lstStyle>
          <a:p>
            <a:r>
              <a:rPr lang="en-US"/>
              <a:t>Click to edit Master title style</a:t>
            </a:r>
          </a:p>
        </p:txBody>
      </p:sp>
      <p:sp>
        <p:nvSpPr>
          <p:cNvPr id="13" name="Date Placeholder 27">
            <a:extLst>
              <a:ext uri="{FF2B5EF4-FFF2-40B4-BE49-F238E27FC236}">
                <a16:creationId xmlns:a16="http://schemas.microsoft.com/office/drawing/2014/main" id="{95DAF7D0-B22D-947F-BD9D-1C30588FADD7}"/>
              </a:ext>
            </a:extLst>
          </p:cNvPr>
          <p:cNvSpPr>
            <a:spLocks noGrp="1"/>
          </p:cNvSpPr>
          <p:nvPr>
            <p:ph type="dt" sz="half" idx="10"/>
          </p:nvPr>
        </p:nvSpPr>
        <p:spPr/>
        <p:txBody>
          <a:bodyPr/>
          <a:lstStyle>
            <a:lvl1pPr>
              <a:defRPr/>
            </a:lvl1pPr>
          </a:lstStyle>
          <a:p>
            <a:pPr>
              <a:defRPr/>
            </a:pPr>
            <a:fld id="{528EA021-312C-4FA3-9450-FDC5A6FCAFA4}" type="datetime1">
              <a:rPr lang="en-US"/>
              <a:pPr>
                <a:defRPr/>
              </a:pPr>
              <a:t>06/11/2025</a:t>
            </a:fld>
            <a:endParaRPr lang="en-US"/>
          </a:p>
        </p:txBody>
      </p:sp>
      <p:sp>
        <p:nvSpPr>
          <p:cNvPr id="14" name="Footer Placeholder 16">
            <a:extLst>
              <a:ext uri="{FF2B5EF4-FFF2-40B4-BE49-F238E27FC236}">
                <a16:creationId xmlns:a16="http://schemas.microsoft.com/office/drawing/2014/main" id="{96CFD470-FE6A-E049-14FD-856F43030B65}"/>
              </a:ext>
            </a:extLst>
          </p:cNvPr>
          <p:cNvSpPr>
            <a:spLocks noGrp="1"/>
          </p:cNvSpPr>
          <p:nvPr>
            <p:ph type="ftr" sz="quarter" idx="11"/>
          </p:nvPr>
        </p:nvSpPr>
        <p:spPr/>
        <p:txBody>
          <a:bodyPr/>
          <a:lstStyle>
            <a:lvl1pPr>
              <a:defRPr/>
            </a:lvl1pPr>
          </a:lstStyle>
          <a:p>
            <a:pPr>
              <a:defRPr/>
            </a:pPr>
            <a:endParaRPr lang="en-US"/>
          </a:p>
        </p:txBody>
      </p:sp>
      <p:sp>
        <p:nvSpPr>
          <p:cNvPr id="15" name="Slide Number Placeholder 28">
            <a:extLst>
              <a:ext uri="{FF2B5EF4-FFF2-40B4-BE49-F238E27FC236}">
                <a16:creationId xmlns:a16="http://schemas.microsoft.com/office/drawing/2014/main" id="{790B5735-1C20-618C-26AB-785C8298A29A}"/>
              </a:ext>
            </a:extLst>
          </p:cNvPr>
          <p:cNvSpPr>
            <a:spLocks noGrp="1"/>
          </p:cNvSpPr>
          <p:nvPr>
            <p:ph type="sldNum" sz="quarter" idx="12"/>
          </p:nvPr>
        </p:nvSpPr>
        <p:spPr>
          <a:xfrm>
            <a:off x="5791200" y="2198689"/>
            <a:ext cx="609600" cy="441325"/>
          </a:xfrm>
        </p:spPr>
        <p:txBody>
          <a:bodyPr/>
          <a:lstStyle>
            <a:lvl1pPr>
              <a:defRPr/>
            </a:lvl1pPr>
          </a:lstStyle>
          <a:p>
            <a:pPr>
              <a:defRPr/>
            </a:pPr>
            <a:fld id="{8A3F11DD-9E73-41CE-AAF9-8EB65AB31925}" type="slidenum">
              <a:rPr lang="en-US" altLang="en-US"/>
              <a:pPr>
                <a:defRPr/>
              </a:pPr>
              <a:t>‹#›</a:t>
            </a:fld>
            <a:endParaRPr lang="en-US" altLang="en-US"/>
          </a:p>
        </p:txBody>
      </p:sp>
    </p:spTree>
    <p:extLst>
      <p:ext uri="{BB962C8B-B14F-4D97-AF65-F5344CB8AC3E}">
        <p14:creationId xmlns:p14="http://schemas.microsoft.com/office/powerpoint/2010/main" val="10791823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1B527-D57C-03C7-EC01-FB9531BFCF8E}"/>
              </a:ext>
            </a:extLst>
          </p:cNvPr>
          <p:cNvSpPr>
            <a:spLocks noGrp="1"/>
          </p:cNvSpPr>
          <p:nvPr>
            <p:ph type="dt" sz="half" idx="10"/>
          </p:nvPr>
        </p:nvSpPr>
        <p:spPr/>
        <p:txBody>
          <a:bodyPr/>
          <a:lstStyle>
            <a:lvl1pPr>
              <a:defRPr/>
            </a:lvl1pPr>
          </a:lstStyle>
          <a:p>
            <a:pPr>
              <a:defRPr/>
            </a:pPr>
            <a:fld id="{65CE9035-9BA7-4BCB-A2DC-68DE2EC04C84}" type="datetime1">
              <a:rPr lang="en-US"/>
              <a:pPr>
                <a:defRPr/>
              </a:pPr>
              <a:t>06/11/2025</a:t>
            </a:fld>
            <a:endParaRPr lang="en-US"/>
          </a:p>
        </p:txBody>
      </p:sp>
      <p:sp>
        <p:nvSpPr>
          <p:cNvPr id="5" name="Footer Placeholder 4">
            <a:extLst>
              <a:ext uri="{FF2B5EF4-FFF2-40B4-BE49-F238E27FC236}">
                <a16:creationId xmlns:a16="http://schemas.microsoft.com/office/drawing/2014/main" id="{5DA12628-EAD5-77BD-8C88-01AD747549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E155159-9B45-AF28-766F-191D05CC7528}"/>
              </a:ext>
            </a:extLst>
          </p:cNvPr>
          <p:cNvSpPr>
            <a:spLocks noGrp="1"/>
          </p:cNvSpPr>
          <p:nvPr>
            <p:ph type="sldNum" sz="quarter" idx="12"/>
          </p:nvPr>
        </p:nvSpPr>
        <p:spPr/>
        <p:txBody>
          <a:bodyPr/>
          <a:lstStyle>
            <a:lvl1pPr>
              <a:defRPr/>
            </a:lvl1pPr>
          </a:lstStyle>
          <a:p>
            <a:pPr>
              <a:defRPr/>
            </a:pPr>
            <a:fld id="{92EFCF7D-D523-4BDE-9260-CADAAF74778C}" type="slidenum">
              <a:rPr lang="en-US" altLang="en-US"/>
              <a:pPr>
                <a:defRPr/>
              </a:pPr>
              <a:t>‹#›</a:t>
            </a:fld>
            <a:endParaRPr lang="en-US" altLang="en-US"/>
          </a:p>
        </p:txBody>
      </p:sp>
    </p:spTree>
    <p:extLst>
      <p:ext uri="{BB962C8B-B14F-4D97-AF65-F5344CB8AC3E}">
        <p14:creationId xmlns:p14="http://schemas.microsoft.com/office/powerpoint/2010/main" val="30736587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F77FF60-BDE6-3DF4-F21F-736361B9FB83}"/>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0">
            <a:extLst>
              <a:ext uri="{FF2B5EF4-FFF2-40B4-BE49-F238E27FC236}">
                <a16:creationId xmlns:a16="http://schemas.microsoft.com/office/drawing/2014/main" id="{9A17ACA5-2BCE-F623-F658-5BB6EE6AE99E}"/>
              </a:ext>
            </a:extLst>
          </p:cNvPr>
          <p:cNvSpPr>
            <a:spLocks noChangeArrowheads="1"/>
          </p:cNvSpPr>
          <p:nvPr/>
        </p:nvSpPr>
        <p:spPr bwMode="white">
          <a:xfrm>
            <a:off x="9347200" y="0"/>
            <a:ext cx="28448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9091297F-21E6-2BCD-8BE6-BB2D6DCAD5E7}"/>
              </a:ext>
            </a:extLst>
          </p:cNvPr>
          <p:cNvSpPr>
            <a:spLocks noChangeArrowheads="1"/>
          </p:cNvSpPr>
          <p:nvPr/>
        </p:nvSpPr>
        <p:spPr bwMode="white">
          <a:xfrm>
            <a:off x="0" y="1"/>
            <a:ext cx="12192000" cy="15557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CF21BA7E-8916-9670-85A6-010F108BDCBE}"/>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7">
            <a:extLst>
              <a:ext uri="{FF2B5EF4-FFF2-40B4-BE49-F238E27FC236}">
                <a16:creationId xmlns:a16="http://schemas.microsoft.com/office/drawing/2014/main" id="{A7C5AE4E-F6F1-C89E-4A07-FE06DF714218}"/>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9" name="Rectangle 8">
            <a:extLst>
              <a:ext uri="{FF2B5EF4-FFF2-40B4-BE49-F238E27FC236}">
                <a16:creationId xmlns:a16="http://schemas.microsoft.com/office/drawing/2014/main" id="{BE0E0D61-94EB-C21A-DF03-EF7B03C007C1}"/>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0" name="Straight Connector 9">
            <a:extLst>
              <a:ext uri="{FF2B5EF4-FFF2-40B4-BE49-F238E27FC236}">
                <a16:creationId xmlns:a16="http://schemas.microsoft.com/office/drawing/2014/main" id="{C344D65E-BC7C-9E11-7028-0F9EBDE340CD}"/>
              </a:ext>
            </a:extLst>
          </p:cNvPr>
          <p:cNvSpPr>
            <a:spLocks noChangeShapeType="1"/>
          </p:cNvSpPr>
          <p:nvPr/>
        </p:nvSpPr>
        <p:spPr bwMode="auto">
          <a:xfrm rot="5400000">
            <a:off x="6402388"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Oval 10">
            <a:extLst>
              <a:ext uri="{FF2B5EF4-FFF2-40B4-BE49-F238E27FC236}">
                <a16:creationId xmlns:a16="http://schemas.microsoft.com/office/drawing/2014/main" id="{768366BA-4A3F-BBF3-A7C2-B71847A330B6}"/>
              </a:ext>
            </a:extLst>
          </p:cNvPr>
          <p:cNvSpPr/>
          <p:nvPr/>
        </p:nvSpPr>
        <p:spPr>
          <a:xfrm>
            <a:off x="9118600"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Oval 11">
            <a:extLst>
              <a:ext uri="{FF2B5EF4-FFF2-40B4-BE49-F238E27FC236}">
                <a16:creationId xmlns:a16="http://schemas.microsoft.com/office/drawing/2014/main" id="{82B42004-A695-5F47-63BC-ABEA02DA5A06}"/>
              </a:ext>
            </a:extLst>
          </p:cNvPr>
          <p:cNvSpPr/>
          <p:nvPr/>
        </p:nvSpPr>
        <p:spPr>
          <a:xfrm>
            <a:off x="9245600" y="3021013"/>
            <a:ext cx="560917"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Vertical Text Placeholder 2"/>
          <p:cNvSpPr>
            <a:spLocks noGrp="1"/>
          </p:cNvSpPr>
          <p:nvPr>
            <p:ph type="body" orient="vert" idx="1"/>
          </p:nvPr>
        </p:nvSpPr>
        <p:spPr>
          <a:xfrm>
            <a:off x="406400" y="304800"/>
            <a:ext cx="87376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9855200" y="304802"/>
            <a:ext cx="1930400" cy="5851525"/>
          </a:xfrm>
        </p:spPr>
        <p:txBody>
          <a:bodyPr vert="eaVert"/>
          <a:lstStyle/>
          <a:p>
            <a:r>
              <a:rPr lang="en-US"/>
              <a:t>Click to edit Master title style</a:t>
            </a:r>
          </a:p>
        </p:txBody>
      </p:sp>
      <p:sp>
        <p:nvSpPr>
          <p:cNvPr id="13" name="Slide Number Placeholder 5">
            <a:extLst>
              <a:ext uri="{FF2B5EF4-FFF2-40B4-BE49-F238E27FC236}">
                <a16:creationId xmlns:a16="http://schemas.microsoft.com/office/drawing/2014/main" id="{E83BB1AC-6388-6A39-CACE-2C6E443A92B0}"/>
              </a:ext>
            </a:extLst>
          </p:cNvPr>
          <p:cNvSpPr>
            <a:spLocks noGrp="1"/>
          </p:cNvSpPr>
          <p:nvPr>
            <p:ph type="sldNum" sz="quarter" idx="10"/>
          </p:nvPr>
        </p:nvSpPr>
        <p:spPr>
          <a:xfrm>
            <a:off x="9220200" y="3009901"/>
            <a:ext cx="609600" cy="441325"/>
          </a:xfrm>
        </p:spPr>
        <p:txBody>
          <a:bodyPr/>
          <a:lstStyle>
            <a:lvl1pPr>
              <a:defRPr/>
            </a:lvl1pPr>
          </a:lstStyle>
          <a:p>
            <a:pPr>
              <a:defRPr/>
            </a:pPr>
            <a:fld id="{1F0B96AE-C61B-43D0-A9B0-F846007D0707}" type="slidenum">
              <a:rPr lang="en-US" altLang="en-US"/>
              <a:pPr>
                <a:defRPr/>
              </a:pPr>
              <a:t>‹#›</a:t>
            </a:fld>
            <a:endParaRPr lang="en-US" altLang="en-US"/>
          </a:p>
        </p:txBody>
      </p:sp>
      <p:sp>
        <p:nvSpPr>
          <p:cNvPr id="14" name="Date Placeholder 3">
            <a:extLst>
              <a:ext uri="{FF2B5EF4-FFF2-40B4-BE49-F238E27FC236}">
                <a16:creationId xmlns:a16="http://schemas.microsoft.com/office/drawing/2014/main" id="{8C4B1E88-6D85-EC05-3CC0-7187A9B9083C}"/>
              </a:ext>
            </a:extLst>
          </p:cNvPr>
          <p:cNvSpPr>
            <a:spLocks noGrp="1"/>
          </p:cNvSpPr>
          <p:nvPr>
            <p:ph type="dt" sz="half" idx="11"/>
          </p:nvPr>
        </p:nvSpPr>
        <p:spPr/>
        <p:txBody>
          <a:bodyPr/>
          <a:lstStyle>
            <a:lvl1pPr>
              <a:defRPr/>
            </a:lvl1pPr>
          </a:lstStyle>
          <a:p>
            <a:pPr>
              <a:defRPr/>
            </a:pPr>
            <a:fld id="{DA357B71-7A46-4532-A323-7C1B40B05B76}" type="datetime1">
              <a:rPr lang="en-US"/>
              <a:pPr>
                <a:defRPr/>
              </a:pPr>
              <a:t>06/11/2025</a:t>
            </a:fld>
            <a:endParaRPr lang="en-US"/>
          </a:p>
        </p:txBody>
      </p:sp>
      <p:sp>
        <p:nvSpPr>
          <p:cNvPr id="15" name="Footer Placeholder 4">
            <a:extLst>
              <a:ext uri="{FF2B5EF4-FFF2-40B4-BE49-F238E27FC236}">
                <a16:creationId xmlns:a16="http://schemas.microsoft.com/office/drawing/2014/main" id="{E561A9AA-F742-9D5A-522C-DD9F2B5CB32B}"/>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74671154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402336" y="1527048"/>
            <a:ext cx="113385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0133F60A-5590-1E0B-25D5-8ADE8B4B867A}"/>
              </a:ext>
            </a:extLst>
          </p:cNvPr>
          <p:cNvSpPr>
            <a:spLocks noGrp="1"/>
          </p:cNvSpPr>
          <p:nvPr>
            <p:ph type="dt" sz="half" idx="10"/>
          </p:nvPr>
        </p:nvSpPr>
        <p:spPr/>
        <p:txBody>
          <a:bodyPr/>
          <a:lstStyle>
            <a:lvl1pPr>
              <a:defRPr/>
            </a:lvl1pPr>
          </a:lstStyle>
          <a:p>
            <a:pPr>
              <a:defRPr/>
            </a:pPr>
            <a:fld id="{7DB4B730-ADB4-40A0-A958-E8E0162B47BC}" type="datetime1">
              <a:rPr lang="en-US"/>
              <a:pPr>
                <a:defRPr/>
              </a:pPr>
              <a:t>06/11/2025</a:t>
            </a:fld>
            <a:endParaRPr lang="en-US"/>
          </a:p>
        </p:txBody>
      </p:sp>
      <p:sp>
        <p:nvSpPr>
          <p:cNvPr id="4" name="Footer Placeholder 4">
            <a:extLst>
              <a:ext uri="{FF2B5EF4-FFF2-40B4-BE49-F238E27FC236}">
                <a16:creationId xmlns:a16="http://schemas.microsoft.com/office/drawing/2014/main" id="{18964425-3034-D098-60D4-E95663ECD2B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81A7116-5D06-9AE4-EB70-0A6BEBB413ED}"/>
              </a:ext>
            </a:extLst>
          </p:cNvPr>
          <p:cNvSpPr>
            <a:spLocks noGrp="1"/>
          </p:cNvSpPr>
          <p:nvPr>
            <p:ph type="sldNum" sz="quarter" idx="12"/>
          </p:nvPr>
        </p:nvSpPr>
        <p:spPr>
          <a:xfrm>
            <a:off x="5816600" y="1027114"/>
            <a:ext cx="609600" cy="441325"/>
          </a:xfrm>
        </p:spPr>
        <p:txBody>
          <a:bodyPr/>
          <a:lstStyle>
            <a:lvl1pPr>
              <a:defRPr/>
            </a:lvl1pPr>
          </a:lstStyle>
          <a:p>
            <a:pPr>
              <a:defRPr/>
            </a:pPr>
            <a:fld id="{8EA7AC70-2453-4A15-B355-585D518B9AB7}" type="slidenum">
              <a:rPr lang="en-US" altLang="en-US"/>
              <a:pPr>
                <a:defRPr/>
              </a:pPr>
              <a:t>‹#›</a:t>
            </a:fld>
            <a:endParaRPr lang="en-US" altLang="en-US"/>
          </a:p>
        </p:txBody>
      </p:sp>
    </p:spTree>
    <p:extLst>
      <p:ext uri="{BB962C8B-B14F-4D97-AF65-F5344CB8AC3E}">
        <p14:creationId xmlns:p14="http://schemas.microsoft.com/office/powerpoint/2010/main" val="420695795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0FFBD7E-CB28-C53C-F391-287A45A7CC56}"/>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0">
            <a:extLst>
              <a:ext uri="{FF2B5EF4-FFF2-40B4-BE49-F238E27FC236}">
                <a16:creationId xmlns:a16="http://schemas.microsoft.com/office/drawing/2014/main" id="{5D9B6E1F-2B6A-D142-F098-C9E464881F81}"/>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F4D38036-4B48-BFF7-ACE2-4A2DEDF91618}"/>
              </a:ext>
            </a:extLst>
          </p:cNvPr>
          <p:cNvSpPr>
            <a:spLocks noChangeArrowheads="1"/>
          </p:cNvSpPr>
          <p:nvPr/>
        </p:nvSpPr>
        <p:spPr bwMode="white">
          <a:xfrm>
            <a:off x="0" y="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67479C87-BB0C-B2A0-ABA2-5EFF0F4EECA7}"/>
              </a:ext>
            </a:extLst>
          </p:cNvPr>
          <p:cNvSpPr>
            <a:spLocks noChangeArrowheads="1"/>
          </p:cNvSpPr>
          <p:nvPr/>
        </p:nvSpPr>
        <p:spPr bwMode="white">
          <a:xfrm>
            <a:off x="11988800" y="1905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5693A07B-889E-585A-AD52-A12ED002B05E}"/>
              </a:ext>
            </a:extLst>
          </p:cNvPr>
          <p:cNvSpPr>
            <a:spLocks noChangeArrowheads="1"/>
          </p:cNvSpPr>
          <p:nvPr/>
        </p:nvSpPr>
        <p:spPr bwMode="white">
          <a:xfrm>
            <a:off x="203200" y="2286000"/>
            <a:ext cx="11777133" cy="3048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25">
            <a:extLst>
              <a:ext uri="{FF2B5EF4-FFF2-40B4-BE49-F238E27FC236}">
                <a16:creationId xmlns:a16="http://schemas.microsoft.com/office/drawing/2014/main" id="{87AC543C-10D2-BE40-6185-8A323500360C}"/>
              </a:ext>
            </a:extLst>
          </p:cNvPr>
          <p:cNvSpPr>
            <a:spLocks noChangeArrowheads="1"/>
          </p:cNvSpPr>
          <p:nvPr/>
        </p:nvSpPr>
        <p:spPr bwMode="auto">
          <a:xfrm>
            <a:off x="207434" y="142875"/>
            <a:ext cx="11777133" cy="213995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 name="Rectangle 9">
            <a:extLst>
              <a:ext uri="{FF2B5EF4-FFF2-40B4-BE49-F238E27FC236}">
                <a16:creationId xmlns:a16="http://schemas.microsoft.com/office/drawing/2014/main" id="{FA00AB60-328E-28AD-2D7B-82E030D0F6ED}"/>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Rectangle 10">
            <a:extLst>
              <a:ext uri="{FF2B5EF4-FFF2-40B4-BE49-F238E27FC236}">
                <a16:creationId xmlns:a16="http://schemas.microsoft.com/office/drawing/2014/main" id="{EBF74239-5F6E-0CCA-5816-7036D497F220}"/>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2" name="Straight Connector 11">
            <a:extLst>
              <a:ext uri="{FF2B5EF4-FFF2-40B4-BE49-F238E27FC236}">
                <a16:creationId xmlns:a16="http://schemas.microsoft.com/office/drawing/2014/main" id="{D881F6E5-76F2-C894-D7B3-3C0D2411969B}"/>
              </a:ext>
            </a:extLst>
          </p:cNvPr>
          <p:cNvSpPr>
            <a:spLocks noChangeShapeType="1"/>
          </p:cNvSpPr>
          <p:nvPr/>
        </p:nvSpPr>
        <p:spPr bwMode="auto">
          <a:xfrm>
            <a:off x="203200" y="2438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3" name="Oval 12">
            <a:extLst>
              <a:ext uri="{FF2B5EF4-FFF2-40B4-BE49-F238E27FC236}">
                <a16:creationId xmlns:a16="http://schemas.microsoft.com/office/drawing/2014/main" id="{DAADC7FC-0998-0711-B493-E6FA63B1DFB0}"/>
              </a:ext>
            </a:extLst>
          </p:cNvPr>
          <p:cNvSpPr/>
          <p:nvPr/>
        </p:nvSpPr>
        <p:spPr>
          <a:xfrm>
            <a:off x="5689600" y="211455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CE671BDC-0847-9E8A-06E4-EB33A31F4AD1}"/>
              </a:ext>
            </a:extLst>
          </p:cNvPr>
          <p:cNvSpPr/>
          <p:nvPr/>
        </p:nvSpPr>
        <p:spPr>
          <a:xfrm>
            <a:off x="5816600" y="2209800"/>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Text Placeholder 2"/>
          <p:cNvSpPr>
            <a:spLocks noGrp="1"/>
          </p:cNvSpPr>
          <p:nvPr>
            <p:ph type="body" idx="1"/>
          </p:nvPr>
        </p:nvSpPr>
        <p:spPr>
          <a:xfrm>
            <a:off x="1824568" y="2743200"/>
            <a:ext cx="8640232"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963084" y="533400"/>
            <a:ext cx="103632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a:extLst>
              <a:ext uri="{FF2B5EF4-FFF2-40B4-BE49-F238E27FC236}">
                <a16:creationId xmlns:a16="http://schemas.microsoft.com/office/drawing/2014/main" id="{3843DAAE-D218-0BC5-A6A3-00DA6D8C4CD0}"/>
              </a:ext>
            </a:extLst>
          </p:cNvPr>
          <p:cNvSpPr>
            <a:spLocks noGrp="1"/>
          </p:cNvSpPr>
          <p:nvPr>
            <p:ph type="ftr" sz="quarter" idx="10"/>
          </p:nvPr>
        </p:nvSpPr>
        <p:spPr/>
        <p:txBody>
          <a:bodyPr/>
          <a:lstStyle>
            <a:lvl1pPr>
              <a:defRPr/>
            </a:lvl1pPr>
          </a:lstStyle>
          <a:p>
            <a:pPr>
              <a:defRPr/>
            </a:pPr>
            <a:endParaRPr lang="en-US"/>
          </a:p>
        </p:txBody>
      </p:sp>
      <p:sp>
        <p:nvSpPr>
          <p:cNvPr id="16" name="Date Placeholder 3">
            <a:extLst>
              <a:ext uri="{FF2B5EF4-FFF2-40B4-BE49-F238E27FC236}">
                <a16:creationId xmlns:a16="http://schemas.microsoft.com/office/drawing/2014/main" id="{6B124CF1-7EC3-27CD-4AE2-740666802E24}"/>
              </a:ext>
            </a:extLst>
          </p:cNvPr>
          <p:cNvSpPr>
            <a:spLocks noGrp="1"/>
          </p:cNvSpPr>
          <p:nvPr>
            <p:ph type="dt" sz="half" idx="11"/>
          </p:nvPr>
        </p:nvSpPr>
        <p:spPr/>
        <p:txBody>
          <a:bodyPr/>
          <a:lstStyle>
            <a:lvl1pPr>
              <a:defRPr/>
            </a:lvl1pPr>
          </a:lstStyle>
          <a:p>
            <a:pPr>
              <a:defRPr/>
            </a:pPr>
            <a:fld id="{3892D531-584E-4C09-8C2E-27783E0B98A8}" type="datetime1">
              <a:rPr lang="en-US"/>
              <a:pPr>
                <a:defRPr/>
              </a:pPr>
              <a:t>06/11/2025</a:t>
            </a:fld>
            <a:endParaRPr lang="en-US"/>
          </a:p>
        </p:txBody>
      </p:sp>
      <p:sp>
        <p:nvSpPr>
          <p:cNvPr id="17" name="Slide Number Placeholder 5">
            <a:extLst>
              <a:ext uri="{FF2B5EF4-FFF2-40B4-BE49-F238E27FC236}">
                <a16:creationId xmlns:a16="http://schemas.microsoft.com/office/drawing/2014/main" id="{401F641F-0183-97F0-A1FC-9E99FCA13F4B}"/>
              </a:ext>
            </a:extLst>
          </p:cNvPr>
          <p:cNvSpPr>
            <a:spLocks noGrp="1"/>
          </p:cNvSpPr>
          <p:nvPr>
            <p:ph type="sldNum" sz="quarter" idx="12"/>
          </p:nvPr>
        </p:nvSpPr>
        <p:spPr>
          <a:xfrm>
            <a:off x="5791200" y="2198689"/>
            <a:ext cx="609600" cy="441325"/>
          </a:xfrm>
        </p:spPr>
        <p:txBody>
          <a:bodyPr/>
          <a:lstStyle>
            <a:lvl1pPr>
              <a:defRPr/>
            </a:lvl1pPr>
          </a:lstStyle>
          <a:p>
            <a:pPr>
              <a:defRPr/>
            </a:pPr>
            <a:fld id="{50B23890-20F6-429B-A8C9-3089C532F9A5}" type="slidenum">
              <a:rPr lang="en-US" altLang="en-US"/>
              <a:pPr>
                <a:defRPr/>
              </a:pPr>
              <a:t>‹#›</a:t>
            </a:fld>
            <a:endParaRPr lang="en-US" altLang="en-US"/>
          </a:p>
        </p:txBody>
      </p:sp>
    </p:spTree>
    <p:extLst>
      <p:ext uri="{BB962C8B-B14F-4D97-AF65-F5344CB8AC3E}">
        <p14:creationId xmlns:p14="http://schemas.microsoft.com/office/powerpoint/2010/main" val="31088424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solidFill>
        <a:effectLst/>
      </p:bgPr>
    </p:bg>
    <p:spTree>
      <p:nvGrpSpPr>
        <p:cNvPr id="1" name=""/>
        <p:cNvGrpSpPr/>
        <p:nvPr/>
      </p:nvGrpSpPr>
      <p:grpSpPr>
        <a:xfrm>
          <a:off x="0" y="0"/>
          <a:ext cx="0" cy="0"/>
          <a:chOff x="0" y="0"/>
          <a:chExt cx="0" cy="0"/>
        </a:xfrm>
      </p:grpSpPr>
      <p:sp>
        <p:nvSpPr>
          <p:cNvPr id="3" name="Straight Connector 19">
            <a:extLst>
              <a:ext uri="{FF2B5EF4-FFF2-40B4-BE49-F238E27FC236}">
                <a16:creationId xmlns:a16="http://schemas.microsoft.com/office/drawing/2014/main" id="{4E3A7579-D604-9328-CADF-940DE00AB673}"/>
              </a:ext>
            </a:extLst>
          </p:cNvPr>
          <p:cNvSpPr>
            <a:spLocks noChangeShapeType="1"/>
          </p:cNvSpPr>
          <p:nvPr/>
        </p:nvSpPr>
        <p:spPr bwMode="auto">
          <a:xfrm flipV="1">
            <a:off x="6083301" y="1576388"/>
            <a:ext cx="12700"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 name="Title 1"/>
          <p:cNvSpPr>
            <a:spLocks noGrp="1"/>
          </p:cNvSpPr>
          <p:nvPr>
            <p:ph type="title"/>
          </p:nvPr>
        </p:nvSpPr>
        <p:spPr>
          <a:xfrm>
            <a:off x="402336" y="228600"/>
            <a:ext cx="11379200" cy="758952"/>
          </a:xfrm>
        </p:spPr>
        <p:txBody>
          <a:bodyPr/>
          <a:lstStyle/>
          <a:p>
            <a:r>
              <a:rPr lang="en-US"/>
              <a:t>Click to edit Master title style</a:t>
            </a:r>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FEEC0555-29AC-CB8C-35C1-D5CEA37381D8}"/>
              </a:ext>
            </a:extLst>
          </p:cNvPr>
          <p:cNvSpPr>
            <a:spLocks noGrp="1"/>
          </p:cNvSpPr>
          <p:nvPr>
            <p:ph type="dt" sz="half" idx="10"/>
          </p:nvPr>
        </p:nvSpPr>
        <p:spPr>
          <a:xfrm>
            <a:off x="7721601" y="6410326"/>
            <a:ext cx="4059767" cy="365125"/>
          </a:xfrm>
        </p:spPr>
        <p:txBody>
          <a:bodyPr/>
          <a:lstStyle>
            <a:lvl1pPr>
              <a:defRPr/>
            </a:lvl1pPr>
          </a:lstStyle>
          <a:p>
            <a:pPr>
              <a:defRPr/>
            </a:pPr>
            <a:fld id="{EC02FF24-5312-492F-9897-BFB25A62F41E}" type="datetime1">
              <a:rPr lang="en-US"/>
              <a:pPr>
                <a:defRPr/>
              </a:pPr>
              <a:t>06/11/2025</a:t>
            </a:fld>
            <a:endParaRPr lang="en-US"/>
          </a:p>
        </p:txBody>
      </p:sp>
      <p:sp>
        <p:nvSpPr>
          <p:cNvPr id="5" name="Footer Placeholder 5">
            <a:extLst>
              <a:ext uri="{FF2B5EF4-FFF2-40B4-BE49-F238E27FC236}">
                <a16:creationId xmlns:a16="http://schemas.microsoft.com/office/drawing/2014/main" id="{AF1913CF-AC67-2559-1ED6-6B9C98E37F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3D448565-DF2F-258C-D106-A88A2CE1394B}"/>
              </a:ext>
            </a:extLst>
          </p:cNvPr>
          <p:cNvSpPr>
            <a:spLocks noGrp="1"/>
          </p:cNvSpPr>
          <p:nvPr>
            <p:ph type="sldNum" sz="quarter" idx="12"/>
          </p:nvPr>
        </p:nvSpPr>
        <p:spPr/>
        <p:txBody>
          <a:bodyPr/>
          <a:lstStyle>
            <a:lvl1pPr>
              <a:defRPr/>
            </a:lvl1pPr>
          </a:lstStyle>
          <a:p>
            <a:pPr>
              <a:defRPr/>
            </a:pPr>
            <a:fld id="{70A134A8-4E2F-4B2B-8C9C-A0F9AD0E4FE4}" type="slidenum">
              <a:rPr lang="en-US" altLang="en-US"/>
              <a:pPr>
                <a:defRPr/>
              </a:pPr>
              <a:t>‹#›</a:t>
            </a:fld>
            <a:endParaRPr lang="en-US" altLang="en-US"/>
          </a:p>
        </p:txBody>
      </p:sp>
    </p:spTree>
    <p:extLst>
      <p:ext uri="{BB962C8B-B14F-4D97-AF65-F5344CB8AC3E}">
        <p14:creationId xmlns:p14="http://schemas.microsoft.com/office/powerpoint/2010/main" val="241687452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Straight Connector 19">
            <a:extLst>
              <a:ext uri="{FF2B5EF4-FFF2-40B4-BE49-F238E27FC236}">
                <a16:creationId xmlns:a16="http://schemas.microsoft.com/office/drawing/2014/main" id="{210C0E8B-9810-BCC7-5FD1-9C5F7515AAAC}"/>
              </a:ext>
            </a:extLst>
          </p:cNvPr>
          <p:cNvSpPr>
            <a:spLocks noChangeShapeType="1"/>
          </p:cNvSpPr>
          <p:nvPr/>
        </p:nvSpPr>
        <p:spPr bwMode="auto">
          <a:xfrm flipV="1">
            <a:off x="6096000" y="2200276"/>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 name="Rectangle 20">
            <a:extLst>
              <a:ext uri="{FF2B5EF4-FFF2-40B4-BE49-F238E27FC236}">
                <a16:creationId xmlns:a16="http://schemas.microsoft.com/office/drawing/2014/main" id="{5D97E96D-E67A-AD30-7188-91451481D7C1}"/>
              </a:ext>
            </a:extLst>
          </p:cNvPr>
          <p:cNvSpPr>
            <a:spLocks noChangeArrowheads="1"/>
          </p:cNvSpPr>
          <p:nvPr/>
        </p:nvSpPr>
        <p:spPr bwMode="white">
          <a:xfrm>
            <a:off x="0" y="0"/>
            <a:ext cx="12192000" cy="14478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ACDFF524-82BF-ECB9-8C63-AF4819843737}"/>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362CC917-A90E-EAEC-814D-A77885FF562B}"/>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82D4D904-6F20-6709-24B9-079729061CB7}"/>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BAC358BD-32D7-0C34-E98F-ABCAE4A55E0A}"/>
              </a:ext>
            </a:extLst>
          </p:cNvPr>
          <p:cNvSpPr/>
          <p:nvPr/>
        </p:nvSpPr>
        <p:spPr>
          <a:xfrm>
            <a:off x="203200" y="1371600"/>
            <a:ext cx="11777133"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0" name="Rectangle 9">
            <a:extLst>
              <a:ext uri="{FF2B5EF4-FFF2-40B4-BE49-F238E27FC236}">
                <a16:creationId xmlns:a16="http://schemas.microsoft.com/office/drawing/2014/main" id="{5620393C-77B3-A7D0-6893-72F70143489F}"/>
              </a:ext>
            </a:extLst>
          </p:cNvPr>
          <p:cNvSpPr>
            <a:spLocks noChangeArrowheads="1"/>
          </p:cNvSpPr>
          <p:nvPr/>
        </p:nvSpPr>
        <p:spPr bwMode="auto">
          <a:xfrm>
            <a:off x="194734" y="6391275"/>
            <a:ext cx="11777133"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Straight Connector 10">
            <a:extLst>
              <a:ext uri="{FF2B5EF4-FFF2-40B4-BE49-F238E27FC236}">
                <a16:creationId xmlns:a16="http://schemas.microsoft.com/office/drawing/2014/main" id="{AAE176EF-47A9-7BF7-14E1-616F42261E95}"/>
              </a:ext>
            </a:extLst>
          </p:cNvPr>
          <p:cNvSpPr>
            <a:spLocks noChangeShapeType="1"/>
          </p:cNvSpPr>
          <p:nvPr/>
        </p:nvSpPr>
        <p:spPr bwMode="auto">
          <a:xfrm>
            <a:off x="203200" y="1279525"/>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Rectangle 11">
            <a:extLst>
              <a:ext uri="{FF2B5EF4-FFF2-40B4-BE49-F238E27FC236}">
                <a16:creationId xmlns:a16="http://schemas.microsoft.com/office/drawing/2014/main" id="{16782A6E-875C-1304-9136-47201C825F5E}"/>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3" name="Oval 12">
            <a:extLst>
              <a:ext uri="{FF2B5EF4-FFF2-40B4-BE49-F238E27FC236}">
                <a16:creationId xmlns:a16="http://schemas.microsoft.com/office/drawing/2014/main" id="{BA52DC36-62C3-369F-7311-AB99942602D4}"/>
              </a:ext>
            </a:extLst>
          </p:cNvPr>
          <p:cNvSpPr/>
          <p:nvPr/>
        </p:nvSpPr>
        <p:spPr>
          <a:xfrm>
            <a:off x="5689600" y="955675"/>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C387747A-6E36-D1A0-120C-EAD470EBC2BD}"/>
              </a:ext>
            </a:extLst>
          </p:cNvPr>
          <p:cNvSpPr/>
          <p:nvPr/>
        </p:nvSpPr>
        <p:spPr>
          <a:xfrm>
            <a:off x="5816600" y="1050925"/>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402336" y="2471383"/>
            <a:ext cx="5388864"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6400800" y="2471383"/>
            <a:ext cx="53848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5" name="Date Placeholder 6">
            <a:extLst>
              <a:ext uri="{FF2B5EF4-FFF2-40B4-BE49-F238E27FC236}">
                <a16:creationId xmlns:a16="http://schemas.microsoft.com/office/drawing/2014/main" id="{D94FD6C1-6188-554A-11F7-1C84722BEDD2}"/>
              </a:ext>
            </a:extLst>
          </p:cNvPr>
          <p:cNvSpPr>
            <a:spLocks noGrp="1"/>
          </p:cNvSpPr>
          <p:nvPr>
            <p:ph type="dt" sz="half" idx="10"/>
          </p:nvPr>
        </p:nvSpPr>
        <p:spPr/>
        <p:txBody>
          <a:bodyPr/>
          <a:lstStyle>
            <a:lvl1pPr>
              <a:defRPr/>
            </a:lvl1pPr>
          </a:lstStyle>
          <a:p>
            <a:pPr>
              <a:defRPr/>
            </a:pPr>
            <a:fld id="{C38AFA2A-FECC-4BC0-A365-5FB10B77793C}" type="datetime1">
              <a:rPr lang="en-US"/>
              <a:pPr>
                <a:defRPr/>
              </a:pPr>
              <a:t>06/11/2025</a:t>
            </a:fld>
            <a:endParaRPr lang="en-US"/>
          </a:p>
        </p:txBody>
      </p:sp>
      <p:sp>
        <p:nvSpPr>
          <p:cNvPr id="16" name="Footer Placeholder 7">
            <a:extLst>
              <a:ext uri="{FF2B5EF4-FFF2-40B4-BE49-F238E27FC236}">
                <a16:creationId xmlns:a16="http://schemas.microsoft.com/office/drawing/2014/main" id="{4A328536-60AF-8272-8B8F-B768A2AF72B3}"/>
              </a:ext>
            </a:extLst>
          </p:cNvPr>
          <p:cNvSpPr>
            <a:spLocks noGrp="1"/>
          </p:cNvSpPr>
          <p:nvPr>
            <p:ph type="ftr" sz="quarter" idx="11"/>
          </p:nvPr>
        </p:nvSpPr>
        <p:spPr>
          <a:xfrm>
            <a:off x="406400" y="6410326"/>
            <a:ext cx="4775200" cy="365125"/>
          </a:xfrm>
        </p:spPr>
        <p:txBody>
          <a:bodyPr/>
          <a:lstStyle>
            <a:lvl1pPr>
              <a:defRPr/>
            </a:lvl1pPr>
          </a:lstStyle>
          <a:p>
            <a:pPr>
              <a:defRPr/>
            </a:pPr>
            <a:endParaRPr lang="en-US"/>
          </a:p>
        </p:txBody>
      </p:sp>
      <p:sp>
        <p:nvSpPr>
          <p:cNvPr id="17" name="Slide Number Placeholder 8">
            <a:extLst>
              <a:ext uri="{FF2B5EF4-FFF2-40B4-BE49-F238E27FC236}">
                <a16:creationId xmlns:a16="http://schemas.microsoft.com/office/drawing/2014/main" id="{9E70474B-6459-D026-73D4-B56FB48CBD9E}"/>
              </a:ext>
            </a:extLst>
          </p:cNvPr>
          <p:cNvSpPr>
            <a:spLocks noGrp="1"/>
          </p:cNvSpPr>
          <p:nvPr>
            <p:ph type="sldNum" sz="quarter" idx="12"/>
          </p:nvPr>
        </p:nvSpPr>
        <p:spPr>
          <a:xfrm>
            <a:off x="5791200" y="1042989"/>
            <a:ext cx="609600" cy="441325"/>
          </a:xfrm>
        </p:spPr>
        <p:txBody>
          <a:bodyPr/>
          <a:lstStyle>
            <a:lvl1pPr>
              <a:defRPr/>
            </a:lvl1pPr>
          </a:lstStyle>
          <a:p>
            <a:pPr>
              <a:defRPr/>
            </a:pPr>
            <a:fld id="{C316DB81-BDC6-4492-A020-CDF32424F4A8}" type="slidenum">
              <a:rPr lang="en-US" altLang="en-US"/>
              <a:pPr>
                <a:defRPr/>
              </a:pPr>
              <a:t>‹#›</a:t>
            </a:fld>
            <a:endParaRPr lang="en-US" altLang="en-US"/>
          </a:p>
        </p:txBody>
      </p:sp>
    </p:spTree>
    <p:extLst>
      <p:ext uri="{BB962C8B-B14F-4D97-AF65-F5344CB8AC3E}">
        <p14:creationId xmlns:p14="http://schemas.microsoft.com/office/powerpoint/2010/main" val="306786243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216FC-6241-5845-91E2-4540C4CFAEFF}"/>
              </a:ext>
            </a:extLst>
          </p:cNvPr>
          <p:cNvSpPr>
            <a:spLocks noGrp="1"/>
          </p:cNvSpPr>
          <p:nvPr>
            <p:ph type="dt" sz="half" idx="10"/>
          </p:nvPr>
        </p:nvSpPr>
        <p:spPr/>
        <p:txBody>
          <a:bodyPr/>
          <a:lstStyle>
            <a:lvl1pPr>
              <a:defRPr/>
            </a:lvl1pPr>
          </a:lstStyle>
          <a:p>
            <a:pPr>
              <a:defRPr/>
            </a:pPr>
            <a:fld id="{537C2C86-BF68-415B-A553-7F9445B0B965}" type="datetime1">
              <a:rPr lang="en-US"/>
              <a:pPr>
                <a:defRPr/>
              </a:pPr>
              <a:t>06/11/2025</a:t>
            </a:fld>
            <a:endParaRPr lang="en-US"/>
          </a:p>
        </p:txBody>
      </p:sp>
      <p:sp>
        <p:nvSpPr>
          <p:cNvPr id="4" name="Footer Placeholder 3">
            <a:extLst>
              <a:ext uri="{FF2B5EF4-FFF2-40B4-BE49-F238E27FC236}">
                <a16:creationId xmlns:a16="http://schemas.microsoft.com/office/drawing/2014/main" id="{E5AC5833-E373-8B0D-EBDA-F66F4943926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2B2D4FB9-E713-2DB1-88F0-B5E0A42CFC45}"/>
              </a:ext>
            </a:extLst>
          </p:cNvPr>
          <p:cNvSpPr>
            <a:spLocks noGrp="1"/>
          </p:cNvSpPr>
          <p:nvPr>
            <p:ph type="sldNum" sz="quarter" idx="12"/>
          </p:nvPr>
        </p:nvSpPr>
        <p:spPr>
          <a:xfrm>
            <a:off x="5791200" y="1036639"/>
            <a:ext cx="609600" cy="441325"/>
          </a:xfrm>
        </p:spPr>
        <p:txBody>
          <a:bodyPr/>
          <a:lstStyle>
            <a:lvl1pPr>
              <a:defRPr/>
            </a:lvl1pPr>
          </a:lstStyle>
          <a:p>
            <a:pPr>
              <a:defRPr/>
            </a:pPr>
            <a:fld id="{38FBD57D-5E7F-4C68-B635-75D5AB8D2C69}" type="slidenum">
              <a:rPr lang="en-US" altLang="en-US"/>
              <a:pPr>
                <a:defRPr/>
              </a:pPr>
              <a:t>‹#›</a:t>
            </a:fld>
            <a:endParaRPr lang="en-US" altLang="en-US"/>
          </a:p>
        </p:txBody>
      </p:sp>
    </p:spTree>
    <p:extLst>
      <p:ext uri="{BB962C8B-B14F-4D97-AF65-F5344CB8AC3E}">
        <p14:creationId xmlns:p14="http://schemas.microsoft.com/office/powerpoint/2010/main" val="304434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FD563D91-1510-7CC7-CACE-39E40619F093}"/>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3" name="Rectangle 20">
            <a:extLst>
              <a:ext uri="{FF2B5EF4-FFF2-40B4-BE49-F238E27FC236}">
                <a16:creationId xmlns:a16="http://schemas.microsoft.com/office/drawing/2014/main" id="{D51F3598-BA3A-C71E-E09F-0A8EBA413DE8}"/>
              </a:ext>
            </a:extLst>
          </p:cNvPr>
          <p:cNvSpPr>
            <a:spLocks noChangeArrowheads="1"/>
          </p:cNvSpPr>
          <p:nvPr/>
        </p:nvSpPr>
        <p:spPr bwMode="white">
          <a:xfrm>
            <a:off x="0" y="1"/>
            <a:ext cx="12192000" cy="15557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4" name="Rectangle 21">
            <a:extLst>
              <a:ext uri="{FF2B5EF4-FFF2-40B4-BE49-F238E27FC236}">
                <a16:creationId xmlns:a16="http://schemas.microsoft.com/office/drawing/2014/main" id="{433F59B8-A18D-08F4-1E50-28039E684834}"/>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3">
            <a:extLst>
              <a:ext uri="{FF2B5EF4-FFF2-40B4-BE49-F238E27FC236}">
                <a16:creationId xmlns:a16="http://schemas.microsoft.com/office/drawing/2014/main" id="{26A89F73-3698-3226-E157-396051CD33EE}"/>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5">
            <a:extLst>
              <a:ext uri="{FF2B5EF4-FFF2-40B4-BE49-F238E27FC236}">
                <a16:creationId xmlns:a16="http://schemas.microsoft.com/office/drawing/2014/main" id="{92F61438-CABD-30CC-5395-88A596951D38}"/>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7" name="Rectangle 6">
            <a:extLst>
              <a:ext uri="{FF2B5EF4-FFF2-40B4-BE49-F238E27FC236}">
                <a16:creationId xmlns:a16="http://schemas.microsoft.com/office/drawing/2014/main" id="{0EB8B463-77CC-C3F5-7283-AD3F73E37947}"/>
              </a:ext>
            </a:extLst>
          </p:cNvPr>
          <p:cNvSpPr>
            <a:spLocks noChangeArrowheads="1"/>
          </p:cNvSpPr>
          <p:nvPr/>
        </p:nvSpPr>
        <p:spPr bwMode="auto">
          <a:xfrm>
            <a:off x="203200" y="15875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8" name="Date Placeholder 1">
            <a:extLst>
              <a:ext uri="{FF2B5EF4-FFF2-40B4-BE49-F238E27FC236}">
                <a16:creationId xmlns:a16="http://schemas.microsoft.com/office/drawing/2014/main" id="{C33747AB-9EE3-C9A5-C649-6205C3F4826E}"/>
              </a:ext>
            </a:extLst>
          </p:cNvPr>
          <p:cNvSpPr>
            <a:spLocks noGrp="1"/>
          </p:cNvSpPr>
          <p:nvPr>
            <p:ph type="dt" sz="half" idx="10"/>
          </p:nvPr>
        </p:nvSpPr>
        <p:spPr/>
        <p:txBody>
          <a:bodyPr/>
          <a:lstStyle>
            <a:lvl1pPr>
              <a:defRPr/>
            </a:lvl1pPr>
          </a:lstStyle>
          <a:p>
            <a:pPr>
              <a:defRPr/>
            </a:pPr>
            <a:fld id="{AEBA27F5-5F54-4B00-A8B1-D8C5389D0F3A}" type="datetime1">
              <a:rPr lang="en-US"/>
              <a:pPr>
                <a:defRPr/>
              </a:pPr>
              <a:t>06/11/2025</a:t>
            </a:fld>
            <a:endParaRPr lang="en-US"/>
          </a:p>
        </p:txBody>
      </p:sp>
      <p:sp>
        <p:nvSpPr>
          <p:cNvPr id="9" name="Footer Placeholder 2">
            <a:extLst>
              <a:ext uri="{FF2B5EF4-FFF2-40B4-BE49-F238E27FC236}">
                <a16:creationId xmlns:a16="http://schemas.microsoft.com/office/drawing/2014/main" id="{B57D7218-82E5-7862-3335-B731723A4229}"/>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3">
            <a:extLst>
              <a:ext uri="{FF2B5EF4-FFF2-40B4-BE49-F238E27FC236}">
                <a16:creationId xmlns:a16="http://schemas.microsoft.com/office/drawing/2014/main" id="{354E0003-4BC4-4649-C2C3-B7C329FA588A}"/>
              </a:ext>
            </a:extLst>
          </p:cNvPr>
          <p:cNvSpPr>
            <a:spLocks noGrp="1"/>
          </p:cNvSpPr>
          <p:nvPr>
            <p:ph type="sldNum" sz="quarter" idx="12"/>
          </p:nvPr>
        </p:nvSpPr>
        <p:spPr>
          <a:xfrm>
            <a:off x="5689600" y="6324601"/>
            <a:ext cx="812800" cy="441325"/>
          </a:xfrm>
        </p:spPr>
        <p:txBody>
          <a:bodyPr/>
          <a:lstStyle>
            <a:lvl1pPr>
              <a:defRPr>
                <a:solidFill>
                  <a:srgbClr val="FFFFFF"/>
                </a:solidFill>
              </a:defRPr>
            </a:lvl1pPr>
          </a:lstStyle>
          <a:p>
            <a:pPr>
              <a:defRPr/>
            </a:pPr>
            <a:fld id="{76A53822-7E3D-4BF5-B7D9-F500D6101D26}" type="slidenum">
              <a:rPr lang="en-US" altLang="en-US"/>
              <a:pPr>
                <a:defRPr/>
              </a:pPr>
              <a:t>‹#›</a:t>
            </a:fld>
            <a:endParaRPr lang="en-US" altLang="en-US"/>
          </a:p>
        </p:txBody>
      </p:sp>
    </p:spTree>
    <p:extLst>
      <p:ext uri="{BB962C8B-B14F-4D97-AF65-F5344CB8AC3E}">
        <p14:creationId xmlns:p14="http://schemas.microsoft.com/office/powerpoint/2010/main" val="9223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A3BA67-9DF6-234F-96ED-0A4A2143688F}"/>
              </a:ext>
            </a:extLst>
          </p:cNvPr>
          <p:cNvSpPr>
            <a:spLocks noChangeArrowheads="1"/>
          </p:cNvSpPr>
          <p:nvPr/>
        </p:nvSpPr>
        <p:spPr bwMode="auto">
          <a:xfrm>
            <a:off x="203200" y="152400"/>
            <a:ext cx="11777133"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5" name="Rectangle 20">
            <a:extLst>
              <a:ext uri="{FF2B5EF4-FFF2-40B4-BE49-F238E27FC236}">
                <a16:creationId xmlns:a16="http://schemas.microsoft.com/office/drawing/2014/main" id="{1D3B5129-96BC-5D5E-3DFD-B5678D66117B}"/>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D438DE62-19B5-A871-3F42-0D41D67CB706}"/>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24601752-E4AB-6E82-FB77-556351EED446}"/>
              </a:ext>
            </a:extLst>
          </p:cNvPr>
          <p:cNvSpPr>
            <a:spLocks noChangeArrowheads="1"/>
          </p:cNvSpPr>
          <p:nvPr/>
        </p:nvSpPr>
        <p:spPr bwMode="white">
          <a:xfrm>
            <a:off x="0" y="1"/>
            <a:ext cx="12192000" cy="119063"/>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A530F2E3-9BF5-1B76-E17C-6C4391C3E106}"/>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8694A6EA-5B70-7055-0658-6B51319454BC}"/>
              </a:ext>
            </a:extLst>
          </p:cNvPr>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0" name="Rectangle 9">
            <a:extLst>
              <a:ext uri="{FF2B5EF4-FFF2-40B4-BE49-F238E27FC236}">
                <a16:creationId xmlns:a16="http://schemas.microsoft.com/office/drawing/2014/main" id="{2479E577-8CCB-C5D1-DDCA-FE8F1D32EFCC}"/>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1" name="Straight Connector 10">
            <a:extLst>
              <a:ext uri="{FF2B5EF4-FFF2-40B4-BE49-F238E27FC236}">
                <a16:creationId xmlns:a16="http://schemas.microsoft.com/office/drawing/2014/main" id="{1CC4DD3A-2CC6-A8C8-2437-3213EB5AEDDB}"/>
              </a:ext>
            </a:extLst>
          </p:cNvPr>
          <p:cNvSpPr>
            <a:spLocks noChangeShapeType="1"/>
          </p:cNvSpPr>
          <p:nvPr/>
        </p:nvSpPr>
        <p:spPr bwMode="auto">
          <a:xfrm>
            <a:off x="203200" y="533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Oval 11">
            <a:extLst>
              <a:ext uri="{FF2B5EF4-FFF2-40B4-BE49-F238E27FC236}">
                <a16:creationId xmlns:a16="http://schemas.microsoft.com/office/drawing/2014/main" id="{BAFC2B84-A518-8ADC-E316-A5F8E3894099}"/>
              </a:ext>
            </a:extLst>
          </p:cNvPr>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3" name="Oval 12">
            <a:extLst>
              <a:ext uri="{FF2B5EF4-FFF2-40B4-BE49-F238E27FC236}">
                <a16:creationId xmlns:a16="http://schemas.microsoft.com/office/drawing/2014/main" id="{35AB29B7-6218-1A9B-5BC4-BFEE22C987BC}"/>
              </a:ext>
            </a:extLst>
          </p:cNvPr>
          <p:cNvSpPr/>
          <p:nvPr/>
        </p:nvSpPr>
        <p:spPr>
          <a:xfrm>
            <a:off x="1854200" y="323850"/>
            <a:ext cx="5588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Rectangle 13">
            <a:extLst>
              <a:ext uri="{FF2B5EF4-FFF2-40B4-BE49-F238E27FC236}">
                <a16:creationId xmlns:a16="http://schemas.microsoft.com/office/drawing/2014/main" id="{0E0C1548-E7DF-E506-E7F6-126133F13838}"/>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2" name="Title 1"/>
          <p:cNvSpPr>
            <a:spLocks noGrp="1"/>
          </p:cNvSpPr>
          <p:nvPr>
            <p:ph type="title"/>
          </p:nvPr>
        </p:nvSpPr>
        <p:spPr>
          <a:xfrm>
            <a:off x="508000" y="914400"/>
            <a:ext cx="31496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4165600" y="685800"/>
            <a:ext cx="75184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6">
            <a:extLst>
              <a:ext uri="{FF2B5EF4-FFF2-40B4-BE49-F238E27FC236}">
                <a16:creationId xmlns:a16="http://schemas.microsoft.com/office/drawing/2014/main" id="{53BB49FC-9753-A12A-05B0-7EB6328A1C7B}"/>
              </a:ext>
            </a:extLst>
          </p:cNvPr>
          <p:cNvSpPr>
            <a:spLocks noGrp="1"/>
          </p:cNvSpPr>
          <p:nvPr>
            <p:ph type="sldNum" sz="quarter" idx="10"/>
          </p:nvPr>
        </p:nvSpPr>
        <p:spPr>
          <a:xfrm>
            <a:off x="1828800" y="312739"/>
            <a:ext cx="609600" cy="441325"/>
          </a:xfrm>
        </p:spPr>
        <p:txBody>
          <a:bodyPr/>
          <a:lstStyle>
            <a:lvl1pPr>
              <a:defRPr/>
            </a:lvl1pPr>
          </a:lstStyle>
          <a:p>
            <a:pPr>
              <a:defRPr/>
            </a:pPr>
            <a:fld id="{B5C547B8-0001-41C8-8461-C397BAA9DFBF}" type="slidenum">
              <a:rPr lang="en-US" altLang="en-US"/>
              <a:pPr>
                <a:defRPr/>
              </a:pPr>
              <a:t>‹#›</a:t>
            </a:fld>
            <a:endParaRPr lang="en-US" altLang="en-US"/>
          </a:p>
        </p:txBody>
      </p:sp>
      <p:sp>
        <p:nvSpPr>
          <p:cNvPr id="16" name="Date Placeholder 4">
            <a:extLst>
              <a:ext uri="{FF2B5EF4-FFF2-40B4-BE49-F238E27FC236}">
                <a16:creationId xmlns:a16="http://schemas.microsoft.com/office/drawing/2014/main" id="{7DE3317F-1EF8-EDDB-10AB-F69E85419EDC}"/>
              </a:ext>
            </a:extLst>
          </p:cNvPr>
          <p:cNvSpPr>
            <a:spLocks noGrp="1"/>
          </p:cNvSpPr>
          <p:nvPr>
            <p:ph type="dt" sz="half" idx="11"/>
          </p:nvPr>
        </p:nvSpPr>
        <p:spPr/>
        <p:txBody>
          <a:bodyPr/>
          <a:lstStyle>
            <a:lvl1pPr>
              <a:defRPr/>
            </a:lvl1pPr>
          </a:lstStyle>
          <a:p>
            <a:pPr>
              <a:defRPr/>
            </a:pPr>
            <a:fld id="{17374967-FFC9-4888-BF2D-62BC02426FFC}" type="datetime1">
              <a:rPr lang="en-US"/>
              <a:pPr>
                <a:defRPr/>
              </a:pPr>
              <a:t>06/11/2025</a:t>
            </a:fld>
            <a:endParaRPr lang="en-US"/>
          </a:p>
        </p:txBody>
      </p:sp>
      <p:sp>
        <p:nvSpPr>
          <p:cNvPr id="17" name="Footer Placeholder 5">
            <a:extLst>
              <a:ext uri="{FF2B5EF4-FFF2-40B4-BE49-F238E27FC236}">
                <a16:creationId xmlns:a16="http://schemas.microsoft.com/office/drawing/2014/main" id="{0E91B4EC-9EAA-2975-D614-AA40D3F16E22}"/>
              </a:ext>
            </a:extLst>
          </p:cNvPr>
          <p:cNvSpPr>
            <a:spLocks noGrp="1"/>
          </p:cNvSpPr>
          <p:nvPr>
            <p:ph type="ftr" sz="quarter" idx="12"/>
          </p:nvPr>
        </p:nvSpPr>
        <p:spPr>
          <a:xfrm>
            <a:off x="402168" y="6410326"/>
            <a:ext cx="4510617" cy="366713"/>
          </a:xfrm>
        </p:spPr>
        <p:txBody>
          <a:bodyPr/>
          <a:lstStyle>
            <a:lvl1pPr>
              <a:defRPr/>
            </a:lvl1pPr>
          </a:lstStyle>
          <a:p>
            <a:pPr>
              <a:defRPr/>
            </a:pPr>
            <a:endParaRPr lang="en-US"/>
          </a:p>
        </p:txBody>
      </p:sp>
    </p:spTree>
    <p:extLst>
      <p:ext uri="{BB962C8B-B14F-4D97-AF65-F5344CB8AC3E}">
        <p14:creationId xmlns:p14="http://schemas.microsoft.com/office/powerpoint/2010/main" val="12875664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EE00335E-B70F-3ADE-8D27-A163E812500F}"/>
              </a:ext>
            </a:extLst>
          </p:cNvPr>
          <p:cNvSpPr>
            <a:spLocks noChangeShapeType="1"/>
          </p:cNvSpPr>
          <p:nvPr/>
        </p:nvSpPr>
        <p:spPr bwMode="auto">
          <a:xfrm>
            <a:off x="203200" y="533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6" name="Rectangle 20">
            <a:extLst>
              <a:ext uri="{FF2B5EF4-FFF2-40B4-BE49-F238E27FC236}">
                <a16:creationId xmlns:a16="http://schemas.microsoft.com/office/drawing/2014/main" id="{B09A79D3-4601-66FD-386A-998E145C72C1}"/>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1">
            <a:extLst>
              <a:ext uri="{FF2B5EF4-FFF2-40B4-BE49-F238E27FC236}">
                <a16:creationId xmlns:a16="http://schemas.microsoft.com/office/drawing/2014/main" id="{2EB5F999-C068-9F45-397A-484A1DDA14CC}"/>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3">
            <a:extLst>
              <a:ext uri="{FF2B5EF4-FFF2-40B4-BE49-F238E27FC236}">
                <a16:creationId xmlns:a16="http://schemas.microsoft.com/office/drawing/2014/main" id="{C3F854E0-1CBF-6B20-5DB0-8EA4F4CB5F84}"/>
              </a:ext>
            </a:extLst>
          </p:cNvPr>
          <p:cNvSpPr>
            <a:spLocks noChangeArrowheads="1"/>
          </p:cNvSpPr>
          <p:nvPr/>
        </p:nvSpPr>
        <p:spPr bwMode="white">
          <a:xfrm>
            <a:off x="0" y="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24">
            <a:extLst>
              <a:ext uri="{FF2B5EF4-FFF2-40B4-BE49-F238E27FC236}">
                <a16:creationId xmlns:a16="http://schemas.microsoft.com/office/drawing/2014/main" id="{0B84F0C7-72C7-66AB-B8CD-7C863AB090C9}"/>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 name="Rectangle 9">
            <a:extLst>
              <a:ext uri="{FF2B5EF4-FFF2-40B4-BE49-F238E27FC236}">
                <a16:creationId xmlns:a16="http://schemas.microsoft.com/office/drawing/2014/main" id="{A48B6C87-69E7-B2C8-06E4-A55AD54D232B}"/>
              </a:ext>
            </a:extLst>
          </p:cNvPr>
          <p:cNvSpPr>
            <a:spLocks noChangeArrowheads="1"/>
          </p:cNvSpPr>
          <p:nvPr/>
        </p:nvSpPr>
        <p:spPr bwMode="auto">
          <a:xfrm>
            <a:off x="203200" y="152401"/>
            <a:ext cx="11777133"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Rectangle 10">
            <a:extLst>
              <a:ext uri="{FF2B5EF4-FFF2-40B4-BE49-F238E27FC236}">
                <a16:creationId xmlns:a16="http://schemas.microsoft.com/office/drawing/2014/main" id="{EEC9F3B2-255D-EA11-B19F-E63E9250FD1A}"/>
              </a:ext>
            </a:extLst>
          </p:cNvPr>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Rectangle 11">
            <a:extLst>
              <a:ext uri="{FF2B5EF4-FFF2-40B4-BE49-F238E27FC236}">
                <a16:creationId xmlns:a16="http://schemas.microsoft.com/office/drawing/2014/main" id="{D51D4FFB-CB6D-F7C1-1A3E-ACE99EACBA8F}"/>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3" name="Oval 12">
            <a:extLst>
              <a:ext uri="{FF2B5EF4-FFF2-40B4-BE49-F238E27FC236}">
                <a16:creationId xmlns:a16="http://schemas.microsoft.com/office/drawing/2014/main" id="{270FA32F-AF6B-6A0A-1353-328BA6243E21}"/>
              </a:ext>
            </a:extLst>
          </p:cNvPr>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D807742E-6363-69B4-2419-FB507C245E0F}"/>
              </a:ext>
            </a:extLst>
          </p:cNvPr>
          <p:cNvSpPr/>
          <p:nvPr/>
        </p:nvSpPr>
        <p:spPr>
          <a:xfrm>
            <a:off x="1854200" y="323850"/>
            <a:ext cx="5588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5" name="Rectangle 14">
            <a:extLst>
              <a:ext uri="{FF2B5EF4-FFF2-40B4-BE49-F238E27FC236}">
                <a16:creationId xmlns:a16="http://schemas.microsoft.com/office/drawing/2014/main" id="{464CD526-3A1D-B995-A37F-842582CF4BAC}"/>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4000500" y="609600"/>
            <a:ext cx="78232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a:extLst>
              <a:ext uri="{FF2B5EF4-FFF2-40B4-BE49-F238E27FC236}">
                <a16:creationId xmlns:a16="http://schemas.microsoft.com/office/drawing/2014/main" id="{A547A11A-F637-C5D8-82AC-9BD0374CD735}"/>
              </a:ext>
            </a:extLst>
          </p:cNvPr>
          <p:cNvSpPr>
            <a:spLocks noGrp="1"/>
          </p:cNvSpPr>
          <p:nvPr>
            <p:ph type="sldNum" sz="quarter" idx="10"/>
          </p:nvPr>
        </p:nvSpPr>
        <p:spPr>
          <a:xfrm>
            <a:off x="1828800" y="312739"/>
            <a:ext cx="609600" cy="441325"/>
          </a:xfrm>
        </p:spPr>
        <p:txBody>
          <a:bodyPr/>
          <a:lstStyle>
            <a:lvl1pPr>
              <a:defRPr/>
            </a:lvl1pPr>
          </a:lstStyle>
          <a:p>
            <a:pPr>
              <a:defRPr/>
            </a:pPr>
            <a:fld id="{D7AC30DE-B942-445A-9854-024196DED575}" type="slidenum">
              <a:rPr lang="en-US" altLang="en-US"/>
              <a:pPr>
                <a:defRPr/>
              </a:pPr>
              <a:t>‹#›</a:t>
            </a:fld>
            <a:endParaRPr lang="en-US" altLang="en-US"/>
          </a:p>
        </p:txBody>
      </p:sp>
      <p:sp>
        <p:nvSpPr>
          <p:cNvPr id="17" name="Date Placeholder 4">
            <a:extLst>
              <a:ext uri="{FF2B5EF4-FFF2-40B4-BE49-F238E27FC236}">
                <a16:creationId xmlns:a16="http://schemas.microsoft.com/office/drawing/2014/main" id="{7D9724E5-4D10-0B23-691E-CD2784F0CA97}"/>
              </a:ext>
            </a:extLst>
          </p:cNvPr>
          <p:cNvSpPr>
            <a:spLocks noGrp="1"/>
          </p:cNvSpPr>
          <p:nvPr>
            <p:ph type="dt" sz="half" idx="11"/>
          </p:nvPr>
        </p:nvSpPr>
        <p:spPr>
          <a:xfrm>
            <a:off x="7717367" y="6405564"/>
            <a:ext cx="4059767" cy="365125"/>
          </a:xfrm>
        </p:spPr>
        <p:txBody>
          <a:bodyPr/>
          <a:lstStyle>
            <a:lvl1pPr>
              <a:defRPr/>
            </a:lvl1pPr>
          </a:lstStyle>
          <a:p>
            <a:pPr>
              <a:defRPr/>
            </a:pPr>
            <a:fld id="{1285A1C7-83AE-4520-89C1-78FB12A56659}" type="datetime1">
              <a:rPr lang="en-US"/>
              <a:pPr>
                <a:defRPr/>
              </a:pPr>
              <a:t>06/11/2025</a:t>
            </a:fld>
            <a:endParaRPr lang="en-US"/>
          </a:p>
        </p:txBody>
      </p:sp>
      <p:sp>
        <p:nvSpPr>
          <p:cNvPr id="18" name="Footer Placeholder 5">
            <a:extLst>
              <a:ext uri="{FF2B5EF4-FFF2-40B4-BE49-F238E27FC236}">
                <a16:creationId xmlns:a16="http://schemas.microsoft.com/office/drawing/2014/main" id="{61A3A97A-6612-3FC9-6245-67DF7A047C65}"/>
              </a:ext>
            </a:extLst>
          </p:cNvPr>
          <p:cNvSpPr>
            <a:spLocks noGrp="1"/>
          </p:cNvSpPr>
          <p:nvPr>
            <p:ph type="ftr" sz="quarter" idx="12"/>
          </p:nvPr>
        </p:nvSpPr>
        <p:spPr>
          <a:xfrm>
            <a:off x="402168" y="6410326"/>
            <a:ext cx="4779433" cy="366713"/>
          </a:xfrm>
        </p:spPr>
        <p:txBody>
          <a:bodyPr/>
          <a:lstStyle>
            <a:lvl1pPr>
              <a:defRPr/>
            </a:lvl1pPr>
          </a:lstStyle>
          <a:p>
            <a:pPr>
              <a:defRPr/>
            </a:pPr>
            <a:endParaRPr lang="en-US"/>
          </a:p>
        </p:txBody>
      </p:sp>
    </p:spTree>
    <p:extLst>
      <p:ext uri="{BB962C8B-B14F-4D97-AF65-F5344CB8AC3E}">
        <p14:creationId xmlns:p14="http://schemas.microsoft.com/office/powerpoint/2010/main" val="217768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a:extLst>
              <a:ext uri="{FF2B5EF4-FFF2-40B4-BE49-F238E27FC236}">
                <a16:creationId xmlns:a16="http://schemas.microsoft.com/office/drawing/2014/main" id="{88028C84-92E5-E76F-6D5A-01CFA31A95AD}"/>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7" name="Rectangle 15">
            <a:extLst>
              <a:ext uri="{FF2B5EF4-FFF2-40B4-BE49-F238E27FC236}">
                <a16:creationId xmlns:a16="http://schemas.microsoft.com/office/drawing/2014/main" id="{1AA571F8-8C7C-D501-B67C-34ED8041C508}"/>
              </a:ext>
            </a:extLst>
          </p:cNvPr>
          <p:cNvSpPr>
            <a:spLocks noChangeArrowheads="1"/>
          </p:cNvSpPr>
          <p:nvPr/>
        </p:nvSpPr>
        <p:spPr bwMode="white">
          <a:xfrm>
            <a:off x="0" y="1"/>
            <a:ext cx="12192000" cy="139382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8" name="Rectangle 17">
            <a:extLst>
              <a:ext uri="{FF2B5EF4-FFF2-40B4-BE49-F238E27FC236}">
                <a16:creationId xmlns:a16="http://schemas.microsoft.com/office/drawing/2014/main" id="{DA36F172-B6A3-61D4-E879-A61A4ED12680}"/>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9" name="Rectangle 18">
            <a:extLst>
              <a:ext uri="{FF2B5EF4-FFF2-40B4-BE49-F238E27FC236}">
                <a16:creationId xmlns:a16="http://schemas.microsoft.com/office/drawing/2014/main" id="{D0644E56-67AC-E549-A31A-B928B65F812F}"/>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283DD770-A850-5094-0326-ECB89BE75F81}"/>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4" name="Date Placeholder 13">
            <a:extLst>
              <a:ext uri="{FF2B5EF4-FFF2-40B4-BE49-F238E27FC236}">
                <a16:creationId xmlns:a16="http://schemas.microsoft.com/office/drawing/2014/main" id="{2E97C6D8-C7A2-9ECE-096A-E20A6DFD2F1A}"/>
              </a:ext>
            </a:extLst>
          </p:cNvPr>
          <p:cNvSpPr>
            <a:spLocks noGrp="1"/>
          </p:cNvSpPr>
          <p:nvPr>
            <p:ph type="dt" sz="half" idx="2"/>
          </p:nvPr>
        </p:nvSpPr>
        <p:spPr>
          <a:xfrm>
            <a:off x="7721601" y="6405564"/>
            <a:ext cx="4059767" cy="365125"/>
          </a:xfrm>
          <a:prstGeom prst="rect">
            <a:avLst/>
          </a:prstGeom>
        </p:spPr>
        <p:txBody>
          <a:bodyPr vert="horz"/>
          <a:lstStyle>
            <a:lvl1pPr algn="r" eaLnBrk="1" latinLnBrk="0" hangingPunct="1">
              <a:defRPr kumimoji="0" sz="1400">
                <a:solidFill>
                  <a:srgbClr val="FFFFFF"/>
                </a:solidFill>
                <a:latin typeface="Arial" charset="0"/>
                <a:cs typeface="Arial" charset="0"/>
              </a:defRPr>
            </a:lvl1pPr>
          </a:lstStyle>
          <a:p>
            <a:pPr>
              <a:defRPr/>
            </a:pPr>
            <a:fld id="{DE0236A3-3BCC-476D-BB5B-41CA8631C7B6}" type="datetime1">
              <a:rPr lang="en-US"/>
              <a:pPr>
                <a:defRPr/>
              </a:pPr>
              <a:t>06/11/2025</a:t>
            </a:fld>
            <a:endParaRPr lang="en-US"/>
          </a:p>
        </p:txBody>
      </p:sp>
      <p:sp>
        <p:nvSpPr>
          <p:cNvPr id="3" name="Footer Placeholder 2">
            <a:extLst>
              <a:ext uri="{FF2B5EF4-FFF2-40B4-BE49-F238E27FC236}">
                <a16:creationId xmlns:a16="http://schemas.microsoft.com/office/drawing/2014/main" id="{2AC42432-6D25-59D3-8BC8-A70E1F532618}"/>
              </a:ext>
            </a:extLst>
          </p:cNvPr>
          <p:cNvSpPr>
            <a:spLocks noGrp="1"/>
          </p:cNvSpPr>
          <p:nvPr>
            <p:ph type="ftr" sz="quarter" idx="3"/>
          </p:nvPr>
        </p:nvSpPr>
        <p:spPr>
          <a:xfrm>
            <a:off x="406400" y="6410326"/>
            <a:ext cx="4775200" cy="366713"/>
          </a:xfrm>
          <a:prstGeom prst="rect">
            <a:avLst/>
          </a:prstGeom>
        </p:spPr>
        <p:txBody>
          <a:bodyPr vert="horz"/>
          <a:lstStyle>
            <a:lvl1pPr algn="l" eaLnBrk="1" latinLnBrk="0" hangingPunct="1">
              <a:defRPr kumimoji="0" sz="1200">
                <a:solidFill>
                  <a:srgbClr val="FFFFFF"/>
                </a:solidFill>
                <a:latin typeface="Arial" charset="0"/>
                <a:cs typeface="Arial" charset="0"/>
              </a:defRPr>
            </a:lvl1pPr>
          </a:lstStyle>
          <a:p>
            <a:pPr>
              <a:defRPr/>
            </a:pPr>
            <a:endParaRPr lang="en-US"/>
          </a:p>
        </p:txBody>
      </p:sp>
      <p:sp>
        <p:nvSpPr>
          <p:cNvPr id="8" name="Rectangle 7">
            <a:extLst>
              <a:ext uri="{FF2B5EF4-FFF2-40B4-BE49-F238E27FC236}">
                <a16:creationId xmlns:a16="http://schemas.microsoft.com/office/drawing/2014/main" id="{ED6B0285-F0B3-697D-4EB9-83BFBAC4392D}"/>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0" name="Straight Connector 9">
            <a:extLst>
              <a:ext uri="{FF2B5EF4-FFF2-40B4-BE49-F238E27FC236}">
                <a16:creationId xmlns:a16="http://schemas.microsoft.com/office/drawing/2014/main" id="{7E16A9FD-33E8-8136-A788-C42FA37D70B9}"/>
              </a:ext>
            </a:extLst>
          </p:cNvPr>
          <p:cNvSpPr>
            <a:spLocks noChangeShapeType="1"/>
          </p:cNvSpPr>
          <p:nvPr/>
        </p:nvSpPr>
        <p:spPr bwMode="auto">
          <a:xfrm>
            <a:off x="203200" y="1276350"/>
            <a:ext cx="11777133"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Oval 11">
            <a:extLst>
              <a:ext uri="{FF2B5EF4-FFF2-40B4-BE49-F238E27FC236}">
                <a16:creationId xmlns:a16="http://schemas.microsoft.com/office/drawing/2014/main" id="{01D96128-574D-1492-189A-337BCEF1B53F}"/>
              </a:ext>
            </a:extLst>
          </p:cNvPr>
          <p:cNvSpPr/>
          <p:nvPr/>
        </p:nvSpPr>
        <p:spPr>
          <a:xfrm>
            <a:off x="5689600" y="955675"/>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5" name="Oval 14">
            <a:extLst>
              <a:ext uri="{FF2B5EF4-FFF2-40B4-BE49-F238E27FC236}">
                <a16:creationId xmlns:a16="http://schemas.microsoft.com/office/drawing/2014/main" id="{E7221703-4F9C-3178-4229-2956DDD1561A}"/>
              </a:ext>
            </a:extLst>
          </p:cNvPr>
          <p:cNvSpPr/>
          <p:nvPr/>
        </p:nvSpPr>
        <p:spPr>
          <a:xfrm>
            <a:off x="5816600" y="1050925"/>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3" name="Slide Number Placeholder 22">
            <a:extLst>
              <a:ext uri="{FF2B5EF4-FFF2-40B4-BE49-F238E27FC236}">
                <a16:creationId xmlns:a16="http://schemas.microsoft.com/office/drawing/2014/main" id="{862B5B97-E888-61CC-DC8A-922E032A6E93}"/>
              </a:ext>
            </a:extLst>
          </p:cNvPr>
          <p:cNvSpPr>
            <a:spLocks noGrp="1"/>
          </p:cNvSpPr>
          <p:nvPr>
            <p:ph type="sldNum" sz="quarter" idx="4"/>
          </p:nvPr>
        </p:nvSpPr>
        <p:spPr>
          <a:xfrm>
            <a:off x="5791200" y="1039814"/>
            <a:ext cx="6096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7B9899"/>
                </a:solidFill>
              </a:defRPr>
            </a:lvl1pPr>
          </a:lstStyle>
          <a:p>
            <a:pPr>
              <a:defRPr/>
            </a:pPr>
            <a:fld id="{BA8B2452-7899-4BA0-9425-319BCB4EC82F}" type="slidenum">
              <a:rPr lang="en-US" altLang="en-US"/>
              <a:pPr>
                <a:defRPr/>
              </a:pPr>
              <a:t>‹#›</a:t>
            </a:fld>
            <a:endParaRPr lang="en-US" altLang="en-US"/>
          </a:p>
        </p:txBody>
      </p:sp>
      <p:sp>
        <p:nvSpPr>
          <p:cNvPr id="1038" name="Title Placeholder 21">
            <a:extLst>
              <a:ext uri="{FF2B5EF4-FFF2-40B4-BE49-F238E27FC236}">
                <a16:creationId xmlns:a16="http://schemas.microsoft.com/office/drawing/2014/main" id="{2689CF95-C86D-C2C4-8D8C-532FC40E2EB9}"/>
              </a:ext>
            </a:extLst>
          </p:cNvPr>
          <p:cNvSpPr>
            <a:spLocks noGrp="1"/>
          </p:cNvSpPr>
          <p:nvPr>
            <p:ph type="title"/>
          </p:nvPr>
        </p:nvSpPr>
        <p:spPr bwMode="auto">
          <a:xfrm>
            <a:off x="402167" y="228601"/>
            <a:ext cx="113792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9" name="Text Placeholder 12">
            <a:extLst>
              <a:ext uri="{FF2B5EF4-FFF2-40B4-BE49-F238E27FC236}">
                <a16:creationId xmlns:a16="http://schemas.microsoft.com/office/drawing/2014/main" id="{359A7278-F5D9-896D-3A45-936C0689F7D9}"/>
              </a:ext>
            </a:extLst>
          </p:cNvPr>
          <p:cNvSpPr>
            <a:spLocks noGrp="1"/>
          </p:cNvSpPr>
          <p:nvPr>
            <p:ph type="body" idx="1"/>
          </p:nvPr>
        </p:nvSpPr>
        <p:spPr bwMode="auto">
          <a:xfrm>
            <a:off x="402167" y="1524000"/>
            <a:ext cx="113792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188809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D8B7BE72-9969-0820-C2ED-A099979BD651}"/>
              </a:ext>
            </a:extLst>
          </p:cNvPr>
          <p:cNvSpPr/>
          <p:nvPr/>
        </p:nvSpPr>
        <p:spPr>
          <a:xfrm>
            <a:off x="2819400" y="2247644"/>
            <a:ext cx="6858000" cy="1726253"/>
          </a:xfrm>
          <a:prstGeom prst="roundRect">
            <a:avLst/>
          </a:prstGeom>
          <a:solidFill>
            <a:schemeClr val="accent2"/>
          </a:solidFill>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10 Academy </a:t>
            </a:r>
            <a:b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br>
            <a: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Kifiya AI Mastery Training Program 2</a:t>
            </a:r>
            <a:endParaRPr lang="en-US" sz="3200" b="1" dirty="0">
              <a:solidFill>
                <a:prstClr val="black"/>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Oval 5">
            <a:extLst>
              <a:ext uri="{FF2B5EF4-FFF2-40B4-BE49-F238E27FC236}">
                <a16:creationId xmlns:a16="http://schemas.microsoft.com/office/drawing/2014/main" id="{FEE7272B-091E-AE16-E7AD-27E58FC09E78}"/>
              </a:ext>
            </a:extLst>
          </p:cNvPr>
          <p:cNvSpPr/>
          <p:nvPr/>
        </p:nvSpPr>
        <p:spPr>
          <a:xfrm>
            <a:off x="2544097" y="4119562"/>
            <a:ext cx="7310284" cy="1284288"/>
          </a:xfrm>
          <a:prstGeom prst="ellipse">
            <a:avLst/>
          </a:prstGeom>
          <a:solidFill>
            <a:schemeClr val="accent6"/>
          </a:solidFill>
        </p:spPr>
        <p:style>
          <a:lnRef idx="0">
            <a:schemeClr val="accent2"/>
          </a:lnRef>
          <a:fillRef idx="3">
            <a:schemeClr val="accent2"/>
          </a:fillRef>
          <a:effectRef idx="3">
            <a:schemeClr val="accent2"/>
          </a:effectRef>
          <a:fontRef idx="minor">
            <a:schemeClr val="lt1"/>
          </a:fontRef>
        </p:style>
        <p:txBody>
          <a:bodyPr anchor="ctr"/>
          <a:lstStyle/>
          <a:p>
            <a:pPr algn="ctr" fontAlgn="base">
              <a:spcBef>
                <a:spcPct val="0"/>
              </a:spcBef>
              <a:spcAft>
                <a:spcPct val="0"/>
              </a:spcAft>
              <a:defRPr/>
            </a:pP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Jerusalem F.</a:t>
            </a:r>
          </a:p>
          <a:p>
            <a:pPr algn="ctr" fontAlgn="base">
              <a:spcBef>
                <a:spcPct val="0"/>
              </a:spcBef>
              <a:spcAft>
                <a:spcPct val="0"/>
              </a:spcAft>
              <a:defRPr/>
            </a:pP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(MSc, MSc DS)</a:t>
            </a:r>
            <a:endParaRPr lang="en-US" sz="2000" b="1" dirty="0">
              <a:solidFill>
                <a:srgbClr val="0033CC"/>
              </a:solidFill>
              <a:latin typeface="Times New Roman" panose="02020603050405020304" pitchFamily="18" charset="0"/>
              <a:ea typeface="Calibri" pitchFamily="34" charset="0"/>
              <a:cs typeface="Times New Roman" panose="02020603050405020304" pitchFamily="18" charset="0"/>
            </a:endParaRPr>
          </a:p>
        </p:txBody>
      </p:sp>
      <p:sp>
        <p:nvSpPr>
          <p:cNvPr id="7176" name="TextBox 6">
            <a:extLst>
              <a:ext uri="{FF2B5EF4-FFF2-40B4-BE49-F238E27FC236}">
                <a16:creationId xmlns:a16="http://schemas.microsoft.com/office/drawing/2014/main" id="{F609F04C-373D-7C66-FB51-DB4490040CCF}"/>
              </a:ext>
            </a:extLst>
          </p:cNvPr>
          <p:cNvSpPr txBox="1">
            <a:spLocks noChangeArrowheads="1"/>
          </p:cNvSpPr>
          <p:nvPr/>
        </p:nvSpPr>
        <p:spPr bwMode="auto">
          <a:xfrm>
            <a:off x="737419" y="5334000"/>
            <a:ext cx="10766323" cy="830997"/>
          </a:xfrm>
          <a:prstGeom prst="rect">
            <a:avLst/>
          </a:prstGeom>
          <a:solidFill>
            <a:schemeClr val="tx2">
              <a:lumMod val="60000"/>
              <a:lumOff val="40000"/>
            </a:schemeClr>
          </a:solidFill>
          <a:ln w="9525">
            <a:noFill/>
            <a:miter lim="800000"/>
            <a:headEnd/>
            <a:tailEnd/>
          </a:ln>
        </p:spPr>
        <p:txBody>
          <a:bodyPr wrap="square">
            <a:spAutoFit/>
          </a:bodyPr>
          <a:lstStyle/>
          <a:p>
            <a:pPr algn="ctr" fontAlgn="base">
              <a:spcBef>
                <a:spcPct val="0"/>
              </a:spcBef>
              <a:spcAft>
                <a:spcPct val="0"/>
              </a:spcAft>
              <a:defRPr/>
            </a:pPr>
            <a:r>
              <a:rPr lang="en-US" sz="2400" dirty="0">
                <a:solidFill>
                  <a:prstClr val="black"/>
                </a:solidFill>
                <a:latin typeface="Georgia"/>
                <a:cs typeface="Arial" panose="020B0604020202020204" pitchFamily="34" charset="0"/>
              </a:rPr>
              <a:t>June  2025</a:t>
            </a:r>
          </a:p>
          <a:p>
            <a:pPr algn="ctr" fontAlgn="base">
              <a:spcBef>
                <a:spcPct val="0"/>
              </a:spcBef>
              <a:spcAft>
                <a:spcPct val="0"/>
              </a:spcAft>
              <a:defRPr/>
            </a:pPr>
            <a:r>
              <a:rPr lang="en-US" sz="2400" b="1" dirty="0">
                <a:latin typeface="Times New Roman" panose="02020603050405020304" pitchFamily="18" charset="0"/>
                <a:cs typeface="Times New Roman" panose="02020603050405020304" pitchFamily="18" charset="0"/>
              </a:rPr>
              <a:t>Effective Communication</a:t>
            </a:r>
          </a:p>
        </p:txBody>
      </p:sp>
      <p:pic>
        <p:nvPicPr>
          <p:cNvPr id="15369" name="Picture 7" descr="http://caccioppoli.com/gif%20animated%20icons/red_and_white.gif">
            <a:extLst>
              <a:ext uri="{FF2B5EF4-FFF2-40B4-BE49-F238E27FC236}">
                <a16:creationId xmlns:a16="http://schemas.microsoft.com/office/drawing/2014/main" id="{22AD2196-65CD-1E77-D84F-46FCD62023C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14638" y="4025901"/>
            <a:ext cx="68580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8" descr="http://caccioppoli.com/gif%20animated%20icons/red_and_white.gif">
            <a:extLst>
              <a:ext uri="{FF2B5EF4-FFF2-40B4-BE49-F238E27FC236}">
                <a16:creationId xmlns:a16="http://schemas.microsoft.com/office/drawing/2014/main" id="{F9B54CE2-C939-52DC-C8AD-32C54688237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039938"/>
            <a:ext cx="6858000" cy="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25EF1006-63D0-A282-5207-DBEF74B0A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777" y="389128"/>
            <a:ext cx="2427646" cy="1624808"/>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84A2-7944-ED7D-E314-659FEA814DD4}"/>
              </a:ext>
            </a:extLst>
          </p:cNvPr>
          <p:cNvSpPr>
            <a:spLocks noGrp="1"/>
          </p:cNvSpPr>
          <p:nvPr>
            <p:ph type="title"/>
          </p:nvPr>
        </p:nvSpPr>
        <p:spPr>
          <a:xfrm>
            <a:off x="398207" y="359903"/>
            <a:ext cx="10943302" cy="584662"/>
          </a:xfrm>
        </p:spPr>
        <p:txBody>
          <a:bodyPr>
            <a:noAutofit/>
          </a:bodyPr>
          <a:lstStyle/>
          <a:p>
            <a:pPr algn="l"/>
            <a:r>
              <a:rPr lang="en-US" sz="2800" dirty="0">
                <a:solidFill>
                  <a:schemeClr val="tx1"/>
                </a:solidFill>
                <a:latin typeface="Times New Roman" panose="02020603050405020304" pitchFamily="18" charset="0"/>
                <a:cs typeface="Times New Roman" panose="02020603050405020304" pitchFamily="18" charset="0"/>
              </a:rPr>
              <a:t>Four Steps to Ensure Understanding of Project Goals and Responsibilities</a:t>
            </a:r>
          </a:p>
        </p:txBody>
      </p:sp>
      <p:sp>
        <p:nvSpPr>
          <p:cNvPr id="16388" name="Slide Number Placeholder 5">
            <a:extLst>
              <a:ext uri="{FF2B5EF4-FFF2-40B4-BE49-F238E27FC236}">
                <a16:creationId xmlns:a16="http://schemas.microsoft.com/office/drawing/2014/main" id="{093D2528-C4CC-3658-F217-314D5E84B358}"/>
              </a:ext>
            </a:extLst>
          </p:cNvPr>
          <p:cNvSpPr>
            <a:spLocks noGrp="1"/>
          </p:cNvSpPr>
          <p:nvPr>
            <p:ph type="sldNum" sz="quarter" idx="12"/>
          </p:nvPr>
        </p:nvSpPr>
        <p:spPr bwMode="auto">
          <a:xfrm>
            <a:off x="5816600" y="1071358"/>
            <a:ext cx="609600" cy="441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fontAlgn="base">
              <a:spcBef>
                <a:spcPct val="0"/>
              </a:spcBef>
              <a:spcAft>
                <a:spcPct val="0"/>
              </a:spcAft>
              <a:buClrTx/>
              <a:buSzTx/>
              <a:buNone/>
            </a:pPr>
            <a:fld id="{A25C102B-7EF2-41D2-B12E-58E26C9674D6}" type="slidenum">
              <a:rPr lang="en-US" altLang="en-US" sz="2400">
                <a:latin typeface="+mj-lt"/>
                <a:cs typeface="Arial" panose="020B0604020202020204" pitchFamily="34" charset="0"/>
              </a:rPr>
              <a:pPr fontAlgn="base">
                <a:spcBef>
                  <a:spcPct val="0"/>
                </a:spcBef>
                <a:spcAft>
                  <a:spcPct val="0"/>
                </a:spcAft>
                <a:buClrTx/>
                <a:buSzTx/>
                <a:buNone/>
              </a:pPr>
              <a:t>2</a:t>
            </a:fld>
            <a:endParaRPr lang="en-US" altLang="en-US" sz="2400" dirty="0">
              <a:latin typeface="+mj-lt"/>
              <a:cs typeface="Arial" panose="020B0604020202020204" pitchFamily="34" charset="0"/>
            </a:endParaRPr>
          </a:p>
        </p:txBody>
      </p:sp>
      <p:sp>
        <p:nvSpPr>
          <p:cNvPr id="3" name="Content Placeholder 2">
            <a:extLst>
              <a:ext uri="{FF2B5EF4-FFF2-40B4-BE49-F238E27FC236}">
                <a16:creationId xmlns:a16="http://schemas.microsoft.com/office/drawing/2014/main" id="{AD2DE632-1D83-A25A-6F1D-942CDEDFEE18}"/>
              </a:ext>
            </a:extLst>
          </p:cNvPr>
          <p:cNvSpPr>
            <a:spLocks noGrp="1"/>
          </p:cNvSpPr>
          <p:nvPr>
            <p:ph sz="quarter" idx="1"/>
          </p:nvPr>
        </p:nvSpPr>
        <p:spPr>
          <a:xfrm>
            <a:off x="250723" y="1527048"/>
            <a:ext cx="11577483" cy="4572000"/>
          </a:xfrm>
        </p:spPr>
        <p:txBody>
          <a:bodyPr/>
          <a:lstStyle/>
          <a:p>
            <a:pPr algn="l" fontAlgn="t">
              <a:buFont typeface="+mj-lt"/>
              <a:buAutoNum type="arabicPeriod"/>
            </a:pPr>
            <a:r>
              <a:rPr lang="en-US" sz="2400" dirty="0">
                <a:latin typeface="Times New Roman" panose="02020603050405020304" pitchFamily="18" charset="0"/>
                <a:cs typeface="Times New Roman" panose="02020603050405020304" pitchFamily="18" charset="0"/>
              </a:rPr>
              <a:t>Conduct a Kick-off Meeting: Organize a meeting to clearly outline the project's goals, objectives, and strategic plan. Use visual aids, such as a project timeline or roadmap, to illustrate the overall vision and expected outcomes.</a:t>
            </a:r>
          </a:p>
          <a:p>
            <a:pPr algn="l" fontAlgn="t">
              <a:buFont typeface="+mj-lt"/>
              <a:buAutoNum type="arabicPeriod"/>
            </a:pPr>
            <a:r>
              <a:rPr lang="en-US" sz="2400" dirty="0">
                <a:latin typeface="Times New Roman" panose="02020603050405020304" pitchFamily="18" charset="0"/>
                <a:cs typeface="Times New Roman" panose="02020603050405020304" pitchFamily="18" charset="0"/>
              </a:rPr>
              <a:t>Define Individual Roles and Responsibilities: During the meeting, clarify the roles of each team member in relation to the project goals. Create a responsibility assignment matrix (RACI chart) to visually represent who is responsible, accountable, consulted, and informed for each task.</a:t>
            </a:r>
          </a:p>
          <a:p>
            <a:pPr algn="l" fontAlgn="t">
              <a:buFont typeface="+mj-lt"/>
              <a:buAutoNum type="arabicPeriod"/>
            </a:pPr>
            <a:r>
              <a:rPr lang="en-US" sz="2400" dirty="0">
                <a:latin typeface="Times New Roman" panose="02020603050405020304" pitchFamily="18" charset="0"/>
                <a:cs typeface="Times New Roman" panose="02020603050405020304" pitchFamily="18" charset="0"/>
              </a:rPr>
              <a:t>Establish Goals for Team and Individuals: Set specific, measurable objectives for both the team and individual members aligned with the project timeline. Ensure everyone understands how their contributions impact the overall project success.</a:t>
            </a:r>
          </a:p>
          <a:p>
            <a:pPr algn="l" fontAlgn="t">
              <a:buFont typeface="+mj-lt"/>
              <a:buAutoNum type="arabicPeriod"/>
            </a:pPr>
            <a:r>
              <a:rPr lang="en-US" sz="2400" dirty="0">
                <a:latin typeface="Times New Roman" panose="02020603050405020304" pitchFamily="18" charset="0"/>
                <a:cs typeface="Times New Roman" panose="02020603050405020304" pitchFamily="18" charset="0"/>
              </a:rPr>
              <a:t>Regular Check-ins and Feedback Sessions: Schedule weekly check-ins to assess progress, address any uncertainties, and reinforce the project goals. This will help keep everyone aligned and accountable.</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2776-8D99-A0C9-7541-DF2191B3181C}"/>
              </a:ext>
            </a:extLst>
          </p:cNvPr>
          <p:cNvSpPr>
            <a:spLocks noGrp="1"/>
          </p:cNvSpPr>
          <p:nvPr>
            <p:ph type="title"/>
          </p:nvPr>
        </p:nvSpPr>
        <p:spPr/>
        <p:txBody>
          <a:bodyPr/>
          <a:lstStyle/>
          <a:p>
            <a:r>
              <a:rPr lang="en-US" sz="2800" dirty="0">
                <a:solidFill>
                  <a:schemeClr val="tx1"/>
                </a:solidFill>
                <a:latin typeface="Times New Roman" panose="02020603050405020304" pitchFamily="18" charset="0"/>
                <a:cs typeface="Times New Roman" panose="02020603050405020304" pitchFamily="18" charset="0"/>
              </a:rPr>
              <a:t>Three Ways to Assign Roles Based on Skills</a:t>
            </a:r>
          </a:p>
        </p:txBody>
      </p:sp>
      <p:sp>
        <p:nvSpPr>
          <p:cNvPr id="3" name="Content Placeholder 2">
            <a:extLst>
              <a:ext uri="{FF2B5EF4-FFF2-40B4-BE49-F238E27FC236}">
                <a16:creationId xmlns:a16="http://schemas.microsoft.com/office/drawing/2014/main" id="{8E2A30D0-5E4E-89EE-CC30-41328BDCA504}"/>
              </a:ext>
            </a:extLst>
          </p:cNvPr>
          <p:cNvSpPr>
            <a:spLocks noGrp="1"/>
          </p:cNvSpPr>
          <p:nvPr>
            <p:ph sz="quarter" idx="1"/>
          </p:nvPr>
        </p:nvSpPr>
        <p:spPr/>
        <p:txBody>
          <a:bodyPr/>
          <a:lstStyle/>
          <a:p>
            <a:pPr algn="l" fontAlgn="t">
              <a:buFont typeface="+mj-lt"/>
              <a:buAutoNum type="arabicPeriod"/>
            </a:pPr>
            <a:r>
              <a:rPr lang="en-US" sz="2400" dirty="0">
                <a:latin typeface="Times New Roman" panose="02020603050405020304" pitchFamily="18" charset="0"/>
                <a:cs typeface="Times New Roman" panose="02020603050405020304" pitchFamily="18" charset="0"/>
              </a:rPr>
              <a:t>Conduct Skills Assessments: Perform a quick skills inventory or assessment for each team member to identify their strengths, areas of expertise, and interests. This will help in matching roles to the right individuals.</a:t>
            </a:r>
          </a:p>
          <a:p>
            <a:pPr algn="l" fontAlgn="t">
              <a:buFont typeface="+mj-lt"/>
              <a:buAutoNum type="arabicPeriod"/>
            </a:pPr>
            <a:r>
              <a:rPr lang="en-US" sz="2400" dirty="0">
                <a:latin typeface="Times New Roman" panose="02020603050405020304" pitchFamily="18" charset="0"/>
                <a:cs typeface="Times New Roman" panose="02020603050405020304" pitchFamily="18" charset="0"/>
              </a:rPr>
              <a:t>One-on-One Discussions: Hold individual meetings with team members to discuss their preferences regarding project tasks and responsibilities. This encourages open communication and ensures they feel valued in their roles.</a:t>
            </a:r>
          </a:p>
          <a:p>
            <a:pPr algn="l" fontAlgn="t">
              <a:buFont typeface="+mj-lt"/>
              <a:buAutoNum type="arabicPeriod"/>
            </a:pPr>
            <a:r>
              <a:rPr lang="en-US" sz="2400" dirty="0">
                <a:latin typeface="Times New Roman" panose="02020603050405020304" pitchFamily="18" charset="0"/>
                <a:cs typeface="Times New Roman" panose="02020603050405020304" pitchFamily="18" charset="0"/>
              </a:rPr>
              <a:t>Create Role Descriptions: Develop clear role descriptions that outline required skills for each task or project area. Distribute these descriptions and allow team members to express their interest in specific roles based on their skill sets.</a:t>
            </a:r>
          </a:p>
        </p:txBody>
      </p:sp>
      <p:sp>
        <p:nvSpPr>
          <p:cNvPr id="4" name="Slide Number Placeholder 3">
            <a:extLst>
              <a:ext uri="{FF2B5EF4-FFF2-40B4-BE49-F238E27FC236}">
                <a16:creationId xmlns:a16="http://schemas.microsoft.com/office/drawing/2014/main" id="{42E54A62-1EA7-3705-FD4F-BFD470DCC084}"/>
              </a:ext>
            </a:extLst>
          </p:cNvPr>
          <p:cNvSpPr>
            <a:spLocks noGrp="1"/>
          </p:cNvSpPr>
          <p:nvPr>
            <p:ph type="sldNum" sz="quarter" idx="12"/>
          </p:nvPr>
        </p:nvSpPr>
        <p:spPr>
          <a:xfrm>
            <a:off x="5816600" y="997618"/>
            <a:ext cx="609600" cy="441325"/>
          </a:xfrm>
        </p:spPr>
        <p:txBody>
          <a:bodyPr>
            <a:noAutofit/>
          </a:bodyPr>
          <a:lstStyle/>
          <a:p>
            <a:pPr>
              <a:defRPr/>
            </a:pPr>
            <a:fld id="{8EA7AC70-2453-4A15-B355-585D518B9AB7}" type="slidenum">
              <a:rPr lang="en-US" altLang="en-US" sz="2400" smtClean="0">
                <a:solidFill>
                  <a:schemeClr val="tx1"/>
                </a:solidFill>
              </a:rPr>
              <a:pPr>
                <a:defRPr/>
              </a:pPr>
              <a:t>3</a:t>
            </a:fld>
            <a:endParaRPr lang="en-US" altLang="en-US" sz="2400" dirty="0">
              <a:solidFill>
                <a:schemeClr val="tx1"/>
              </a:solidFill>
            </a:endParaRPr>
          </a:p>
        </p:txBody>
      </p:sp>
    </p:spTree>
    <p:extLst>
      <p:ext uri="{BB962C8B-B14F-4D97-AF65-F5344CB8AC3E}">
        <p14:creationId xmlns:p14="http://schemas.microsoft.com/office/powerpoint/2010/main" val="3476124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E36F31CF-FBB2-6463-2B45-7AAFDD9EECBB}"/>
              </a:ext>
            </a:extLst>
          </p:cNvPr>
          <p:cNvSpPr>
            <a:spLocks noGrp="1"/>
          </p:cNvSpPr>
          <p:nvPr>
            <p:ph type="sldNum" sz="quarter" idx="12"/>
          </p:nvPr>
        </p:nvSpPr>
        <p:spPr bwMode="auto">
          <a:xfrm>
            <a:off x="5867400" y="950914"/>
            <a:ext cx="457200" cy="441325"/>
          </a:xfrm>
        </p:spPr>
        <p:txBody>
          <a:bodyPr>
            <a:no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fontAlgn="base">
              <a:spcBef>
                <a:spcPct val="0"/>
              </a:spcBef>
              <a:spcAft>
                <a:spcPct val="0"/>
              </a:spcAft>
              <a:buClrTx/>
              <a:buSzTx/>
              <a:buNone/>
              <a:defRPr/>
            </a:pPr>
            <a:fld id="{FE3B8527-0680-41A7-801F-3F91F1665369}" type="slidenum">
              <a:rPr lang="en-US" altLang="en-US" sz="2400">
                <a:latin typeface="Georgia"/>
                <a:cs typeface="Arial" panose="020B0604020202020204" pitchFamily="34" charset="0"/>
              </a:rPr>
              <a:pPr fontAlgn="base">
                <a:spcBef>
                  <a:spcPct val="0"/>
                </a:spcBef>
                <a:spcAft>
                  <a:spcPct val="0"/>
                </a:spcAft>
                <a:buClrTx/>
                <a:buSzTx/>
                <a:buNone/>
                <a:defRPr/>
              </a:pPr>
              <a:t>4</a:t>
            </a:fld>
            <a:endParaRPr lang="en-US" altLang="en-US" sz="2400" dirty="0">
              <a:latin typeface="Georgia"/>
              <a:cs typeface="Arial" panose="020B0604020202020204" pitchFamily="34" charset="0"/>
            </a:endParaRPr>
          </a:p>
        </p:txBody>
      </p:sp>
      <p:sp>
        <p:nvSpPr>
          <p:cNvPr id="2" name="TextBox 1">
            <a:extLst>
              <a:ext uri="{FF2B5EF4-FFF2-40B4-BE49-F238E27FC236}">
                <a16:creationId xmlns:a16="http://schemas.microsoft.com/office/drawing/2014/main" id="{614EE0BE-34A1-9D15-ED44-09FFDC96DF87}"/>
              </a:ext>
            </a:extLst>
          </p:cNvPr>
          <p:cNvSpPr txBox="1"/>
          <p:nvPr/>
        </p:nvSpPr>
        <p:spPr>
          <a:xfrm>
            <a:off x="1216573" y="298671"/>
            <a:ext cx="9301654" cy="523220"/>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Three Strategies to Improve Communication</a:t>
            </a:r>
          </a:p>
        </p:txBody>
      </p:sp>
      <p:sp>
        <p:nvSpPr>
          <p:cNvPr id="3" name="TextBox 2">
            <a:extLst>
              <a:ext uri="{FF2B5EF4-FFF2-40B4-BE49-F238E27FC236}">
                <a16:creationId xmlns:a16="http://schemas.microsoft.com/office/drawing/2014/main" id="{FCFD2809-93D2-B608-3038-9DA6E5D8A64B}"/>
              </a:ext>
            </a:extLst>
          </p:cNvPr>
          <p:cNvSpPr txBox="1"/>
          <p:nvPr/>
        </p:nvSpPr>
        <p:spPr>
          <a:xfrm>
            <a:off x="447368" y="1769806"/>
            <a:ext cx="10840064" cy="4524315"/>
          </a:xfrm>
          <a:prstGeom prst="rect">
            <a:avLst/>
          </a:prstGeom>
          <a:noFill/>
        </p:spPr>
        <p:txBody>
          <a:bodyPr wrap="square" rtlCol="0">
            <a:spAutoFit/>
          </a:bodyPr>
          <a:lstStyle/>
          <a:p>
            <a:pPr algn="just" fontAlgn="t">
              <a:buFont typeface="+mj-lt"/>
              <a:buAutoNum type="arabicPeriod"/>
            </a:pPr>
            <a:r>
              <a:rPr lang="en-US" sz="2400" dirty="0">
                <a:latin typeface="Times New Roman" panose="02020603050405020304" pitchFamily="18" charset="0"/>
                <a:cs typeface="Times New Roman" panose="02020603050405020304" pitchFamily="18" charset="0"/>
              </a:rPr>
              <a:t>Implement Daily Stand-ups: Introduce brief daily stand-up meetings where team members share their progress, challenges, and plans for the day. This fosters accountability and keeps everyone informed.</a:t>
            </a:r>
          </a:p>
          <a:p>
            <a:pPr algn="just" fontAlgn="t">
              <a:buFont typeface="+mj-lt"/>
              <a:buAutoNum type="arabicPeriod"/>
            </a:pPr>
            <a:endParaRPr lang="en-US" sz="2400" dirty="0">
              <a:latin typeface="Times New Roman" panose="02020603050405020304" pitchFamily="18" charset="0"/>
              <a:cs typeface="Times New Roman" panose="02020603050405020304" pitchFamily="18" charset="0"/>
            </a:endParaRPr>
          </a:p>
          <a:p>
            <a:pPr algn="just" fontAlgn="t">
              <a:buFont typeface="+mj-lt"/>
              <a:buAutoNum type="arabicPeriod"/>
            </a:pPr>
            <a:r>
              <a:rPr lang="en-US" sz="2400" dirty="0">
                <a:latin typeface="Times New Roman" panose="02020603050405020304" pitchFamily="18" charset="0"/>
                <a:cs typeface="Times New Roman" panose="02020603050405020304" pitchFamily="18" charset="0"/>
              </a:rPr>
              <a:t>Utilize Collaboration Tools: Adopt project management and communication tools (e.g., Slack, Trello, or Microsoft Teams) to facilitate ongoing communication and track project updates. This encourages team members to share insights and challenges in real-time.</a:t>
            </a:r>
          </a:p>
          <a:p>
            <a:pPr algn="just" fontAlgn="t">
              <a:buFont typeface="+mj-lt"/>
              <a:buAutoNum type="arabicPeriod"/>
            </a:pPr>
            <a:endParaRPr lang="en-US" sz="2400" dirty="0">
              <a:latin typeface="Times New Roman" panose="02020603050405020304" pitchFamily="18" charset="0"/>
              <a:cs typeface="Times New Roman" panose="02020603050405020304" pitchFamily="18" charset="0"/>
            </a:endParaRPr>
          </a:p>
          <a:p>
            <a:pPr algn="just" fontAlgn="t">
              <a:buFont typeface="+mj-lt"/>
              <a:buAutoNum type="arabicPeriod"/>
            </a:pPr>
            <a:r>
              <a:rPr lang="en-US" sz="2400" dirty="0">
                <a:latin typeface="Times New Roman" panose="02020603050405020304" pitchFamily="18" charset="0"/>
                <a:cs typeface="Times New Roman" panose="02020603050405020304" pitchFamily="18" charset="0"/>
              </a:rPr>
              <a:t>Encourage Open Feedback Culture: Promote an environment where team members feel comfortable providing and receiving constructive feedback. Establish norms for respectful communication to enhance trust and collaboration.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32F7F9C9-ACCE-B14D-D4A5-79E529C287F0}"/>
              </a:ext>
            </a:extLst>
          </p:cNvPr>
          <p:cNvSpPr>
            <a:spLocks noGrp="1"/>
          </p:cNvSpPr>
          <p:nvPr>
            <p:ph sz="quarter" idx="1"/>
          </p:nvPr>
        </p:nvSpPr>
        <p:spPr>
          <a:xfrm>
            <a:off x="412953" y="1681316"/>
            <a:ext cx="11253020" cy="4572000"/>
          </a:xfrm>
        </p:spPr>
        <p:txBody>
          <a:bodyPr/>
          <a:lstStyle/>
          <a:p>
            <a:pPr algn="just" fontAlgn="t">
              <a:buFont typeface="+mj-lt"/>
              <a:buAutoNum type="arabicPeriod"/>
            </a:pPr>
            <a:r>
              <a:rPr lang="en-US" sz="2400" dirty="0">
                <a:latin typeface="Times New Roman" panose="02020603050405020304" pitchFamily="18" charset="0"/>
                <a:cs typeface="Times New Roman" panose="02020603050405020304" pitchFamily="18" charset="0"/>
              </a:rPr>
              <a:t>Team-Building Activities: Organize team-building exercises that encourage collaboration and strengthen relationships. Activities can be both work-related (e.g., problem-solving workshops) and social (e.g., team lunches).</a:t>
            </a:r>
          </a:p>
          <a:p>
            <a:pPr algn="just" fontAlgn="t">
              <a:buFont typeface="+mj-lt"/>
              <a:buAutoNum type="arabicPeriod"/>
            </a:pPr>
            <a:endParaRPr lang="en-US" sz="2400" dirty="0">
              <a:latin typeface="Times New Roman" panose="02020603050405020304" pitchFamily="18" charset="0"/>
              <a:cs typeface="Times New Roman" panose="02020603050405020304" pitchFamily="18" charset="0"/>
            </a:endParaRPr>
          </a:p>
          <a:p>
            <a:pPr algn="just" fontAlgn="t">
              <a:buFont typeface="+mj-lt"/>
              <a:buAutoNum type="arabicPeriod"/>
            </a:pPr>
            <a:r>
              <a:rPr lang="en-US" sz="2400" dirty="0">
                <a:latin typeface="Times New Roman" panose="02020603050405020304" pitchFamily="18" charset="0"/>
                <a:cs typeface="Times New Roman" panose="02020603050405020304" pitchFamily="18" charset="0"/>
              </a:rPr>
              <a:t>Cross-Training Opportunities: Encourage team members to learn each other’s roles and responsibilities through cross-training sessions. This not only increases understanding but also fosters appreciation for each other’s contributions.</a:t>
            </a:r>
          </a:p>
          <a:p>
            <a:pPr algn="just" fontAlgn="t">
              <a:buFont typeface="+mj-lt"/>
              <a:buAutoNum type="arabicPeriod"/>
            </a:pPr>
            <a:endParaRPr lang="en-US" sz="2400" dirty="0">
              <a:latin typeface="Times New Roman" panose="02020603050405020304" pitchFamily="18" charset="0"/>
              <a:cs typeface="Times New Roman" panose="02020603050405020304" pitchFamily="18" charset="0"/>
            </a:endParaRPr>
          </a:p>
          <a:p>
            <a:pPr algn="just" fontAlgn="t">
              <a:buFont typeface="+mj-lt"/>
              <a:buAutoNum type="arabicPeriod"/>
            </a:pPr>
            <a:r>
              <a:rPr lang="en-US" sz="2400" dirty="0">
                <a:latin typeface="Times New Roman" panose="02020603050405020304" pitchFamily="18" charset="0"/>
                <a:cs typeface="Times New Roman" panose="02020603050405020304" pitchFamily="18" charset="0"/>
              </a:rPr>
              <a:t>Recognition of Collaborative Efforts: Acknowledge and reward collaborative behaviors publicly. Celebrating team successes reinforces the value of working together and motivates others to adopt a collaborative mindset.</a:t>
            </a:r>
          </a:p>
        </p:txBody>
      </p:sp>
      <p:sp>
        <p:nvSpPr>
          <p:cNvPr id="18435" name="Slide Number Placeholder 4">
            <a:extLst>
              <a:ext uri="{FF2B5EF4-FFF2-40B4-BE49-F238E27FC236}">
                <a16:creationId xmlns:a16="http://schemas.microsoft.com/office/drawing/2014/main" id="{E36F31CF-FBB2-6463-2B45-7AAFDD9EECBB}"/>
              </a:ext>
            </a:extLst>
          </p:cNvPr>
          <p:cNvSpPr>
            <a:spLocks noGrp="1"/>
          </p:cNvSpPr>
          <p:nvPr>
            <p:ph type="sldNum" sz="quarter" idx="12"/>
          </p:nvPr>
        </p:nvSpPr>
        <p:spPr bwMode="auto">
          <a:xfrm>
            <a:off x="5864225" y="1018382"/>
            <a:ext cx="457200" cy="441325"/>
          </a:xfrm>
        </p:spPr>
        <p:txBody>
          <a:bodyPr>
            <a:no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defRPr/>
            </a:pPr>
            <a:fld id="{FE3B8527-0680-41A7-801F-3F91F1665369}" type="slidenum">
              <a:rPr lang="en-US" altLang="en-US" sz="2400">
                <a:latin typeface="+mj-lt"/>
              </a:rPr>
              <a:pPr>
                <a:spcBef>
                  <a:spcPct val="0"/>
                </a:spcBef>
                <a:buClrTx/>
                <a:buSzTx/>
                <a:buFontTx/>
                <a:buNone/>
                <a:defRPr/>
              </a:pPr>
              <a:t>5</a:t>
            </a:fld>
            <a:endParaRPr lang="en-US" altLang="en-US" sz="2400" dirty="0">
              <a:latin typeface="+mj-lt"/>
            </a:endParaRPr>
          </a:p>
        </p:txBody>
      </p:sp>
      <p:sp>
        <p:nvSpPr>
          <p:cNvPr id="4" name="TextBox 3">
            <a:extLst>
              <a:ext uri="{FF2B5EF4-FFF2-40B4-BE49-F238E27FC236}">
                <a16:creationId xmlns:a16="http://schemas.microsoft.com/office/drawing/2014/main" id="{4C23324B-8111-FD17-59B1-A305C0B5C337}"/>
              </a:ext>
            </a:extLst>
          </p:cNvPr>
          <p:cNvSpPr txBox="1"/>
          <p:nvPr/>
        </p:nvSpPr>
        <p:spPr>
          <a:xfrm>
            <a:off x="1224115" y="428064"/>
            <a:ext cx="9630697"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Three Methods to Foster a Collaborative Attitude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07BC-5C59-C531-D1F4-357F2D10F8EA}"/>
              </a:ext>
            </a:extLst>
          </p:cNvPr>
          <p:cNvSpPr>
            <a:spLocks noGrp="1"/>
          </p:cNvSpPr>
          <p:nvPr>
            <p:ph type="title"/>
          </p:nvPr>
        </p:nvSpPr>
        <p:spPr>
          <a:xfrm>
            <a:off x="431800" y="110475"/>
            <a:ext cx="11379200" cy="758825"/>
          </a:xfrm>
        </p:spPr>
        <p:txBody>
          <a:bodyPr/>
          <a:lstStyle/>
          <a:p>
            <a:r>
              <a:rPr lang="en-US" sz="2800" dirty="0">
                <a:solidFill>
                  <a:schemeClr val="tx1"/>
                </a:solidFill>
                <a:latin typeface="Times New Roman" panose="02020603050405020304" pitchFamily="18" charset="0"/>
                <a:cs typeface="Times New Roman" panose="02020603050405020304" pitchFamily="18" charset="0"/>
              </a:rPr>
              <a:t>Framework for Effective Communication with Late-Comers</a:t>
            </a:r>
          </a:p>
        </p:txBody>
      </p:sp>
      <p:sp>
        <p:nvSpPr>
          <p:cNvPr id="4" name="Slide Number Placeholder 3">
            <a:extLst>
              <a:ext uri="{FF2B5EF4-FFF2-40B4-BE49-F238E27FC236}">
                <a16:creationId xmlns:a16="http://schemas.microsoft.com/office/drawing/2014/main" id="{85E4894C-EAE4-CE16-50BB-029C771ADF6B}"/>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6</a:t>
            </a:fld>
            <a:endParaRPr lang="en-US" altLang="en-US" sz="2400" dirty="0">
              <a:solidFill>
                <a:schemeClr val="tx1"/>
              </a:solidFill>
            </a:endParaRPr>
          </a:p>
        </p:txBody>
      </p:sp>
      <p:sp>
        <p:nvSpPr>
          <p:cNvPr id="3" name="Content Placeholder 2">
            <a:extLst>
              <a:ext uri="{FF2B5EF4-FFF2-40B4-BE49-F238E27FC236}">
                <a16:creationId xmlns:a16="http://schemas.microsoft.com/office/drawing/2014/main" id="{ED43B850-2912-D76F-9686-ABB517F9EC17}"/>
              </a:ext>
            </a:extLst>
          </p:cNvPr>
          <p:cNvSpPr>
            <a:spLocks noGrp="1"/>
          </p:cNvSpPr>
          <p:nvPr>
            <p:ph sz="quarter" idx="1"/>
          </p:nvPr>
        </p:nvSpPr>
        <p:spPr>
          <a:xfrm>
            <a:off x="306078" y="1403046"/>
            <a:ext cx="11504922" cy="4572000"/>
          </a:xfrm>
        </p:spPr>
        <p:txBody>
          <a:bodyPr/>
          <a:lstStyle/>
          <a:p>
            <a:pPr algn="l" fontAlgn="t">
              <a:buFont typeface="+mj-lt"/>
              <a:buAutoNum type="arabicPeriod"/>
            </a:pPr>
            <a:r>
              <a:rPr lang="en-US" sz="2400" dirty="0">
                <a:latin typeface="Times New Roman" panose="02020603050405020304" pitchFamily="18" charset="0"/>
                <a:cs typeface="Times New Roman" panose="02020603050405020304" pitchFamily="18" charset="0"/>
              </a:rPr>
              <a:t>Observation and Preparation: Before addressing the issue, observe the pattern of lateness and prepare specific examples of how it impacts the team’s performance and morale.</a:t>
            </a:r>
          </a:p>
          <a:p>
            <a:pPr algn="l" fontAlgn="t">
              <a:buFont typeface="+mj-lt"/>
              <a:buAutoNum type="arabicPeriod"/>
            </a:pPr>
            <a:r>
              <a:rPr lang="en-US" sz="2400" dirty="0">
                <a:latin typeface="Times New Roman" panose="02020603050405020304" pitchFamily="18" charset="0"/>
                <a:cs typeface="Times New Roman" panose="02020603050405020304" pitchFamily="18" charset="0"/>
              </a:rPr>
              <a:t>Initiate a Private Conversation: Schedule a private meeting with the late-comers to discuss the issue. Ensure the setting is comfortable and non-confrontational.</a:t>
            </a:r>
          </a:p>
          <a:p>
            <a:pPr algn="l" fontAlgn="t">
              <a:buFont typeface="+mj-lt"/>
              <a:buAutoNum type="arabicPeriod"/>
            </a:pPr>
            <a:r>
              <a:rPr lang="en-US" sz="2400" dirty="0">
                <a:latin typeface="Times New Roman" panose="02020603050405020304" pitchFamily="18" charset="0"/>
                <a:cs typeface="Times New Roman" panose="02020603050405020304" pitchFamily="18" charset="0"/>
              </a:rPr>
              <a:t>Express Concerns Using "I" Statements: Start the conversation by expressing your observations and feelings. </a:t>
            </a:r>
          </a:p>
          <a:p>
            <a:pPr algn="l" fontAlgn="t">
              <a:buFont typeface="+mj-lt"/>
              <a:buAutoNum type="arabicPeriod"/>
            </a:pPr>
            <a:r>
              <a:rPr lang="en-US" sz="2400" dirty="0">
                <a:latin typeface="Times New Roman" panose="02020603050405020304" pitchFamily="18" charset="0"/>
                <a:cs typeface="Times New Roman" panose="02020603050405020304" pitchFamily="18" charset="0"/>
              </a:rPr>
              <a:t>Listen Actively: Give them a chance to explain their side. Listen without interruption and show empathy, which can help in understanding their challenges.</a:t>
            </a:r>
          </a:p>
          <a:p>
            <a:pPr algn="l" fontAlgn="t">
              <a:buFont typeface="+mj-lt"/>
              <a:buAutoNum type="arabicPeriod"/>
            </a:pPr>
            <a:r>
              <a:rPr lang="en-US" sz="2400" dirty="0">
                <a:latin typeface="Times New Roman" panose="02020603050405020304" pitchFamily="18" charset="0"/>
                <a:cs typeface="Times New Roman" panose="02020603050405020304" pitchFamily="18" charset="0"/>
              </a:rPr>
              <a:t>Collaboratively Find Solutions: Work together to identify potential solutions to their lateness, such as adjusting start times or addressing personal challenges they might be facing.</a:t>
            </a:r>
          </a:p>
          <a:p>
            <a:pPr algn="l" fontAlgn="t">
              <a:buFont typeface="+mj-lt"/>
              <a:buAutoNum type="arabicPeriod"/>
            </a:pPr>
            <a:r>
              <a:rPr lang="en-US" sz="2400" dirty="0">
                <a:latin typeface="Times New Roman" panose="02020603050405020304" pitchFamily="18" charset="0"/>
                <a:cs typeface="Times New Roman" panose="02020603050405020304" pitchFamily="18" charset="0"/>
              </a:rPr>
              <a:t>Set Expectations: Clearly communicate the expectation for punctuality moving forward and how it contributes to team effectiveness.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39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old stick figure with a question mark&#10;&#10;Description automatically generated">
            <a:extLst>
              <a:ext uri="{FF2B5EF4-FFF2-40B4-BE49-F238E27FC236}">
                <a16:creationId xmlns:a16="http://schemas.microsoft.com/office/drawing/2014/main" id="{D1635ECC-3309-2809-42F1-0679E67E627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10813" y="2227007"/>
            <a:ext cx="8259097" cy="3480620"/>
          </a:xfrm>
        </p:spPr>
      </p:pic>
      <p:sp>
        <p:nvSpPr>
          <p:cNvPr id="4" name="Slide Number Placeholder 3">
            <a:extLst>
              <a:ext uri="{FF2B5EF4-FFF2-40B4-BE49-F238E27FC236}">
                <a16:creationId xmlns:a16="http://schemas.microsoft.com/office/drawing/2014/main" id="{729586BB-248E-A873-4FE4-62BD0A561A48}"/>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7</a:t>
            </a:fld>
            <a:endParaRPr lang="en-US" altLang="en-US" sz="2400" dirty="0">
              <a:solidFill>
                <a:schemeClr val="tx1"/>
              </a:solidFill>
            </a:endParaRPr>
          </a:p>
        </p:txBody>
      </p:sp>
    </p:spTree>
    <p:extLst>
      <p:ext uri="{BB962C8B-B14F-4D97-AF65-F5344CB8AC3E}">
        <p14:creationId xmlns:p14="http://schemas.microsoft.com/office/powerpoint/2010/main" val="24844508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352</TotalTime>
  <Words>683</Words>
  <Application>Microsoft Office PowerPoint</Application>
  <PresentationFormat>Widescreen</PresentationFormat>
  <Paragraphs>40</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Calibri</vt:lpstr>
      <vt:lpstr>Georgia</vt:lpstr>
      <vt:lpstr>Times New Roman</vt:lpstr>
      <vt:lpstr>Wingdings</vt:lpstr>
      <vt:lpstr>Wingdings 2</vt:lpstr>
      <vt:lpstr>Civic</vt:lpstr>
      <vt:lpstr>PowerPoint Presentation</vt:lpstr>
      <vt:lpstr>Four Steps to Ensure Understanding of Project Goals and Responsibilities</vt:lpstr>
      <vt:lpstr>Three Ways to Assign Roles Based on Skills</vt:lpstr>
      <vt:lpstr>PowerPoint Presentation</vt:lpstr>
      <vt:lpstr>PowerPoint Presentation</vt:lpstr>
      <vt:lpstr>Framework for Effective Communication with Late-Comers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ኢየሩሳሌም ገብረ ክርስቶስ</dc:creator>
  <cp:lastModifiedBy>Jerusalem Fetene Mekonnin</cp:lastModifiedBy>
  <cp:revision>39</cp:revision>
  <dcterms:created xsi:type="dcterms:W3CDTF">2024-09-06T13:13:12Z</dcterms:created>
  <dcterms:modified xsi:type="dcterms:W3CDTF">2025-06-10T20:43:45Z</dcterms:modified>
</cp:coreProperties>
</file>