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01" r:id="rId2"/>
    <p:sldId id="302" r:id="rId3"/>
    <p:sldId id="316" r:id="rId4"/>
    <p:sldId id="303" r:id="rId5"/>
    <p:sldId id="304" r:id="rId6"/>
    <p:sldId id="305" r:id="rId7"/>
    <p:sldId id="319" r:id="rId8"/>
    <p:sldId id="320" r:id="rId9"/>
    <p:sldId id="321" r:id="rId10"/>
    <p:sldId id="322" r:id="rId11"/>
    <p:sldId id="323" r:id="rId12"/>
    <p:sldId id="324" r:id="rId13"/>
    <p:sldId id="325" r:id="rId14"/>
    <p:sldId id="3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279" autoAdjust="0"/>
  </p:normalViewPr>
  <p:slideViewPr>
    <p:cSldViewPr snapToGrid="0">
      <p:cViewPr varScale="1">
        <p:scale>
          <a:sx n="61" d="100"/>
          <a:sy n="61" d="100"/>
        </p:scale>
        <p:origin x="10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958BD2-B47E-459A-8696-250AB681DBF4}" type="datetimeFigureOut">
              <a:rPr lang="en-US" smtClean="0"/>
              <a:t>07/06/2025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E73FF7-999B-45E4-AC6F-02F46C6C7148}" type="slidenum">
              <a:rPr lang="en-US" smtClean="0"/>
              <a:t>‹#›</a:t>
            </a:fld>
            <a:endParaRPr lang="en-US"/>
          </a:p>
        </p:txBody>
      </p:sp>
    </p:spTree>
    <p:extLst>
      <p:ext uri="{BB962C8B-B14F-4D97-AF65-F5344CB8AC3E}">
        <p14:creationId xmlns:p14="http://schemas.microsoft.com/office/powerpoint/2010/main" val="1680359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1899EF5C-8355-C65D-4C7B-97DE292E06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54DDAC9E-5EFB-393A-2DE5-3B3638D03C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F03EAE04-61AC-AD8F-54B4-BE8F8D9137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FE68779-1093-4EA6-8CB4-AB0FCD2C4AE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
        <p:nvSpPr>
          <p:cNvPr id="5" name="Footer Placeholder 4">
            <a:extLst>
              <a:ext uri="{FF2B5EF4-FFF2-40B4-BE49-F238E27FC236}">
                <a16:creationId xmlns:a16="http://schemas.microsoft.com/office/drawing/2014/main" id="{9514B801-DA7A-5663-2198-13DEDCF21771}"/>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7E7EA963-84EB-FC5F-1BBC-2CD1B4921A12}"/>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3" name="Rectangle 20">
            <a:extLst>
              <a:ext uri="{FF2B5EF4-FFF2-40B4-BE49-F238E27FC236}">
                <a16:creationId xmlns:a16="http://schemas.microsoft.com/office/drawing/2014/main" id="{E951C1DE-0B13-055A-2909-BBA4E5F1D477}"/>
              </a:ext>
            </a:extLst>
          </p:cNvPr>
          <p:cNvSpPr>
            <a:spLocks noChangeArrowheads="1"/>
          </p:cNvSpPr>
          <p:nvPr/>
        </p:nvSpPr>
        <p:spPr bwMode="white">
          <a:xfrm>
            <a:off x="11988800" y="3175"/>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4" name="Rectangle 21">
            <a:extLst>
              <a:ext uri="{FF2B5EF4-FFF2-40B4-BE49-F238E27FC236}">
                <a16:creationId xmlns:a16="http://schemas.microsoft.com/office/drawing/2014/main" id="{1575D1EE-23FA-8BF6-AE93-CCFFC3209668}"/>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3">
            <a:extLst>
              <a:ext uri="{FF2B5EF4-FFF2-40B4-BE49-F238E27FC236}">
                <a16:creationId xmlns:a16="http://schemas.microsoft.com/office/drawing/2014/main" id="{E60C38C9-586C-5F0E-6228-47AE111F9303}"/>
              </a:ext>
            </a:extLst>
          </p:cNvPr>
          <p:cNvSpPr>
            <a:spLocks noChangeArrowheads="1"/>
          </p:cNvSpPr>
          <p:nvPr/>
        </p:nvSpPr>
        <p:spPr bwMode="white">
          <a:xfrm>
            <a:off x="0" y="0"/>
            <a:ext cx="12192000" cy="25146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5">
            <a:extLst>
              <a:ext uri="{FF2B5EF4-FFF2-40B4-BE49-F238E27FC236}">
                <a16:creationId xmlns:a16="http://schemas.microsoft.com/office/drawing/2014/main" id="{39544AB7-0003-B95C-3568-B84FE346099A}"/>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7" name="Straight Connector 6">
            <a:extLst>
              <a:ext uri="{FF2B5EF4-FFF2-40B4-BE49-F238E27FC236}">
                <a16:creationId xmlns:a16="http://schemas.microsoft.com/office/drawing/2014/main" id="{6067D5E4-2E84-3012-D7E8-D7DA03CB21D8}"/>
              </a:ext>
            </a:extLst>
          </p:cNvPr>
          <p:cNvSpPr>
            <a:spLocks noChangeShapeType="1"/>
          </p:cNvSpPr>
          <p:nvPr/>
        </p:nvSpPr>
        <p:spPr bwMode="auto">
          <a:xfrm>
            <a:off x="207434" y="241935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0" name="Rectangle 9">
            <a:extLst>
              <a:ext uri="{FF2B5EF4-FFF2-40B4-BE49-F238E27FC236}">
                <a16:creationId xmlns:a16="http://schemas.microsoft.com/office/drawing/2014/main" id="{2C5D397D-A349-E26E-4BCD-D787419FA7A2}"/>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1" name="Oval 10">
            <a:extLst>
              <a:ext uri="{FF2B5EF4-FFF2-40B4-BE49-F238E27FC236}">
                <a16:creationId xmlns:a16="http://schemas.microsoft.com/office/drawing/2014/main" id="{D49119E2-593E-5D87-1C4E-684C440854D7}"/>
              </a:ext>
            </a:extLst>
          </p:cNvPr>
          <p:cNvSpPr/>
          <p:nvPr/>
        </p:nvSpPr>
        <p:spPr>
          <a:xfrm>
            <a:off x="5689600" y="211455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Oval 11">
            <a:extLst>
              <a:ext uri="{FF2B5EF4-FFF2-40B4-BE49-F238E27FC236}">
                <a16:creationId xmlns:a16="http://schemas.microsoft.com/office/drawing/2014/main" id="{9BC2B71C-1FB0-78D7-8C9C-683948249D2C}"/>
              </a:ext>
            </a:extLst>
          </p:cNvPr>
          <p:cNvSpPr/>
          <p:nvPr/>
        </p:nvSpPr>
        <p:spPr>
          <a:xfrm>
            <a:off x="5816600" y="2209800"/>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914400" y="381000"/>
            <a:ext cx="10363200" cy="1752600"/>
          </a:xfrm>
        </p:spPr>
        <p:txBody>
          <a:bodyPr/>
          <a:lstStyle>
            <a:lvl1pPr>
              <a:defRPr sz="4200">
                <a:solidFill>
                  <a:schemeClr val="accent1"/>
                </a:solidFill>
              </a:defRPr>
            </a:lvl1pPr>
          </a:lstStyle>
          <a:p>
            <a:r>
              <a:rPr lang="en-US"/>
              <a:t>Click to edit Master title style</a:t>
            </a:r>
          </a:p>
        </p:txBody>
      </p:sp>
      <p:sp>
        <p:nvSpPr>
          <p:cNvPr id="13" name="Date Placeholder 27">
            <a:extLst>
              <a:ext uri="{FF2B5EF4-FFF2-40B4-BE49-F238E27FC236}">
                <a16:creationId xmlns:a16="http://schemas.microsoft.com/office/drawing/2014/main" id="{95DAF7D0-B22D-947F-BD9D-1C30588FADD7}"/>
              </a:ext>
            </a:extLst>
          </p:cNvPr>
          <p:cNvSpPr>
            <a:spLocks noGrp="1"/>
          </p:cNvSpPr>
          <p:nvPr>
            <p:ph type="dt" sz="half" idx="10"/>
          </p:nvPr>
        </p:nvSpPr>
        <p:spPr/>
        <p:txBody>
          <a:bodyPr/>
          <a:lstStyle>
            <a:lvl1pPr>
              <a:defRPr/>
            </a:lvl1pPr>
          </a:lstStyle>
          <a:p>
            <a:pPr>
              <a:defRPr/>
            </a:pPr>
            <a:fld id="{528EA021-312C-4FA3-9450-FDC5A6FCAFA4}" type="datetime1">
              <a:rPr lang="en-US"/>
              <a:pPr>
                <a:defRPr/>
              </a:pPr>
              <a:t>07/06/2025</a:t>
            </a:fld>
            <a:endParaRPr lang="en-US"/>
          </a:p>
        </p:txBody>
      </p:sp>
      <p:sp>
        <p:nvSpPr>
          <p:cNvPr id="14" name="Footer Placeholder 16">
            <a:extLst>
              <a:ext uri="{FF2B5EF4-FFF2-40B4-BE49-F238E27FC236}">
                <a16:creationId xmlns:a16="http://schemas.microsoft.com/office/drawing/2014/main" id="{96CFD470-FE6A-E049-14FD-856F43030B65}"/>
              </a:ext>
            </a:extLst>
          </p:cNvPr>
          <p:cNvSpPr>
            <a:spLocks noGrp="1"/>
          </p:cNvSpPr>
          <p:nvPr>
            <p:ph type="ftr" sz="quarter" idx="11"/>
          </p:nvPr>
        </p:nvSpPr>
        <p:spPr/>
        <p:txBody>
          <a:bodyPr/>
          <a:lstStyle>
            <a:lvl1pPr>
              <a:defRPr/>
            </a:lvl1pPr>
          </a:lstStyle>
          <a:p>
            <a:pPr>
              <a:defRPr/>
            </a:pPr>
            <a:endParaRPr lang="en-US"/>
          </a:p>
        </p:txBody>
      </p:sp>
      <p:sp>
        <p:nvSpPr>
          <p:cNvPr id="15" name="Slide Number Placeholder 28">
            <a:extLst>
              <a:ext uri="{FF2B5EF4-FFF2-40B4-BE49-F238E27FC236}">
                <a16:creationId xmlns:a16="http://schemas.microsoft.com/office/drawing/2014/main" id="{790B5735-1C20-618C-26AB-785C8298A29A}"/>
              </a:ext>
            </a:extLst>
          </p:cNvPr>
          <p:cNvSpPr>
            <a:spLocks noGrp="1"/>
          </p:cNvSpPr>
          <p:nvPr>
            <p:ph type="sldNum" sz="quarter" idx="12"/>
          </p:nvPr>
        </p:nvSpPr>
        <p:spPr>
          <a:xfrm>
            <a:off x="5791200" y="2198689"/>
            <a:ext cx="609600" cy="441325"/>
          </a:xfrm>
        </p:spPr>
        <p:txBody>
          <a:bodyPr/>
          <a:lstStyle>
            <a:lvl1pPr>
              <a:defRPr/>
            </a:lvl1pPr>
          </a:lstStyle>
          <a:p>
            <a:pPr>
              <a:defRPr/>
            </a:pPr>
            <a:fld id="{8A3F11DD-9E73-41CE-AAF9-8EB65AB31925}" type="slidenum">
              <a:rPr lang="en-US" altLang="en-US"/>
              <a:pPr>
                <a:defRPr/>
              </a:pPr>
              <a:t>‹#›</a:t>
            </a:fld>
            <a:endParaRPr lang="en-US" altLang="en-US"/>
          </a:p>
        </p:txBody>
      </p:sp>
    </p:spTree>
    <p:extLst>
      <p:ext uri="{BB962C8B-B14F-4D97-AF65-F5344CB8AC3E}">
        <p14:creationId xmlns:p14="http://schemas.microsoft.com/office/powerpoint/2010/main" val="10791823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1B527-D57C-03C7-EC01-FB9531BFCF8E}"/>
              </a:ext>
            </a:extLst>
          </p:cNvPr>
          <p:cNvSpPr>
            <a:spLocks noGrp="1"/>
          </p:cNvSpPr>
          <p:nvPr>
            <p:ph type="dt" sz="half" idx="10"/>
          </p:nvPr>
        </p:nvSpPr>
        <p:spPr/>
        <p:txBody>
          <a:bodyPr/>
          <a:lstStyle>
            <a:lvl1pPr>
              <a:defRPr/>
            </a:lvl1pPr>
          </a:lstStyle>
          <a:p>
            <a:pPr>
              <a:defRPr/>
            </a:pPr>
            <a:fld id="{65CE9035-9BA7-4BCB-A2DC-68DE2EC04C84}" type="datetime1">
              <a:rPr lang="en-US"/>
              <a:pPr>
                <a:defRPr/>
              </a:pPr>
              <a:t>07/06/2025</a:t>
            </a:fld>
            <a:endParaRPr lang="en-US"/>
          </a:p>
        </p:txBody>
      </p:sp>
      <p:sp>
        <p:nvSpPr>
          <p:cNvPr id="5" name="Footer Placeholder 4">
            <a:extLst>
              <a:ext uri="{FF2B5EF4-FFF2-40B4-BE49-F238E27FC236}">
                <a16:creationId xmlns:a16="http://schemas.microsoft.com/office/drawing/2014/main" id="{5DA12628-EAD5-77BD-8C88-01AD7475491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E155159-9B45-AF28-766F-191D05CC7528}"/>
              </a:ext>
            </a:extLst>
          </p:cNvPr>
          <p:cNvSpPr>
            <a:spLocks noGrp="1"/>
          </p:cNvSpPr>
          <p:nvPr>
            <p:ph type="sldNum" sz="quarter" idx="12"/>
          </p:nvPr>
        </p:nvSpPr>
        <p:spPr/>
        <p:txBody>
          <a:bodyPr/>
          <a:lstStyle>
            <a:lvl1pPr>
              <a:defRPr/>
            </a:lvl1pPr>
          </a:lstStyle>
          <a:p>
            <a:pPr>
              <a:defRPr/>
            </a:pPr>
            <a:fld id="{92EFCF7D-D523-4BDE-9260-CADAAF74778C}" type="slidenum">
              <a:rPr lang="en-US" altLang="en-US"/>
              <a:pPr>
                <a:defRPr/>
              </a:pPr>
              <a:t>‹#›</a:t>
            </a:fld>
            <a:endParaRPr lang="en-US" altLang="en-US"/>
          </a:p>
        </p:txBody>
      </p:sp>
    </p:spTree>
    <p:extLst>
      <p:ext uri="{BB962C8B-B14F-4D97-AF65-F5344CB8AC3E}">
        <p14:creationId xmlns:p14="http://schemas.microsoft.com/office/powerpoint/2010/main" val="30736587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5F77FF60-BDE6-3DF4-F21F-736361B9FB83}"/>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0">
            <a:extLst>
              <a:ext uri="{FF2B5EF4-FFF2-40B4-BE49-F238E27FC236}">
                <a16:creationId xmlns:a16="http://schemas.microsoft.com/office/drawing/2014/main" id="{9A17ACA5-2BCE-F623-F658-5BB6EE6AE99E}"/>
              </a:ext>
            </a:extLst>
          </p:cNvPr>
          <p:cNvSpPr>
            <a:spLocks noChangeArrowheads="1"/>
          </p:cNvSpPr>
          <p:nvPr/>
        </p:nvSpPr>
        <p:spPr bwMode="white">
          <a:xfrm>
            <a:off x="9347200" y="0"/>
            <a:ext cx="28448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9091297F-21E6-2BCD-8BE6-BB2D6DCAD5E7}"/>
              </a:ext>
            </a:extLst>
          </p:cNvPr>
          <p:cNvSpPr>
            <a:spLocks noChangeArrowheads="1"/>
          </p:cNvSpPr>
          <p:nvPr/>
        </p:nvSpPr>
        <p:spPr bwMode="white">
          <a:xfrm>
            <a:off x="0" y="1"/>
            <a:ext cx="12192000" cy="15557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CF21BA7E-8916-9670-85A6-010F108BDCBE}"/>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7">
            <a:extLst>
              <a:ext uri="{FF2B5EF4-FFF2-40B4-BE49-F238E27FC236}">
                <a16:creationId xmlns:a16="http://schemas.microsoft.com/office/drawing/2014/main" id="{A7C5AE4E-F6F1-C89E-4A07-FE06DF714218}"/>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9" name="Rectangle 8">
            <a:extLst>
              <a:ext uri="{FF2B5EF4-FFF2-40B4-BE49-F238E27FC236}">
                <a16:creationId xmlns:a16="http://schemas.microsoft.com/office/drawing/2014/main" id="{BE0E0D61-94EB-C21A-DF03-EF7B03C007C1}"/>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0" name="Straight Connector 9">
            <a:extLst>
              <a:ext uri="{FF2B5EF4-FFF2-40B4-BE49-F238E27FC236}">
                <a16:creationId xmlns:a16="http://schemas.microsoft.com/office/drawing/2014/main" id="{C344D65E-BC7C-9E11-7028-0F9EBDE340CD}"/>
              </a:ext>
            </a:extLst>
          </p:cNvPr>
          <p:cNvSpPr>
            <a:spLocks noChangeShapeType="1"/>
          </p:cNvSpPr>
          <p:nvPr/>
        </p:nvSpPr>
        <p:spPr bwMode="auto">
          <a:xfrm rot="5400000">
            <a:off x="6402388"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Oval 10">
            <a:extLst>
              <a:ext uri="{FF2B5EF4-FFF2-40B4-BE49-F238E27FC236}">
                <a16:creationId xmlns:a16="http://schemas.microsoft.com/office/drawing/2014/main" id="{768366BA-4A3F-BBF3-A7C2-B71847A330B6}"/>
              </a:ext>
            </a:extLst>
          </p:cNvPr>
          <p:cNvSpPr/>
          <p:nvPr/>
        </p:nvSpPr>
        <p:spPr>
          <a:xfrm>
            <a:off x="9118600"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Oval 11">
            <a:extLst>
              <a:ext uri="{FF2B5EF4-FFF2-40B4-BE49-F238E27FC236}">
                <a16:creationId xmlns:a16="http://schemas.microsoft.com/office/drawing/2014/main" id="{82B42004-A695-5F47-63BC-ABEA02DA5A06}"/>
              </a:ext>
            </a:extLst>
          </p:cNvPr>
          <p:cNvSpPr/>
          <p:nvPr/>
        </p:nvSpPr>
        <p:spPr>
          <a:xfrm>
            <a:off x="9245600" y="3021013"/>
            <a:ext cx="560917"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Vertical Text Placeholder 2"/>
          <p:cNvSpPr>
            <a:spLocks noGrp="1"/>
          </p:cNvSpPr>
          <p:nvPr>
            <p:ph type="body" orient="vert" idx="1"/>
          </p:nvPr>
        </p:nvSpPr>
        <p:spPr>
          <a:xfrm>
            <a:off x="406400" y="304800"/>
            <a:ext cx="87376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9855200" y="304802"/>
            <a:ext cx="1930400" cy="5851525"/>
          </a:xfrm>
        </p:spPr>
        <p:txBody>
          <a:bodyPr vert="eaVert"/>
          <a:lstStyle/>
          <a:p>
            <a:r>
              <a:rPr lang="en-US"/>
              <a:t>Click to edit Master title style</a:t>
            </a:r>
          </a:p>
        </p:txBody>
      </p:sp>
      <p:sp>
        <p:nvSpPr>
          <p:cNvPr id="13" name="Slide Number Placeholder 5">
            <a:extLst>
              <a:ext uri="{FF2B5EF4-FFF2-40B4-BE49-F238E27FC236}">
                <a16:creationId xmlns:a16="http://schemas.microsoft.com/office/drawing/2014/main" id="{E83BB1AC-6388-6A39-CACE-2C6E443A92B0}"/>
              </a:ext>
            </a:extLst>
          </p:cNvPr>
          <p:cNvSpPr>
            <a:spLocks noGrp="1"/>
          </p:cNvSpPr>
          <p:nvPr>
            <p:ph type="sldNum" sz="quarter" idx="10"/>
          </p:nvPr>
        </p:nvSpPr>
        <p:spPr>
          <a:xfrm>
            <a:off x="9220200" y="3009901"/>
            <a:ext cx="609600" cy="441325"/>
          </a:xfrm>
        </p:spPr>
        <p:txBody>
          <a:bodyPr/>
          <a:lstStyle>
            <a:lvl1pPr>
              <a:defRPr/>
            </a:lvl1pPr>
          </a:lstStyle>
          <a:p>
            <a:pPr>
              <a:defRPr/>
            </a:pPr>
            <a:fld id="{1F0B96AE-C61B-43D0-A9B0-F846007D0707}" type="slidenum">
              <a:rPr lang="en-US" altLang="en-US"/>
              <a:pPr>
                <a:defRPr/>
              </a:pPr>
              <a:t>‹#›</a:t>
            </a:fld>
            <a:endParaRPr lang="en-US" altLang="en-US"/>
          </a:p>
        </p:txBody>
      </p:sp>
      <p:sp>
        <p:nvSpPr>
          <p:cNvPr id="14" name="Date Placeholder 3">
            <a:extLst>
              <a:ext uri="{FF2B5EF4-FFF2-40B4-BE49-F238E27FC236}">
                <a16:creationId xmlns:a16="http://schemas.microsoft.com/office/drawing/2014/main" id="{8C4B1E88-6D85-EC05-3CC0-7187A9B9083C}"/>
              </a:ext>
            </a:extLst>
          </p:cNvPr>
          <p:cNvSpPr>
            <a:spLocks noGrp="1"/>
          </p:cNvSpPr>
          <p:nvPr>
            <p:ph type="dt" sz="half" idx="11"/>
          </p:nvPr>
        </p:nvSpPr>
        <p:spPr/>
        <p:txBody>
          <a:bodyPr/>
          <a:lstStyle>
            <a:lvl1pPr>
              <a:defRPr/>
            </a:lvl1pPr>
          </a:lstStyle>
          <a:p>
            <a:pPr>
              <a:defRPr/>
            </a:pPr>
            <a:fld id="{DA357B71-7A46-4532-A323-7C1B40B05B76}" type="datetime1">
              <a:rPr lang="en-US"/>
              <a:pPr>
                <a:defRPr/>
              </a:pPr>
              <a:t>07/06/2025</a:t>
            </a:fld>
            <a:endParaRPr lang="en-US"/>
          </a:p>
        </p:txBody>
      </p:sp>
      <p:sp>
        <p:nvSpPr>
          <p:cNvPr id="15" name="Footer Placeholder 4">
            <a:extLst>
              <a:ext uri="{FF2B5EF4-FFF2-40B4-BE49-F238E27FC236}">
                <a16:creationId xmlns:a16="http://schemas.microsoft.com/office/drawing/2014/main" id="{E561A9AA-F742-9D5A-522C-DD9F2B5CB32B}"/>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74671154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402336" y="1527048"/>
            <a:ext cx="113385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0133F60A-5590-1E0B-25D5-8ADE8B4B867A}"/>
              </a:ext>
            </a:extLst>
          </p:cNvPr>
          <p:cNvSpPr>
            <a:spLocks noGrp="1"/>
          </p:cNvSpPr>
          <p:nvPr>
            <p:ph type="dt" sz="half" idx="10"/>
          </p:nvPr>
        </p:nvSpPr>
        <p:spPr/>
        <p:txBody>
          <a:bodyPr/>
          <a:lstStyle>
            <a:lvl1pPr>
              <a:defRPr/>
            </a:lvl1pPr>
          </a:lstStyle>
          <a:p>
            <a:pPr>
              <a:defRPr/>
            </a:pPr>
            <a:fld id="{7DB4B730-ADB4-40A0-A958-E8E0162B47BC}" type="datetime1">
              <a:rPr lang="en-US"/>
              <a:pPr>
                <a:defRPr/>
              </a:pPr>
              <a:t>07/06/2025</a:t>
            </a:fld>
            <a:endParaRPr lang="en-US"/>
          </a:p>
        </p:txBody>
      </p:sp>
      <p:sp>
        <p:nvSpPr>
          <p:cNvPr id="4" name="Footer Placeholder 4">
            <a:extLst>
              <a:ext uri="{FF2B5EF4-FFF2-40B4-BE49-F238E27FC236}">
                <a16:creationId xmlns:a16="http://schemas.microsoft.com/office/drawing/2014/main" id="{18964425-3034-D098-60D4-E95663ECD2B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81A7116-5D06-9AE4-EB70-0A6BEBB413ED}"/>
              </a:ext>
            </a:extLst>
          </p:cNvPr>
          <p:cNvSpPr>
            <a:spLocks noGrp="1"/>
          </p:cNvSpPr>
          <p:nvPr>
            <p:ph type="sldNum" sz="quarter" idx="12"/>
          </p:nvPr>
        </p:nvSpPr>
        <p:spPr>
          <a:xfrm>
            <a:off x="5816600" y="1027114"/>
            <a:ext cx="609600" cy="441325"/>
          </a:xfrm>
        </p:spPr>
        <p:txBody>
          <a:bodyPr/>
          <a:lstStyle>
            <a:lvl1pPr>
              <a:defRPr/>
            </a:lvl1pPr>
          </a:lstStyle>
          <a:p>
            <a:pPr>
              <a:defRPr/>
            </a:pPr>
            <a:fld id="{8EA7AC70-2453-4A15-B355-585D518B9AB7}" type="slidenum">
              <a:rPr lang="en-US" altLang="en-US"/>
              <a:pPr>
                <a:defRPr/>
              </a:pPr>
              <a:t>‹#›</a:t>
            </a:fld>
            <a:endParaRPr lang="en-US" altLang="en-US"/>
          </a:p>
        </p:txBody>
      </p:sp>
    </p:spTree>
    <p:extLst>
      <p:ext uri="{BB962C8B-B14F-4D97-AF65-F5344CB8AC3E}">
        <p14:creationId xmlns:p14="http://schemas.microsoft.com/office/powerpoint/2010/main" val="420695795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0FFBD7E-CB28-C53C-F391-287A45A7CC56}"/>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0">
            <a:extLst>
              <a:ext uri="{FF2B5EF4-FFF2-40B4-BE49-F238E27FC236}">
                <a16:creationId xmlns:a16="http://schemas.microsoft.com/office/drawing/2014/main" id="{5D9B6E1F-2B6A-D142-F098-C9E464881F81}"/>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F4D38036-4B48-BFF7-ACE2-4A2DEDF91618}"/>
              </a:ext>
            </a:extLst>
          </p:cNvPr>
          <p:cNvSpPr>
            <a:spLocks noChangeArrowheads="1"/>
          </p:cNvSpPr>
          <p:nvPr/>
        </p:nvSpPr>
        <p:spPr bwMode="white">
          <a:xfrm>
            <a:off x="0" y="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67479C87-BB0C-B2A0-ABA2-5EFF0F4EECA7}"/>
              </a:ext>
            </a:extLst>
          </p:cNvPr>
          <p:cNvSpPr>
            <a:spLocks noChangeArrowheads="1"/>
          </p:cNvSpPr>
          <p:nvPr/>
        </p:nvSpPr>
        <p:spPr bwMode="white">
          <a:xfrm>
            <a:off x="11988800" y="1905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5693A07B-889E-585A-AD52-A12ED002B05E}"/>
              </a:ext>
            </a:extLst>
          </p:cNvPr>
          <p:cNvSpPr>
            <a:spLocks noChangeArrowheads="1"/>
          </p:cNvSpPr>
          <p:nvPr/>
        </p:nvSpPr>
        <p:spPr bwMode="white">
          <a:xfrm>
            <a:off x="203200" y="2286000"/>
            <a:ext cx="11777133" cy="3048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25">
            <a:extLst>
              <a:ext uri="{FF2B5EF4-FFF2-40B4-BE49-F238E27FC236}">
                <a16:creationId xmlns:a16="http://schemas.microsoft.com/office/drawing/2014/main" id="{87AC543C-10D2-BE40-6185-8A323500360C}"/>
              </a:ext>
            </a:extLst>
          </p:cNvPr>
          <p:cNvSpPr>
            <a:spLocks noChangeArrowheads="1"/>
          </p:cNvSpPr>
          <p:nvPr/>
        </p:nvSpPr>
        <p:spPr bwMode="auto">
          <a:xfrm>
            <a:off x="207434" y="142875"/>
            <a:ext cx="11777133" cy="2139950"/>
          </a:xfrm>
          <a:prstGeom prst="rect">
            <a:avLst/>
          </a:prstGeom>
          <a:solidFill>
            <a:schemeClr val="accent1"/>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 name="Rectangle 9">
            <a:extLst>
              <a:ext uri="{FF2B5EF4-FFF2-40B4-BE49-F238E27FC236}">
                <a16:creationId xmlns:a16="http://schemas.microsoft.com/office/drawing/2014/main" id="{FA00AB60-328E-28AD-2D7B-82E030D0F6ED}"/>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Rectangle 10">
            <a:extLst>
              <a:ext uri="{FF2B5EF4-FFF2-40B4-BE49-F238E27FC236}">
                <a16:creationId xmlns:a16="http://schemas.microsoft.com/office/drawing/2014/main" id="{EBF74239-5F6E-0CCA-5816-7036D497F220}"/>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2" name="Straight Connector 11">
            <a:extLst>
              <a:ext uri="{FF2B5EF4-FFF2-40B4-BE49-F238E27FC236}">
                <a16:creationId xmlns:a16="http://schemas.microsoft.com/office/drawing/2014/main" id="{D881F6E5-76F2-C894-D7B3-3C0D2411969B}"/>
              </a:ext>
            </a:extLst>
          </p:cNvPr>
          <p:cNvSpPr>
            <a:spLocks noChangeShapeType="1"/>
          </p:cNvSpPr>
          <p:nvPr/>
        </p:nvSpPr>
        <p:spPr bwMode="auto">
          <a:xfrm>
            <a:off x="203200" y="2438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3" name="Oval 12">
            <a:extLst>
              <a:ext uri="{FF2B5EF4-FFF2-40B4-BE49-F238E27FC236}">
                <a16:creationId xmlns:a16="http://schemas.microsoft.com/office/drawing/2014/main" id="{DAADC7FC-0998-0711-B493-E6FA63B1DFB0}"/>
              </a:ext>
            </a:extLst>
          </p:cNvPr>
          <p:cNvSpPr/>
          <p:nvPr/>
        </p:nvSpPr>
        <p:spPr>
          <a:xfrm>
            <a:off x="5689600" y="211455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CE671BDC-0847-9E8A-06E4-EB33A31F4AD1}"/>
              </a:ext>
            </a:extLst>
          </p:cNvPr>
          <p:cNvSpPr/>
          <p:nvPr/>
        </p:nvSpPr>
        <p:spPr>
          <a:xfrm>
            <a:off x="5816600" y="2209800"/>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Text Placeholder 2"/>
          <p:cNvSpPr>
            <a:spLocks noGrp="1"/>
          </p:cNvSpPr>
          <p:nvPr>
            <p:ph type="body" idx="1"/>
          </p:nvPr>
        </p:nvSpPr>
        <p:spPr>
          <a:xfrm>
            <a:off x="1824568" y="2743200"/>
            <a:ext cx="8640232"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963084" y="533400"/>
            <a:ext cx="103632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a:extLst>
              <a:ext uri="{FF2B5EF4-FFF2-40B4-BE49-F238E27FC236}">
                <a16:creationId xmlns:a16="http://schemas.microsoft.com/office/drawing/2014/main" id="{3843DAAE-D218-0BC5-A6A3-00DA6D8C4CD0}"/>
              </a:ext>
            </a:extLst>
          </p:cNvPr>
          <p:cNvSpPr>
            <a:spLocks noGrp="1"/>
          </p:cNvSpPr>
          <p:nvPr>
            <p:ph type="ftr" sz="quarter" idx="10"/>
          </p:nvPr>
        </p:nvSpPr>
        <p:spPr/>
        <p:txBody>
          <a:bodyPr/>
          <a:lstStyle>
            <a:lvl1pPr>
              <a:defRPr/>
            </a:lvl1pPr>
          </a:lstStyle>
          <a:p>
            <a:pPr>
              <a:defRPr/>
            </a:pPr>
            <a:endParaRPr lang="en-US"/>
          </a:p>
        </p:txBody>
      </p:sp>
      <p:sp>
        <p:nvSpPr>
          <p:cNvPr id="16" name="Date Placeholder 3">
            <a:extLst>
              <a:ext uri="{FF2B5EF4-FFF2-40B4-BE49-F238E27FC236}">
                <a16:creationId xmlns:a16="http://schemas.microsoft.com/office/drawing/2014/main" id="{6B124CF1-7EC3-27CD-4AE2-740666802E24}"/>
              </a:ext>
            </a:extLst>
          </p:cNvPr>
          <p:cNvSpPr>
            <a:spLocks noGrp="1"/>
          </p:cNvSpPr>
          <p:nvPr>
            <p:ph type="dt" sz="half" idx="11"/>
          </p:nvPr>
        </p:nvSpPr>
        <p:spPr/>
        <p:txBody>
          <a:bodyPr/>
          <a:lstStyle>
            <a:lvl1pPr>
              <a:defRPr/>
            </a:lvl1pPr>
          </a:lstStyle>
          <a:p>
            <a:pPr>
              <a:defRPr/>
            </a:pPr>
            <a:fld id="{3892D531-584E-4C09-8C2E-27783E0B98A8}" type="datetime1">
              <a:rPr lang="en-US"/>
              <a:pPr>
                <a:defRPr/>
              </a:pPr>
              <a:t>07/06/2025</a:t>
            </a:fld>
            <a:endParaRPr lang="en-US"/>
          </a:p>
        </p:txBody>
      </p:sp>
      <p:sp>
        <p:nvSpPr>
          <p:cNvPr id="17" name="Slide Number Placeholder 5">
            <a:extLst>
              <a:ext uri="{FF2B5EF4-FFF2-40B4-BE49-F238E27FC236}">
                <a16:creationId xmlns:a16="http://schemas.microsoft.com/office/drawing/2014/main" id="{401F641F-0183-97F0-A1FC-9E99FCA13F4B}"/>
              </a:ext>
            </a:extLst>
          </p:cNvPr>
          <p:cNvSpPr>
            <a:spLocks noGrp="1"/>
          </p:cNvSpPr>
          <p:nvPr>
            <p:ph type="sldNum" sz="quarter" idx="12"/>
          </p:nvPr>
        </p:nvSpPr>
        <p:spPr>
          <a:xfrm>
            <a:off x="5791200" y="2198689"/>
            <a:ext cx="609600" cy="441325"/>
          </a:xfrm>
        </p:spPr>
        <p:txBody>
          <a:bodyPr/>
          <a:lstStyle>
            <a:lvl1pPr>
              <a:defRPr/>
            </a:lvl1pPr>
          </a:lstStyle>
          <a:p>
            <a:pPr>
              <a:defRPr/>
            </a:pPr>
            <a:fld id="{50B23890-20F6-429B-A8C9-3089C532F9A5}" type="slidenum">
              <a:rPr lang="en-US" altLang="en-US"/>
              <a:pPr>
                <a:defRPr/>
              </a:pPr>
              <a:t>‹#›</a:t>
            </a:fld>
            <a:endParaRPr lang="en-US" altLang="en-US"/>
          </a:p>
        </p:txBody>
      </p:sp>
    </p:spTree>
    <p:extLst>
      <p:ext uri="{BB962C8B-B14F-4D97-AF65-F5344CB8AC3E}">
        <p14:creationId xmlns:p14="http://schemas.microsoft.com/office/powerpoint/2010/main" val="31088424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2"/>
        </a:solidFill>
        <a:effectLst/>
      </p:bgPr>
    </p:bg>
    <p:spTree>
      <p:nvGrpSpPr>
        <p:cNvPr id="1" name=""/>
        <p:cNvGrpSpPr/>
        <p:nvPr/>
      </p:nvGrpSpPr>
      <p:grpSpPr>
        <a:xfrm>
          <a:off x="0" y="0"/>
          <a:ext cx="0" cy="0"/>
          <a:chOff x="0" y="0"/>
          <a:chExt cx="0" cy="0"/>
        </a:xfrm>
      </p:grpSpPr>
      <p:sp>
        <p:nvSpPr>
          <p:cNvPr id="3" name="Straight Connector 19">
            <a:extLst>
              <a:ext uri="{FF2B5EF4-FFF2-40B4-BE49-F238E27FC236}">
                <a16:creationId xmlns:a16="http://schemas.microsoft.com/office/drawing/2014/main" id="{4E3A7579-D604-9328-CADF-940DE00AB673}"/>
              </a:ext>
            </a:extLst>
          </p:cNvPr>
          <p:cNvSpPr>
            <a:spLocks noChangeShapeType="1"/>
          </p:cNvSpPr>
          <p:nvPr/>
        </p:nvSpPr>
        <p:spPr bwMode="auto">
          <a:xfrm flipV="1">
            <a:off x="6083301" y="1576388"/>
            <a:ext cx="12700" cy="4818062"/>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2" name="Title 1"/>
          <p:cNvSpPr>
            <a:spLocks noGrp="1"/>
          </p:cNvSpPr>
          <p:nvPr>
            <p:ph type="title"/>
          </p:nvPr>
        </p:nvSpPr>
        <p:spPr>
          <a:xfrm>
            <a:off x="402336" y="228600"/>
            <a:ext cx="11379200" cy="758952"/>
          </a:xfrm>
        </p:spPr>
        <p:txBody>
          <a:bodyPr/>
          <a:lstStyle/>
          <a:p>
            <a:r>
              <a:rPr lang="en-US"/>
              <a:t>Click to edit Master title style</a:t>
            </a:r>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FEEC0555-29AC-CB8C-35C1-D5CEA37381D8}"/>
              </a:ext>
            </a:extLst>
          </p:cNvPr>
          <p:cNvSpPr>
            <a:spLocks noGrp="1"/>
          </p:cNvSpPr>
          <p:nvPr>
            <p:ph type="dt" sz="half" idx="10"/>
          </p:nvPr>
        </p:nvSpPr>
        <p:spPr>
          <a:xfrm>
            <a:off x="7721601" y="6410326"/>
            <a:ext cx="4059767" cy="365125"/>
          </a:xfrm>
        </p:spPr>
        <p:txBody>
          <a:bodyPr/>
          <a:lstStyle>
            <a:lvl1pPr>
              <a:defRPr/>
            </a:lvl1pPr>
          </a:lstStyle>
          <a:p>
            <a:pPr>
              <a:defRPr/>
            </a:pPr>
            <a:fld id="{EC02FF24-5312-492F-9897-BFB25A62F41E}" type="datetime1">
              <a:rPr lang="en-US"/>
              <a:pPr>
                <a:defRPr/>
              </a:pPr>
              <a:t>07/06/2025</a:t>
            </a:fld>
            <a:endParaRPr lang="en-US"/>
          </a:p>
        </p:txBody>
      </p:sp>
      <p:sp>
        <p:nvSpPr>
          <p:cNvPr id="5" name="Footer Placeholder 5">
            <a:extLst>
              <a:ext uri="{FF2B5EF4-FFF2-40B4-BE49-F238E27FC236}">
                <a16:creationId xmlns:a16="http://schemas.microsoft.com/office/drawing/2014/main" id="{AF1913CF-AC67-2559-1ED6-6B9C98E37F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6">
            <a:extLst>
              <a:ext uri="{FF2B5EF4-FFF2-40B4-BE49-F238E27FC236}">
                <a16:creationId xmlns:a16="http://schemas.microsoft.com/office/drawing/2014/main" id="{3D448565-DF2F-258C-D106-A88A2CE1394B}"/>
              </a:ext>
            </a:extLst>
          </p:cNvPr>
          <p:cNvSpPr>
            <a:spLocks noGrp="1"/>
          </p:cNvSpPr>
          <p:nvPr>
            <p:ph type="sldNum" sz="quarter" idx="12"/>
          </p:nvPr>
        </p:nvSpPr>
        <p:spPr/>
        <p:txBody>
          <a:bodyPr/>
          <a:lstStyle>
            <a:lvl1pPr>
              <a:defRPr/>
            </a:lvl1pPr>
          </a:lstStyle>
          <a:p>
            <a:pPr>
              <a:defRPr/>
            </a:pPr>
            <a:fld id="{70A134A8-4E2F-4B2B-8C9C-A0F9AD0E4FE4}" type="slidenum">
              <a:rPr lang="en-US" altLang="en-US"/>
              <a:pPr>
                <a:defRPr/>
              </a:pPr>
              <a:t>‹#›</a:t>
            </a:fld>
            <a:endParaRPr lang="en-US" altLang="en-US"/>
          </a:p>
        </p:txBody>
      </p:sp>
    </p:spTree>
    <p:extLst>
      <p:ext uri="{BB962C8B-B14F-4D97-AF65-F5344CB8AC3E}">
        <p14:creationId xmlns:p14="http://schemas.microsoft.com/office/powerpoint/2010/main" val="241687452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2" name="Straight Connector 19">
            <a:extLst>
              <a:ext uri="{FF2B5EF4-FFF2-40B4-BE49-F238E27FC236}">
                <a16:creationId xmlns:a16="http://schemas.microsoft.com/office/drawing/2014/main" id="{210C0E8B-9810-BCC7-5FD1-9C5F7515AAAC}"/>
              </a:ext>
            </a:extLst>
          </p:cNvPr>
          <p:cNvSpPr>
            <a:spLocks noChangeShapeType="1"/>
          </p:cNvSpPr>
          <p:nvPr/>
        </p:nvSpPr>
        <p:spPr bwMode="auto">
          <a:xfrm flipV="1">
            <a:off x="6096000" y="2200276"/>
            <a:ext cx="0" cy="4187825"/>
          </a:xfrm>
          <a:prstGeom prst="line">
            <a:avLst/>
          </a:prstGeom>
          <a:noFill/>
          <a:ln w="9525" algn="ctr">
            <a:solidFill>
              <a:schemeClr val="tx2"/>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en-US" sz="1800"/>
          </a:p>
        </p:txBody>
      </p:sp>
      <p:sp>
        <p:nvSpPr>
          <p:cNvPr id="5" name="Rectangle 20">
            <a:extLst>
              <a:ext uri="{FF2B5EF4-FFF2-40B4-BE49-F238E27FC236}">
                <a16:creationId xmlns:a16="http://schemas.microsoft.com/office/drawing/2014/main" id="{5D97E96D-E67A-AD30-7188-91451481D7C1}"/>
              </a:ext>
            </a:extLst>
          </p:cNvPr>
          <p:cNvSpPr>
            <a:spLocks noChangeArrowheads="1"/>
          </p:cNvSpPr>
          <p:nvPr/>
        </p:nvSpPr>
        <p:spPr bwMode="white">
          <a:xfrm>
            <a:off x="0" y="0"/>
            <a:ext cx="12192000" cy="14478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ACDFF524-82BF-ECB9-8C63-AF4819843737}"/>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362CC917-A90E-EAEC-814D-A77885FF562B}"/>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82D4D904-6F20-6709-24B9-079729061CB7}"/>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BAC358BD-32D7-0C34-E98F-ABCAE4A55E0A}"/>
              </a:ext>
            </a:extLst>
          </p:cNvPr>
          <p:cNvSpPr/>
          <p:nvPr/>
        </p:nvSpPr>
        <p:spPr>
          <a:xfrm>
            <a:off x="203200" y="1371600"/>
            <a:ext cx="11777133"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0" name="Rectangle 9">
            <a:extLst>
              <a:ext uri="{FF2B5EF4-FFF2-40B4-BE49-F238E27FC236}">
                <a16:creationId xmlns:a16="http://schemas.microsoft.com/office/drawing/2014/main" id="{5620393C-77B3-A7D0-6893-72F70143489F}"/>
              </a:ext>
            </a:extLst>
          </p:cNvPr>
          <p:cNvSpPr>
            <a:spLocks noChangeArrowheads="1"/>
          </p:cNvSpPr>
          <p:nvPr/>
        </p:nvSpPr>
        <p:spPr bwMode="auto">
          <a:xfrm>
            <a:off x="194734" y="6391275"/>
            <a:ext cx="11777133"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Straight Connector 10">
            <a:extLst>
              <a:ext uri="{FF2B5EF4-FFF2-40B4-BE49-F238E27FC236}">
                <a16:creationId xmlns:a16="http://schemas.microsoft.com/office/drawing/2014/main" id="{AAE176EF-47A9-7BF7-14E1-616F42261E95}"/>
              </a:ext>
            </a:extLst>
          </p:cNvPr>
          <p:cNvSpPr>
            <a:spLocks noChangeShapeType="1"/>
          </p:cNvSpPr>
          <p:nvPr/>
        </p:nvSpPr>
        <p:spPr bwMode="auto">
          <a:xfrm>
            <a:off x="203200" y="1279525"/>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Rectangle 11">
            <a:extLst>
              <a:ext uri="{FF2B5EF4-FFF2-40B4-BE49-F238E27FC236}">
                <a16:creationId xmlns:a16="http://schemas.microsoft.com/office/drawing/2014/main" id="{16782A6E-875C-1304-9136-47201C825F5E}"/>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3" name="Oval 12">
            <a:extLst>
              <a:ext uri="{FF2B5EF4-FFF2-40B4-BE49-F238E27FC236}">
                <a16:creationId xmlns:a16="http://schemas.microsoft.com/office/drawing/2014/main" id="{BA52DC36-62C3-369F-7311-AB99942602D4}"/>
              </a:ext>
            </a:extLst>
          </p:cNvPr>
          <p:cNvSpPr/>
          <p:nvPr/>
        </p:nvSpPr>
        <p:spPr>
          <a:xfrm>
            <a:off x="5689600" y="955675"/>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C387747A-6E36-D1A0-120C-EAD470EBC2BD}"/>
              </a:ext>
            </a:extLst>
          </p:cNvPr>
          <p:cNvSpPr/>
          <p:nvPr/>
        </p:nvSpPr>
        <p:spPr>
          <a:xfrm>
            <a:off x="5816600" y="1050925"/>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402336" y="2471383"/>
            <a:ext cx="5388864"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6400800" y="2471383"/>
            <a:ext cx="53848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5" name="Date Placeholder 6">
            <a:extLst>
              <a:ext uri="{FF2B5EF4-FFF2-40B4-BE49-F238E27FC236}">
                <a16:creationId xmlns:a16="http://schemas.microsoft.com/office/drawing/2014/main" id="{D94FD6C1-6188-554A-11F7-1C84722BEDD2}"/>
              </a:ext>
            </a:extLst>
          </p:cNvPr>
          <p:cNvSpPr>
            <a:spLocks noGrp="1"/>
          </p:cNvSpPr>
          <p:nvPr>
            <p:ph type="dt" sz="half" idx="10"/>
          </p:nvPr>
        </p:nvSpPr>
        <p:spPr/>
        <p:txBody>
          <a:bodyPr/>
          <a:lstStyle>
            <a:lvl1pPr>
              <a:defRPr/>
            </a:lvl1pPr>
          </a:lstStyle>
          <a:p>
            <a:pPr>
              <a:defRPr/>
            </a:pPr>
            <a:fld id="{C38AFA2A-FECC-4BC0-A365-5FB10B77793C}" type="datetime1">
              <a:rPr lang="en-US"/>
              <a:pPr>
                <a:defRPr/>
              </a:pPr>
              <a:t>07/06/2025</a:t>
            </a:fld>
            <a:endParaRPr lang="en-US"/>
          </a:p>
        </p:txBody>
      </p:sp>
      <p:sp>
        <p:nvSpPr>
          <p:cNvPr id="16" name="Footer Placeholder 7">
            <a:extLst>
              <a:ext uri="{FF2B5EF4-FFF2-40B4-BE49-F238E27FC236}">
                <a16:creationId xmlns:a16="http://schemas.microsoft.com/office/drawing/2014/main" id="{4A328536-60AF-8272-8B8F-B768A2AF72B3}"/>
              </a:ext>
            </a:extLst>
          </p:cNvPr>
          <p:cNvSpPr>
            <a:spLocks noGrp="1"/>
          </p:cNvSpPr>
          <p:nvPr>
            <p:ph type="ftr" sz="quarter" idx="11"/>
          </p:nvPr>
        </p:nvSpPr>
        <p:spPr>
          <a:xfrm>
            <a:off x="406400" y="6410326"/>
            <a:ext cx="4775200" cy="365125"/>
          </a:xfrm>
        </p:spPr>
        <p:txBody>
          <a:bodyPr/>
          <a:lstStyle>
            <a:lvl1pPr>
              <a:defRPr/>
            </a:lvl1pPr>
          </a:lstStyle>
          <a:p>
            <a:pPr>
              <a:defRPr/>
            </a:pPr>
            <a:endParaRPr lang="en-US"/>
          </a:p>
        </p:txBody>
      </p:sp>
      <p:sp>
        <p:nvSpPr>
          <p:cNvPr id="17" name="Slide Number Placeholder 8">
            <a:extLst>
              <a:ext uri="{FF2B5EF4-FFF2-40B4-BE49-F238E27FC236}">
                <a16:creationId xmlns:a16="http://schemas.microsoft.com/office/drawing/2014/main" id="{9E70474B-6459-D026-73D4-B56FB48CBD9E}"/>
              </a:ext>
            </a:extLst>
          </p:cNvPr>
          <p:cNvSpPr>
            <a:spLocks noGrp="1"/>
          </p:cNvSpPr>
          <p:nvPr>
            <p:ph type="sldNum" sz="quarter" idx="12"/>
          </p:nvPr>
        </p:nvSpPr>
        <p:spPr>
          <a:xfrm>
            <a:off x="5791200" y="1042989"/>
            <a:ext cx="609600" cy="441325"/>
          </a:xfrm>
        </p:spPr>
        <p:txBody>
          <a:bodyPr/>
          <a:lstStyle>
            <a:lvl1pPr>
              <a:defRPr/>
            </a:lvl1pPr>
          </a:lstStyle>
          <a:p>
            <a:pPr>
              <a:defRPr/>
            </a:pPr>
            <a:fld id="{C316DB81-BDC6-4492-A020-CDF32424F4A8}" type="slidenum">
              <a:rPr lang="en-US" altLang="en-US"/>
              <a:pPr>
                <a:defRPr/>
              </a:pPr>
              <a:t>‹#›</a:t>
            </a:fld>
            <a:endParaRPr lang="en-US" altLang="en-US"/>
          </a:p>
        </p:txBody>
      </p:sp>
    </p:spTree>
    <p:extLst>
      <p:ext uri="{BB962C8B-B14F-4D97-AF65-F5344CB8AC3E}">
        <p14:creationId xmlns:p14="http://schemas.microsoft.com/office/powerpoint/2010/main" val="306786243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C216FC-6241-5845-91E2-4540C4CFAEFF}"/>
              </a:ext>
            </a:extLst>
          </p:cNvPr>
          <p:cNvSpPr>
            <a:spLocks noGrp="1"/>
          </p:cNvSpPr>
          <p:nvPr>
            <p:ph type="dt" sz="half" idx="10"/>
          </p:nvPr>
        </p:nvSpPr>
        <p:spPr/>
        <p:txBody>
          <a:bodyPr/>
          <a:lstStyle>
            <a:lvl1pPr>
              <a:defRPr/>
            </a:lvl1pPr>
          </a:lstStyle>
          <a:p>
            <a:pPr>
              <a:defRPr/>
            </a:pPr>
            <a:fld id="{537C2C86-BF68-415B-A553-7F9445B0B965}" type="datetime1">
              <a:rPr lang="en-US"/>
              <a:pPr>
                <a:defRPr/>
              </a:pPr>
              <a:t>07/06/2025</a:t>
            </a:fld>
            <a:endParaRPr lang="en-US"/>
          </a:p>
        </p:txBody>
      </p:sp>
      <p:sp>
        <p:nvSpPr>
          <p:cNvPr id="4" name="Footer Placeholder 3">
            <a:extLst>
              <a:ext uri="{FF2B5EF4-FFF2-40B4-BE49-F238E27FC236}">
                <a16:creationId xmlns:a16="http://schemas.microsoft.com/office/drawing/2014/main" id="{E5AC5833-E373-8B0D-EBDA-F66F4943926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2B2D4FB9-E713-2DB1-88F0-B5E0A42CFC45}"/>
              </a:ext>
            </a:extLst>
          </p:cNvPr>
          <p:cNvSpPr>
            <a:spLocks noGrp="1"/>
          </p:cNvSpPr>
          <p:nvPr>
            <p:ph type="sldNum" sz="quarter" idx="12"/>
          </p:nvPr>
        </p:nvSpPr>
        <p:spPr>
          <a:xfrm>
            <a:off x="5791200" y="1036639"/>
            <a:ext cx="609600" cy="441325"/>
          </a:xfrm>
        </p:spPr>
        <p:txBody>
          <a:bodyPr/>
          <a:lstStyle>
            <a:lvl1pPr>
              <a:defRPr/>
            </a:lvl1pPr>
          </a:lstStyle>
          <a:p>
            <a:pPr>
              <a:defRPr/>
            </a:pPr>
            <a:fld id="{38FBD57D-5E7F-4C68-B635-75D5AB8D2C69}" type="slidenum">
              <a:rPr lang="en-US" altLang="en-US"/>
              <a:pPr>
                <a:defRPr/>
              </a:pPr>
              <a:t>‹#›</a:t>
            </a:fld>
            <a:endParaRPr lang="en-US" altLang="en-US"/>
          </a:p>
        </p:txBody>
      </p:sp>
    </p:spTree>
    <p:extLst>
      <p:ext uri="{BB962C8B-B14F-4D97-AF65-F5344CB8AC3E}">
        <p14:creationId xmlns:p14="http://schemas.microsoft.com/office/powerpoint/2010/main" val="304434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FD563D91-1510-7CC7-CACE-39E40619F093}"/>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3" name="Rectangle 20">
            <a:extLst>
              <a:ext uri="{FF2B5EF4-FFF2-40B4-BE49-F238E27FC236}">
                <a16:creationId xmlns:a16="http://schemas.microsoft.com/office/drawing/2014/main" id="{D51F3598-BA3A-C71E-E09F-0A8EBA413DE8}"/>
              </a:ext>
            </a:extLst>
          </p:cNvPr>
          <p:cNvSpPr>
            <a:spLocks noChangeArrowheads="1"/>
          </p:cNvSpPr>
          <p:nvPr/>
        </p:nvSpPr>
        <p:spPr bwMode="white">
          <a:xfrm>
            <a:off x="0" y="1"/>
            <a:ext cx="12192000" cy="15557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4" name="Rectangle 21">
            <a:extLst>
              <a:ext uri="{FF2B5EF4-FFF2-40B4-BE49-F238E27FC236}">
                <a16:creationId xmlns:a16="http://schemas.microsoft.com/office/drawing/2014/main" id="{433F59B8-A18D-08F4-1E50-28039E684834}"/>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5" name="Rectangle 23">
            <a:extLst>
              <a:ext uri="{FF2B5EF4-FFF2-40B4-BE49-F238E27FC236}">
                <a16:creationId xmlns:a16="http://schemas.microsoft.com/office/drawing/2014/main" id="{26A89F73-3698-3226-E157-396051CD33EE}"/>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5">
            <a:extLst>
              <a:ext uri="{FF2B5EF4-FFF2-40B4-BE49-F238E27FC236}">
                <a16:creationId xmlns:a16="http://schemas.microsoft.com/office/drawing/2014/main" id="{92F61438-CABD-30CC-5395-88A596951D38}"/>
              </a:ext>
            </a:extLst>
          </p:cNvPr>
          <p:cNvSpPr>
            <a:spLocks noChangeArrowheads="1"/>
          </p:cNvSpPr>
          <p:nvPr/>
        </p:nvSpPr>
        <p:spPr bwMode="auto">
          <a:xfrm>
            <a:off x="194734" y="6391276"/>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7" name="Rectangle 6">
            <a:extLst>
              <a:ext uri="{FF2B5EF4-FFF2-40B4-BE49-F238E27FC236}">
                <a16:creationId xmlns:a16="http://schemas.microsoft.com/office/drawing/2014/main" id="{0EB8B463-77CC-C3F5-7283-AD3F73E37947}"/>
              </a:ext>
            </a:extLst>
          </p:cNvPr>
          <p:cNvSpPr>
            <a:spLocks noChangeArrowheads="1"/>
          </p:cNvSpPr>
          <p:nvPr/>
        </p:nvSpPr>
        <p:spPr bwMode="auto">
          <a:xfrm>
            <a:off x="203200" y="15875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8" name="Date Placeholder 1">
            <a:extLst>
              <a:ext uri="{FF2B5EF4-FFF2-40B4-BE49-F238E27FC236}">
                <a16:creationId xmlns:a16="http://schemas.microsoft.com/office/drawing/2014/main" id="{C33747AB-9EE3-C9A5-C649-6205C3F4826E}"/>
              </a:ext>
            </a:extLst>
          </p:cNvPr>
          <p:cNvSpPr>
            <a:spLocks noGrp="1"/>
          </p:cNvSpPr>
          <p:nvPr>
            <p:ph type="dt" sz="half" idx="10"/>
          </p:nvPr>
        </p:nvSpPr>
        <p:spPr/>
        <p:txBody>
          <a:bodyPr/>
          <a:lstStyle>
            <a:lvl1pPr>
              <a:defRPr/>
            </a:lvl1pPr>
          </a:lstStyle>
          <a:p>
            <a:pPr>
              <a:defRPr/>
            </a:pPr>
            <a:fld id="{AEBA27F5-5F54-4B00-A8B1-D8C5389D0F3A}" type="datetime1">
              <a:rPr lang="en-US"/>
              <a:pPr>
                <a:defRPr/>
              </a:pPr>
              <a:t>07/06/2025</a:t>
            </a:fld>
            <a:endParaRPr lang="en-US"/>
          </a:p>
        </p:txBody>
      </p:sp>
      <p:sp>
        <p:nvSpPr>
          <p:cNvPr id="9" name="Footer Placeholder 2">
            <a:extLst>
              <a:ext uri="{FF2B5EF4-FFF2-40B4-BE49-F238E27FC236}">
                <a16:creationId xmlns:a16="http://schemas.microsoft.com/office/drawing/2014/main" id="{B57D7218-82E5-7862-3335-B731723A4229}"/>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3">
            <a:extLst>
              <a:ext uri="{FF2B5EF4-FFF2-40B4-BE49-F238E27FC236}">
                <a16:creationId xmlns:a16="http://schemas.microsoft.com/office/drawing/2014/main" id="{354E0003-4BC4-4649-C2C3-B7C329FA588A}"/>
              </a:ext>
            </a:extLst>
          </p:cNvPr>
          <p:cNvSpPr>
            <a:spLocks noGrp="1"/>
          </p:cNvSpPr>
          <p:nvPr>
            <p:ph type="sldNum" sz="quarter" idx="12"/>
          </p:nvPr>
        </p:nvSpPr>
        <p:spPr>
          <a:xfrm>
            <a:off x="5689600" y="6324601"/>
            <a:ext cx="812800" cy="441325"/>
          </a:xfrm>
        </p:spPr>
        <p:txBody>
          <a:bodyPr/>
          <a:lstStyle>
            <a:lvl1pPr>
              <a:defRPr>
                <a:solidFill>
                  <a:srgbClr val="FFFFFF"/>
                </a:solidFill>
              </a:defRPr>
            </a:lvl1pPr>
          </a:lstStyle>
          <a:p>
            <a:pPr>
              <a:defRPr/>
            </a:pPr>
            <a:fld id="{76A53822-7E3D-4BF5-B7D9-F500D6101D26}" type="slidenum">
              <a:rPr lang="en-US" altLang="en-US"/>
              <a:pPr>
                <a:defRPr/>
              </a:pPr>
              <a:t>‹#›</a:t>
            </a:fld>
            <a:endParaRPr lang="en-US" altLang="en-US"/>
          </a:p>
        </p:txBody>
      </p:sp>
    </p:spTree>
    <p:extLst>
      <p:ext uri="{BB962C8B-B14F-4D97-AF65-F5344CB8AC3E}">
        <p14:creationId xmlns:p14="http://schemas.microsoft.com/office/powerpoint/2010/main" val="92233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A3BA67-9DF6-234F-96ED-0A4A2143688F}"/>
              </a:ext>
            </a:extLst>
          </p:cNvPr>
          <p:cNvSpPr>
            <a:spLocks noChangeArrowheads="1"/>
          </p:cNvSpPr>
          <p:nvPr/>
        </p:nvSpPr>
        <p:spPr bwMode="auto">
          <a:xfrm>
            <a:off x="203200" y="152400"/>
            <a:ext cx="11777133"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5" name="Rectangle 20">
            <a:extLst>
              <a:ext uri="{FF2B5EF4-FFF2-40B4-BE49-F238E27FC236}">
                <a16:creationId xmlns:a16="http://schemas.microsoft.com/office/drawing/2014/main" id="{1D3B5129-96BC-5D5E-3DFD-B5678D66117B}"/>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6" name="Rectangle 21">
            <a:extLst>
              <a:ext uri="{FF2B5EF4-FFF2-40B4-BE49-F238E27FC236}">
                <a16:creationId xmlns:a16="http://schemas.microsoft.com/office/drawing/2014/main" id="{D438DE62-19B5-A871-3F42-0D41D67CB706}"/>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3">
            <a:extLst>
              <a:ext uri="{FF2B5EF4-FFF2-40B4-BE49-F238E27FC236}">
                <a16:creationId xmlns:a16="http://schemas.microsoft.com/office/drawing/2014/main" id="{24601752-E4AB-6E82-FB77-556351EED446}"/>
              </a:ext>
            </a:extLst>
          </p:cNvPr>
          <p:cNvSpPr>
            <a:spLocks noChangeArrowheads="1"/>
          </p:cNvSpPr>
          <p:nvPr/>
        </p:nvSpPr>
        <p:spPr bwMode="white">
          <a:xfrm>
            <a:off x="0" y="1"/>
            <a:ext cx="12192000" cy="119063"/>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4">
            <a:extLst>
              <a:ext uri="{FF2B5EF4-FFF2-40B4-BE49-F238E27FC236}">
                <a16:creationId xmlns:a16="http://schemas.microsoft.com/office/drawing/2014/main" id="{A530F2E3-9BF5-1B76-E17C-6C4391C3E106}"/>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8694A6EA-5B70-7055-0658-6B51319454BC}"/>
              </a:ext>
            </a:extLst>
          </p:cNvPr>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0" name="Rectangle 9">
            <a:extLst>
              <a:ext uri="{FF2B5EF4-FFF2-40B4-BE49-F238E27FC236}">
                <a16:creationId xmlns:a16="http://schemas.microsoft.com/office/drawing/2014/main" id="{2479E577-8CCB-C5D1-DDCA-FE8F1D32EFCC}"/>
              </a:ext>
            </a:extLst>
          </p:cNvPr>
          <p:cNvSpPr>
            <a:spLocks noChangeArrowheads="1"/>
          </p:cNvSpPr>
          <p:nvPr/>
        </p:nvSpPr>
        <p:spPr bwMode="auto">
          <a:xfrm>
            <a:off x="203200" y="152400"/>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1" name="Straight Connector 10">
            <a:extLst>
              <a:ext uri="{FF2B5EF4-FFF2-40B4-BE49-F238E27FC236}">
                <a16:creationId xmlns:a16="http://schemas.microsoft.com/office/drawing/2014/main" id="{1CC4DD3A-2CC6-A8C8-2437-3213EB5AEDDB}"/>
              </a:ext>
            </a:extLst>
          </p:cNvPr>
          <p:cNvSpPr>
            <a:spLocks noChangeShapeType="1"/>
          </p:cNvSpPr>
          <p:nvPr/>
        </p:nvSpPr>
        <p:spPr bwMode="auto">
          <a:xfrm>
            <a:off x="203200" y="533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Oval 11">
            <a:extLst>
              <a:ext uri="{FF2B5EF4-FFF2-40B4-BE49-F238E27FC236}">
                <a16:creationId xmlns:a16="http://schemas.microsoft.com/office/drawing/2014/main" id="{BAFC2B84-A518-8ADC-E316-A5F8E3894099}"/>
              </a:ext>
            </a:extLst>
          </p:cNvPr>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3" name="Oval 12">
            <a:extLst>
              <a:ext uri="{FF2B5EF4-FFF2-40B4-BE49-F238E27FC236}">
                <a16:creationId xmlns:a16="http://schemas.microsoft.com/office/drawing/2014/main" id="{35AB29B7-6218-1A9B-5BC4-BFEE22C987BC}"/>
              </a:ext>
            </a:extLst>
          </p:cNvPr>
          <p:cNvSpPr/>
          <p:nvPr/>
        </p:nvSpPr>
        <p:spPr>
          <a:xfrm>
            <a:off x="1854200" y="323850"/>
            <a:ext cx="5588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Rectangle 13">
            <a:extLst>
              <a:ext uri="{FF2B5EF4-FFF2-40B4-BE49-F238E27FC236}">
                <a16:creationId xmlns:a16="http://schemas.microsoft.com/office/drawing/2014/main" id="{0E0C1548-E7DF-E506-E7F6-126133F13838}"/>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2" name="Title 1"/>
          <p:cNvSpPr>
            <a:spLocks noGrp="1"/>
          </p:cNvSpPr>
          <p:nvPr>
            <p:ph type="title"/>
          </p:nvPr>
        </p:nvSpPr>
        <p:spPr>
          <a:xfrm>
            <a:off x="508000" y="914400"/>
            <a:ext cx="31496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4165600" y="685800"/>
            <a:ext cx="75184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lide Number Placeholder 6">
            <a:extLst>
              <a:ext uri="{FF2B5EF4-FFF2-40B4-BE49-F238E27FC236}">
                <a16:creationId xmlns:a16="http://schemas.microsoft.com/office/drawing/2014/main" id="{53BB49FC-9753-A12A-05B0-7EB6328A1C7B}"/>
              </a:ext>
            </a:extLst>
          </p:cNvPr>
          <p:cNvSpPr>
            <a:spLocks noGrp="1"/>
          </p:cNvSpPr>
          <p:nvPr>
            <p:ph type="sldNum" sz="quarter" idx="10"/>
          </p:nvPr>
        </p:nvSpPr>
        <p:spPr>
          <a:xfrm>
            <a:off x="1828800" y="312739"/>
            <a:ext cx="609600" cy="441325"/>
          </a:xfrm>
        </p:spPr>
        <p:txBody>
          <a:bodyPr/>
          <a:lstStyle>
            <a:lvl1pPr>
              <a:defRPr/>
            </a:lvl1pPr>
          </a:lstStyle>
          <a:p>
            <a:pPr>
              <a:defRPr/>
            </a:pPr>
            <a:fld id="{B5C547B8-0001-41C8-8461-C397BAA9DFBF}" type="slidenum">
              <a:rPr lang="en-US" altLang="en-US"/>
              <a:pPr>
                <a:defRPr/>
              </a:pPr>
              <a:t>‹#›</a:t>
            </a:fld>
            <a:endParaRPr lang="en-US" altLang="en-US"/>
          </a:p>
        </p:txBody>
      </p:sp>
      <p:sp>
        <p:nvSpPr>
          <p:cNvPr id="16" name="Date Placeholder 4">
            <a:extLst>
              <a:ext uri="{FF2B5EF4-FFF2-40B4-BE49-F238E27FC236}">
                <a16:creationId xmlns:a16="http://schemas.microsoft.com/office/drawing/2014/main" id="{7DE3317F-1EF8-EDDB-10AB-F69E85419EDC}"/>
              </a:ext>
            </a:extLst>
          </p:cNvPr>
          <p:cNvSpPr>
            <a:spLocks noGrp="1"/>
          </p:cNvSpPr>
          <p:nvPr>
            <p:ph type="dt" sz="half" idx="11"/>
          </p:nvPr>
        </p:nvSpPr>
        <p:spPr/>
        <p:txBody>
          <a:bodyPr/>
          <a:lstStyle>
            <a:lvl1pPr>
              <a:defRPr/>
            </a:lvl1pPr>
          </a:lstStyle>
          <a:p>
            <a:pPr>
              <a:defRPr/>
            </a:pPr>
            <a:fld id="{17374967-FFC9-4888-BF2D-62BC02426FFC}" type="datetime1">
              <a:rPr lang="en-US"/>
              <a:pPr>
                <a:defRPr/>
              </a:pPr>
              <a:t>07/06/2025</a:t>
            </a:fld>
            <a:endParaRPr lang="en-US"/>
          </a:p>
        </p:txBody>
      </p:sp>
      <p:sp>
        <p:nvSpPr>
          <p:cNvPr id="17" name="Footer Placeholder 5">
            <a:extLst>
              <a:ext uri="{FF2B5EF4-FFF2-40B4-BE49-F238E27FC236}">
                <a16:creationId xmlns:a16="http://schemas.microsoft.com/office/drawing/2014/main" id="{0E91B4EC-9EAA-2975-D614-AA40D3F16E22}"/>
              </a:ext>
            </a:extLst>
          </p:cNvPr>
          <p:cNvSpPr>
            <a:spLocks noGrp="1"/>
          </p:cNvSpPr>
          <p:nvPr>
            <p:ph type="ftr" sz="quarter" idx="12"/>
          </p:nvPr>
        </p:nvSpPr>
        <p:spPr>
          <a:xfrm>
            <a:off x="402168" y="6410326"/>
            <a:ext cx="4510617" cy="366713"/>
          </a:xfrm>
        </p:spPr>
        <p:txBody>
          <a:bodyPr/>
          <a:lstStyle>
            <a:lvl1pPr>
              <a:defRPr/>
            </a:lvl1pPr>
          </a:lstStyle>
          <a:p>
            <a:pPr>
              <a:defRPr/>
            </a:pPr>
            <a:endParaRPr lang="en-US"/>
          </a:p>
        </p:txBody>
      </p:sp>
    </p:spTree>
    <p:extLst>
      <p:ext uri="{BB962C8B-B14F-4D97-AF65-F5344CB8AC3E}">
        <p14:creationId xmlns:p14="http://schemas.microsoft.com/office/powerpoint/2010/main" val="12875664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EE00335E-B70F-3ADE-8D27-A163E812500F}"/>
              </a:ext>
            </a:extLst>
          </p:cNvPr>
          <p:cNvSpPr>
            <a:spLocks noChangeShapeType="1"/>
          </p:cNvSpPr>
          <p:nvPr/>
        </p:nvSpPr>
        <p:spPr bwMode="auto">
          <a:xfrm>
            <a:off x="203200" y="533400"/>
            <a:ext cx="11777133"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6" name="Rectangle 20">
            <a:extLst>
              <a:ext uri="{FF2B5EF4-FFF2-40B4-BE49-F238E27FC236}">
                <a16:creationId xmlns:a16="http://schemas.microsoft.com/office/drawing/2014/main" id="{B09A79D3-4601-66FD-386A-998E145C72C1}"/>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7" name="Rectangle 21">
            <a:extLst>
              <a:ext uri="{FF2B5EF4-FFF2-40B4-BE49-F238E27FC236}">
                <a16:creationId xmlns:a16="http://schemas.microsoft.com/office/drawing/2014/main" id="{2EB5F999-C068-9F45-397A-484A1DDA14CC}"/>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8" name="Rectangle 23">
            <a:extLst>
              <a:ext uri="{FF2B5EF4-FFF2-40B4-BE49-F238E27FC236}">
                <a16:creationId xmlns:a16="http://schemas.microsoft.com/office/drawing/2014/main" id="{C3F854E0-1CBF-6B20-5DB0-8EA4F4CB5F84}"/>
              </a:ext>
            </a:extLst>
          </p:cNvPr>
          <p:cNvSpPr>
            <a:spLocks noChangeArrowheads="1"/>
          </p:cNvSpPr>
          <p:nvPr/>
        </p:nvSpPr>
        <p:spPr bwMode="white">
          <a:xfrm>
            <a:off x="0" y="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24">
            <a:extLst>
              <a:ext uri="{FF2B5EF4-FFF2-40B4-BE49-F238E27FC236}">
                <a16:creationId xmlns:a16="http://schemas.microsoft.com/office/drawing/2014/main" id="{0B84F0C7-72C7-66AB-B8CD-7C863AB090C9}"/>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 name="Rectangle 9">
            <a:extLst>
              <a:ext uri="{FF2B5EF4-FFF2-40B4-BE49-F238E27FC236}">
                <a16:creationId xmlns:a16="http://schemas.microsoft.com/office/drawing/2014/main" id="{A48B6C87-69E7-B2C8-06E4-A55AD54D232B}"/>
              </a:ext>
            </a:extLst>
          </p:cNvPr>
          <p:cNvSpPr>
            <a:spLocks noChangeArrowheads="1"/>
          </p:cNvSpPr>
          <p:nvPr/>
        </p:nvSpPr>
        <p:spPr bwMode="auto">
          <a:xfrm>
            <a:off x="203200" y="152401"/>
            <a:ext cx="11777133"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1" name="Rectangle 10">
            <a:extLst>
              <a:ext uri="{FF2B5EF4-FFF2-40B4-BE49-F238E27FC236}">
                <a16:creationId xmlns:a16="http://schemas.microsoft.com/office/drawing/2014/main" id="{EEC9F3B2-255D-EA11-B19F-E63E9250FD1A}"/>
              </a:ext>
            </a:extLst>
          </p:cNvPr>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2" name="Rectangle 11">
            <a:extLst>
              <a:ext uri="{FF2B5EF4-FFF2-40B4-BE49-F238E27FC236}">
                <a16:creationId xmlns:a16="http://schemas.microsoft.com/office/drawing/2014/main" id="{D51D4FFB-CB6D-F7C1-1A3E-ACE99EACBA8F}"/>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3" name="Oval 12">
            <a:extLst>
              <a:ext uri="{FF2B5EF4-FFF2-40B4-BE49-F238E27FC236}">
                <a16:creationId xmlns:a16="http://schemas.microsoft.com/office/drawing/2014/main" id="{270FA32F-AF6B-6A0A-1353-328BA6243E21}"/>
              </a:ext>
            </a:extLst>
          </p:cNvPr>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4" name="Oval 13">
            <a:extLst>
              <a:ext uri="{FF2B5EF4-FFF2-40B4-BE49-F238E27FC236}">
                <a16:creationId xmlns:a16="http://schemas.microsoft.com/office/drawing/2014/main" id="{D807742E-6363-69B4-2419-FB507C245E0F}"/>
              </a:ext>
            </a:extLst>
          </p:cNvPr>
          <p:cNvSpPr/>
          <p:nvPr/>
        </p:nvSpPr>
        <p:spPr>
          <a:xfrm>
            <a:off x="1854200" y="323850"/>
            <a:ext cx="5588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5" name="Rectangle 14">
            <a:extLst>
              <a:ext uri="{FF2B5EF4-FFF2-40B4-BE49-F238E27FC236}">
                <a16:creationId xmlns:a16="http://schemas.microsoft.com/office/drawing/2014/main" id="{464CD526-3A1D-B995-A37F-842582CF4BAC}"/>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4000500" y="609600"/>
            <a:ext cx="78232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a:extLst>
              <a:ext uri="{FF2B5EF4-FFF2-40B4-BE49-F238E27FC236}">
                <a16:creationId xmlns:a16="http://schemas.microsoft.com/office/drawing/2014/main" id="{A547A11A-F637-C5D8-82AC-9BD0374CD735}"/>
              </a:ext>
            </a:extLst>
          </p:cNvPr>
          <p:cNvSpPr>
            <a:spLocks noGrp="1"/>
          </p:cNvSpPr>
          <p:nvPr>
            <p:ph type="sldNum" sz="quarter" idx="10"/>
          </p:nvPr>
        </p:nvSpPr>
        <p:spPr>
          <a:xfrm>
            <a:off x="1828800" y="312739"/>
            <a:ext cx="609600" cy="441325"/>
          </a:xfrm>
        </p:spPr>
        <p:txBody>
          <a:bodyPr/>
          <a:lstStyle>
            <a:lvl1pPr>
              <a:defRPr/>
            </a:lvl1pPr>
          </a:lstStyle>
          <a:p>
            <a:pPr>
              <a:defRPr/>
            </a:pPr>
            <a:fld id="{D7AC30DE-B942-445A-9854-024196DED575}" type="slidenum">
              <a:rPr lang="en-US" altLang="en-US"/>
              <a:pPr>
                <a:defRPr/>
              </a:pPr>
              <a:t>‹#›</a:t>
            </a:fld>
            <a:endParaRPr lang="en-US" altLang="en-US"/>
          </a:p>
        </p:txBody>
      </p:sp>
      <p:sp>
        <p:nvSpPr>
          <p:cNvPr id="17" name="Date Placeholder 4">
            <a:extLst>
              <a:ext uri="{FF2B5EF4-FFF2-40B4-BE49-F238E27FC236}">
                <a16:creationId xmlns:a16="http://schemas.microsoft.com/office/drawing/2014/main" id="{7D9724E5-4D10-0B23-691E-CD2784F0CA97}"/>
              </a:ext>
            </a:extLst>
          </p:cNvPr>
          <p:cNvSpPr>
            <a:spLocks noGrp="1"/>
          </p:cNvSpPr>
          <p:nvPr>
            <p:ph type="dt" sz="half" idx="11"/>
          </p:nvPr>
        </p:nvSpPr>
        <p:spPr>
          <a:xfrm>
            <a:off x="7717367" y="6405564"/>
            <a:ext cx="4059767" cy="365125"/>
          </a:xfrm>
        </p:spPr>
        <p:txBody>
          <a:bodyPr/>
          <a:lstStyle>
            <a:lvl1pPr>
              <a:defRPr/>
            </a:lvl1pPr>
          </a:lstStyle>
          <a:p>
            <a:pPr>
              <a:defRPr/>
            </a:pPr>
            <a:fld id="{1285A1C7-83AE-4520-89C1-78FB12A56659}" type="datetime1">
              <a:rPr lang="en-US"/>
              <a:pPr>
                <a:defRPr/>
              </a:pPr>
              <a:t>07/06/2025</a:t>
            </a:fld>
            <a:endParaRPr lang="en-US"/>
          </a:p>
        </p:txBody>
      </p:sp>
      <p:sp>
        <p:nvSpPr>
          <p:cNvPr id="18" name="Footer Placeholder 5">
            <a:extLst>
              <a:ext uri="{FF2B5EF4-FFF2-40B4-BE49-F238E27FC236}">
                <a16:creationId xmlns:a16="http://schemas.microsoft.com/office/drawing/2014/main" id="{61A3A97A-6612-3FC9-6245-67DF7A047C65}"/>
              </a:ext>
            </a:extLst>
          </p:cNvPr>
          <p:cNvSpPr>
            <a:spLocks noGrp="1"/>
          </p:cNvSpPr>
          <p:nvPr>
            <p:ph type="ftr" sz="quarter" idx="12"/>
          </p:nvPr>
        </p:nvSpPr>
        <p:spPr>
          <a:xfrm>
            <a:off x="402168" y="6410326"/>
            <a:ext cx="4779433" cy="366713"/>
          </a:xfrm>
        </p:spPr>
        <p:txBody>
          <a:bodyPr/>
          <a:lstStyle>
            <a:lvl1pPr>
              <a:defRPr/>
            </a:lvl1pPr>
          </a:lstStyle>
          <a:p>
            <a:pPr>
              <a:defRPr/>
            </a:pPr>
            <a:endParaRPr lang="en-US"/>
          </a:p>
        </p:txBody>
      </p:sp>
    </p:spTree>
    <p:extLst>
      <p:ext uri="{BB962C8B-B14F-4D97-AF65-F5344CB8AC3E}">
        <p14:creationId xmlns:p14="http://schemas.microsoft.com/office/powerpoint/2010/main" val="217768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a:extLst>
              <a:ext uri="{FF2B5EF4-FFF2-40B4-BE49-F238E27FC236}">
                <a16:creationId xmlns:a16="http://schemas.microsoft.com/office/drawing/2014/main" id="{88028C84-92E5-E76F-6D5A-01CFA31A95AD}"/>
              </a:ext>
            </a:extLst>
          </p:cNvPr>
          <p:cNvSpPr>
            <a:spLocks noChangeArrowheads="1"/>
          </p:cNvSpPr>
          <p:nvPr/>
        </p:nvSpPr>
        <p:spPr bwMode="white">
          <a:xfrm>
            <a:off x="0" y="6705600"/>
            <a:ext cx="12192000" cy="1524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7" name="Rectangle 15">
            <a:extLst>
              <a:ext uri="{FF2B5EF4-FFF2-40B4-BE49-F238E27FC236}">
                <a16:creationId xmlns:a16="http://schemas.microsoft.com/office/drawing/2014/main" id="{1AA571F8-8C7C-D501-B67C-34ED8041C508}"/>
              </a:ext>
            </a:extLst>
          </p:cNvPr>
          <p:cNvSpPr>
            <a:spLocks noChangeArrowheads="1"/>
          </p:cNvSpPr>
          <p:nvPr/>
        </p:nvSpPr>
        <p:spPr bwMode="white">
          <a:xfrm>
            <a:off x="0" y="1"/>
            <a:ext cx="12192000" cy="1393825"/>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8" name="Rectangle 17">
            <a:extLst>
              <a:ext uri="{FF2B5EF4-FFF2-40B4-BE49-F238E27FC236}">
                <a16:creationId xmlns:a16="http://schemas.microsoft.com/office/drawing/2014/main" id="{DA36F172-B6A3-61D4-E879-A61A4ED12680}"/>
              </a:ext>
            </a:extLst>
          </p:cNvPr>
          <p:cNvSpPr>
            <a:spLocks noChangeArrowheads="1"/>
          </p:cNvSpPr>
          <p:nvPr/>
        </p:nvSpPr>
        <p:spPr bwMode="white">
          <a:xfrm>
            <a:off x="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1029" name="Rectangle 18">
            <a:extLst>
              <a:ext uri="{FF2B5EF4-FFF2-40B4-BE49-F238E27FC236}">
                <a16:creationId xmlns:a16="http://schemas.microsoft.com/office/drawing/2014/main" id="{D0644E56-67AC-E549-A31A-B928B65F812F}"/>
              </a:ext>
            </a:extLst>
          </p:cNvPr>
          <p:cNvSpPr>
            <a:spLocks noChangeArrowheads="1"/>
          </p:cNvSpPr>
          <p:nvPr/>
        </p:nvSpPr>
        <p:spPr bwMode="white">
          <a:xfrm>
            <a:off x="11988800" y="0"/>
            <a:ext cx="203200" cy="6858000"/>
          </a:xfrm>
          <a:prstGeom prst="rect">
            <a:avLst/>
          </a:prstGeom>
          <a:solidFill>
            <a:srgbClr val="FFFFFF"/>
          </a:solidFill>
          <a:ln>
            <a:noFill/>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sz="1800"/>
          </a:p>
        </p:txBody>
      </p:sp>
      <p:sp>
        <p:nvSpPr>
          <p:cNvPr id="9" name="Rectangle 8">
            <a:extLst>
              <a:ext uri="{FF2B5EF4-FFF2-40B4-BE49-F238E27FC236}">
                <a16:creationId xmlns:a16="http://schemas.microsoft.com/office/drawing/2014/main" id="{283DD770-A850-5094-0326-ECB89BE75F81}"/>
              </a:ext>
            </a:extLst>
          </p:cNvPr>
          <p:cNvSpPr>
            <a:spLocks noChangeArrowheads="1"/>
          </p:cNvSpPr>
          <p:nvPr/>
        </p:nvSpPr>
        <p:spPr bwMode="auto">
          <a:xfrm>
            <a:off x="198967" y="6388101"/>
            <a:ext cx="11777133"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4" name="Date Placeholder 13">
            <a:extLst>
              <a:ext uri="{FF2B5EF4-FFF2-40B4-BE49-F238E27FC236}">
                <a16:creationId xmlns:a16="http://schemas.microsoft.com/office/drawing/2014/main" id="{2E97C6D8-C7A2-9ECE-096A-E20A6DFD2F1A}"/>
              </a:ext>
            </a:extLst>
          </p:cNvPr>
          <p:cNvSpPr>
            <a:spLocks noGrp="1"/>
          </p:cNvSpPr>
          <p:nvPr>
            <p:ph type="dt" sz="half" idx="2"/>
          </p:nvPr>
        </p:nvSpPr>
        <p:spPr>
          <a:xfrm>
            <a:off x="7721601" y="6405564"/>
            <a:ext cx="4059767" cy="365125"/>
          </a:xfrm>
          <a:prstGeom prst="rect">
            <a:avLst/>
          </a:prstGeom>
        </p:spPr>
        <p:txBody>
          <a:bodyPr vert="horz"/>
          <a:lstStyle>
            <a:lvl1pPr algn="r" eaLnBrk="1" latinLnBrk="0" hangingPunct="1">
              <a:defRPr kumimoji="0" sz="1400">
                <a:solidFill>
                  <a:srgbClr val="FFFFFF"/>
                </a:solidFill>
                <a:latin typeface="Arial" charset="0"/>
                <a:cs typeface="Arial" charset="0"/>
              </a:defRPr>
            </a:lvl1pPr>
          </a:lstStyle>
          <a:p>
            <a:pPr>
              <a:defRPr/>
            </a:pPr>
            <a:fld id="{DE0236A3-3BCC-476D-BB5B-41CA8631C7B6}" type="datetime1">
              <a:rPr lang="en-US"/>
              <a:pPr>
                <a:defRPr/>
              </a:pPr>
              <a:t>07/06/2025</a:t>
            </a:fld>
            <a:endParaRPr lang="en-US"/>
          </a:p>
        </p:txBody>
      </p:sp>
      <p:sp>
        <p:nvSpPr>
          <p:cNvPr id="3" name="Footer Placeholder 2">
            <a:extLst>
              <a:ext uri="{FF2B5EF4-FFF2-40B4-BE49-F238E27FC236}">
                <a16:creationId xmlns:a16="http://schemas.microsoft.com/office/drawing/2014/main" id="{2AC42432-6D25-59D3-8BC8-A70E1F532618}"/>
              </a:ext>
            </a:extLst>
          </p:cNvPr>
          <p:cNvSpPr>
            <a:spLocks noGrp="1"/>
          </p:cNvSpPr>
          <p:nvPr>
            <p:ph type="ftr" sz="quarter" idx="3"/>
          </p:nvPr>
        </p:nvSpPr>
        <p:spPr>
          <a:xfrm>
            <a:off x="406400" y="6410326"/>
            <a:ext cx="4775200" cy="366713"/>
          </a:xfrm>
          <a:prstGeom prst="rect">
            <a:avLst/>
          </a:prstGeom>
        </p:spPr>
        <p:txBody>
          <a:bodyPr vert="horz"/>
          <a:lstStyle>
            <a:lvl1pPr algn="l" eaLnBrk="1" latinLnBrk="0" hangingPunct="1">
              <a:defRPr kumimoji="0" sz="1200">
                <a:solidFill>
                  <a:srgbClr val="FFFFFF"/>
                </a:solidFill>
                <a:latin typeface="Arial" charset="0"/>
                <a:cs typeface="Arial" charset="0"/>
              </a:defRPr>
            </a:lvl1pPr>
          </a:lstStyle>
          <a:p>
            <a:pPr>
              <a:defRPr/>
            </a:pPr>
            <a:endParaRPr lang="en-US"/>
          </a:p>
        </p:txBody>
      </p:sp>
      <p:sp>
        <p:nvSpPr>
          <p:cNvPr id="8" name="Rectangle 7">
            <a:extLst>
              <a:ext uri="{FF2B5EF4-FFF2-40B4-BE49-F238E27FC236}">
                <a16:creationId xmlns:a16="http://schemas.microsoft.com/office/drawing/2014/main" id="{ED6B0285-F0B3-697D-4EB9-83BFBAC4392D}"/>
              </a:ext>
            </a:extLst>
          </p:cNvPr>
          <p:cNvSpPr>
            <a:spLocks noChangeArrowheads="1"/>
          </p:cNvSpPr>
          <p:nvPr/>
        </p:nvSpPr>
        <p:spPr bwMode="auto">
          <a:xfrm>
            <a:off x="203200" y="155575"/>
            <a:ext cx="11777133"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eaLnBrk="1" hangingPunct="1">
              <a:defRPr/>
            </a:pPr>
            <a:endParaRPr lang="en-US" sz="1800" dirty="0">
              <a:latin typeface="Arial" charset="0"/>
              <a:cs typeface="Arial" charset="0"/>
            </a:endParaRPr>
          </a:p>
        </p:txBody>
      </p:sp>
      <p:sp>
        <p:nvSpPr>
          <p:cNvPr id="10" name="Straight Connector 9">
            <a:extLst>
              <a:ext uri="{FF2B5EF4-FFF2-40B4-BE49-F238E27FC236}">
                <a16:creationId xmlns:a16="http://schemas.microsoft.com/office/drawing/2014/main" id="{7E16A9FD-33E8-8136-A788-C42FA37D70B9}"/>
              </a:ext>
            </a:extLst>
          </p:cNvPr>
          <p:cNvSpPr>
            <a:spLocks noChangeShapeType="1"/>
          </p:cNvSpPr>
          <p:nvPr/>
        </p:nvSpPr>
        <p:spPr bwMode="auto">
          <a:xfrm>
            <a:off x="203200" y="1276350"/>
            <a:ext cx="11777133"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eaLnBrk="1" hangingPunct="1">
              <a:defRPr/>
            </a:pPr>
            <a:endParaRPr lang="en-US" sz="1800">
              <a:latin typeface="Arial" charset="0"/>
              <a:cs typeface="Arial" charset="0"/>
            </a:endParaRPr>
          </a:p>
        </p:txBody>
      </p:sp>
      <p:sp>
        <p:nvSpPr>
          <p:cNvPr id="12" name="Oval 11">
            <a:extLst>
              <a:ext uri="{FF2B5EF4-FFF2-40B4-BE49-F238E27FC236}">
                <a16:creationId xmlns:a16="http://schemas.microsoft.com/office/drawing/2014/main" id="{01D96128-574D-1492-189A-337BCEF1B53F}"/>
              </a:ext>
            </a:extLst>
          </p:cNvPr>
          <p:cNvSpPr/>
          <p:nvPr/>
        </p:nvSpPr>
        <p:spPr>
          <a:xfrm>
            <a:off x="5689600" y="955675"/>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15" name="Oval 14">
            <a:extLst>
              <a:ext uri="{FF2B5EF4-FFF2-40B4-BE49-F238E27FC236}">
                <a16:creationId xmlns:a16="http://schemas.microsoft.com/office/drawing/2014/main" id="{E7221703-4F9C-3178-4229-2956DDD1561A}"/>
              </a:ext>
            </a:extLst>
          </p:cNvPr>
          <p:cNvSpPr/>
          <p:nvPr/>
        </p:nvSpPr>
        <p:spPr>
          <a:xfrm>
            <a:off x="5816600" y="1050925"/>
            <a:ext cx="5588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3" name="Slide Number Placeholder 22">
            <a:extLst>
              <a:ext uri="{FF2B5EF4-FFF2-40B4-BE49-F238E27FC236}">
                <a16:creationId xmlns:a16="http://schemas.microsoft.com/office/drawing/2014/main" id="{862B5B97-E888-61CC-DC8A-922E032A6E93}"/>
              </a:ext>
            </a:extLst>
          </p:cNvPr>
          <p:cNvSpPr>
            <a:spLocks noGrp="1"/>
          </p:cNvSpPr>
          <p:nvPr>
            <p:ph type="sldNum" sz="quarter" idx="4"/>
          </p:nvPr>
        </p:nvSpPr>
        <p:spPr>
          <a:xfrm>
            <a:off x="5791200" y="1039814"/>
            <a:ext cx="6096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7B9899"/>
                </a:solidFill>
              </a:defRPr>
            </a:lvl1pPr>
          </a:lstStyle>
          <a:p>
            <a:pPr>
              <a:defRPr/>
            </a:pPr>
            <a:fld id="{BA8B2452-7899-4BA0-9425-319BCB4EC82F}" type="slidenum">
              <a:rPr lang="en-US" altLang="en-US"/>
              <a:pPr>
                <a:defRPr/>
              </a:pPr>
              <a:t>‹#›</a:t>
            </a:fld>
            <a:endParaRPr lang="en-US" altLang="en-US"/>
          </a:p>
        </p:txBody>
      </p:sp>
      <p:sp>
        <p:nvSpPr>
          <p:cNvPr id="1038" name="Title Placeholder 21">
            <a:extLst>
              <a:ext uri="{FF2B5EF4-FFF2-40B4-BE49-F238E27FC236}">
                <a16:creationId xmlns:a16="http://schemas.microsoft.com/office/drawing/2014/main" id="{2689CF95-C86D-C2C4-8D8C-532FC40E2EB9}"/>
              </a:ext>
            </a:extLst>
          </p:cNvPr>
          <p:cNvSpPr>
            <a:spLocks noGrp="1"/>
          </p:cNvSpPr>
          <p:nvPr>
            <p:ph type="title"/>
          </p:nvPr>
        </p:nvSpPr>
        <p:spPr bwMode="auto">
          <a:xfrm>
            <a:off x="402167" y="228601"/>
            <a:ext cx="113792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9" name="Text Placeholder 12">
            <a:extLst>
              <a:ext uri="{FF2B5EF4-FFF2-40B4-BE49-F238E27FC236}">
                <a16:creationId xmlns:a16="http://schemas.microsoft.com/office/drawing/2014/main" id="{359A7278-F5D9-896D-3A45-936C0689F7D9}"/>
              </a:ext>
            </a:extLst>
          </p:cNvPr>
          <p:cNvSpPr>
            <a:spLocks noGrp="1"/>
          </p:cNvSpPr>
          <p:nvPr>
            <p:ph type="body" idx="1"/>
          </p:nvPr>
        </p:nvSpPr>
        <p:spPr bwMode="auto">
          <a:xfrm>
            <a:off x="402167" y="1524000"/>
            <a:ext cx="113792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1188809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D8B7BE72-9969-0820-C2ED-A099979BD651}"/>
              </a:ext>
            </a:extLst>
          </p:cNvPr>
          <p:cNvSpPr/>
          <p:nvPr/>
        </p:nvSpPr>
        <p:spPr>
          <a:xfrm>
            <a:off x="2836607" y="2105880"/>
            <a:ext cx="6858000" cy="1726253"/>
          </a:xfrm>
          <a:prstGeom prst="roundRect">
            <a:avLst/>
          </a:prstGeom>
          <a:ln w="762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10 Academy </a:t>
            </a:r>
            <a:b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br>
            <a:r>
              <a:rPr lang="en-US" sz="3200" dirty="0">
                <a:solidFill>
                  <a:prstClr val="black"/>
                </a:solidFill>
                <a:latin typeface="Times New Roman" panose="02020603050405020304" pitchFamily="18" charset="0"/>
                <a:ea typeface="Tahoma" panose="020B0604030504040204" pitchFamily="34" charset="0"/>
                <a:cs typeface="Times New Roman" panose="02020603050405020304" pitchFamily="18" charset="0"/>
              </a:rPr>
              <a:t>Kifiya AI Mastery Training Program 5</a:t>
            </a:r>
            <a:endParaRPr lang="en-US" sz="3200" b="1" dirty="0">
              <a:solidFill>
                <a:prstClr val="black"/>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Oval 5">
            <a:extLst>
              <a:ext uri="{FF2B5EF4-FFF2-40B4-BE49-F238E27FC236}">
                <a16:creationId xmlns:a16="http://schemas.microsoft.com/office/drawing/2014/main" id="{FEE7272B-091E-AE16-E7AD-27E58FC09E78}"/>
              </a:ext>
            </a:extLst>
          </p:cNvPr>
          <p:cNvSpPr/>
          <p:nvPr/>
        </p:nvSpPr>
        <p:spPr>
          <a:xfrm>
            <a:off x="2610465" y="3984215"/>
            <a:ext cx="7310284" cy="1284288"/>
          </a:xfrm>
          <a:prstGeom prst="ellipse">
            <a:avLst/>
          </a:prstGeom>
          <a:solidFill>
            <a:schemeClr val="accent2">
              <a:lumMod val="50000"/>
            </a:schemeClr>
          </a:solidFill>
        </p:spPr>
        <p:style>
          <a:lnRef idx="0">
            <a:schemeClr val="accent2"/>
          </a:lnRef>
          <a:fillRef idx="3">
            <a:schemeClr val="accent2"/>
          </a:fillRef>
          <a:effectRef idx="3">
            <a:schemeClr val="accent2"/>
          </a:effectRef>
          <a:fontRef idx="minor">
            <a:schemeClr val="lt1"/>
          </a:fontRef>
        </p:style>
        <p:txBody>
          <a:bodyPr anchor="ctr"/>
          <a:lstStyle/>
          <a:p>
            <a:pPr algn="ctr" fontAlgn="base">
              <a:spcBef>
                <a:spcPct val="0"/>
              </a:spcBef>
              <a:spcAft>
                <a:spcPct val="0"/>
              </a:spcAft>
              <a:defRPr/>
            </a:pPr>
            <a:r>
              <a:rPr lang="en-US" sz="2000" b="1" i="1" dirty="0">
                <a:solidFill>
                  <a:schemeClr val="bg1"/>
                </a:solidFill>
                <a:latin typeface="Times New Roman" panose="02020603050405020304" pitchFamily="18" charset="0"/>
                <a:ea typeface="Calibri" pitchFamily="34" charset="0"/>
                <a:cs typeface="Times New Roman" panose="02020603050405020304" pitchFamily="18" charset="0"/>
              </a:rPr>
              <a:t>Jerusalem F.</a:t>
            </a:r>
          </a:p>
          <a:p>
            <a:pPr algn="ctr" fontAlgn="base">
              <a:spcBef>
                <a:spcPct val="0"/>
              </a:spcBef>
              <a:spcAft>
                <a:spcPct val="0"/>
              </a:spcAft>
              <a:defRPr/>
            </a:pPr>
            <a:r>
              <a:rPr lang="en-US" sz="2000" b="1" i="1" dirty="0">
                <a:solidFill>
                  <a:prstClr val="white"/>
                </a:solidFill>
                <a:latin typeface="Times New Roman" panose="02020603050405020304" pitchFamily="18" charset="0"/>
                <a:ea typeface="Calibri" pitchFamily="34" charset="0"/>
                <a:cs typeface="Times New Roman" panose="02020603050405020304" pitchFamily="18" charset="0"/>
              </a:rPr>
              <a:t>(</a:t>
            </a:r>
            <a:r>
              <a:rPr lang="en-US" sz="2000" b="1" i="1" dirty="0">
                <a:solidFill>
                  <a:prstClr val="black"/>
                </a:solidFill>
                <a:latin typeface="Times New Roman" panose="02020603050405020304" pitchFamily="18" charset="0"/>
                <a:ea typeface="Calibri" pitchFamily="34" charset="0"/>
                <a:cs typeface="Times New Roman" panose="02020603050405020304" pitchFamily="18" charset="0"/>
              </a:rPr>
              <a:t>MSc, MSc DS</a:t>
            </a:r>
            <a:r>
              <a:rPr lang="en-US" sz="2000" b="1" i="1" dirty="0">
                <a:solidFill>
                  <a:prstClr val="white"/>
                </a:solidFill>
                <a:latin typeface="Times New Roman" panose="02020603050405020304" pitchFamily="18" charset="0"/>
                <a:ea typeface="Calibri" pitchFamily="34" charset="0"/>
                <a:cs typeface="Times New Roman" panose="02020603050405020304" pitchFamily="18" charset="0"/>
              </a:rPr>
              <a:t>)</a:t>
            </a:r>
            <a:endParaRPr lang="en-US" sz="2000" b="1" dirty="0">
              <a:solidFill>
                <a:srgbClr val="0033CC"/>
              </a:solidFill>
              <a:latin typeface="Times New Roman" panose="02020603050405020304" pitchFamily="18" charset="0"/>
              <a:ea typeface="Calibri" pitchFamily="34" charset="0"/>
              <a:cs typeface="Times New Roman" panose="02020603050405020304" pitchFamily="18" charset="0"/>
            </a:endParaRPr>
          </a:p>
        </p:txBody>
      </p:sp>
      <p:sp>
        <p:nvSpPr>
          <p:cNvPr id="7176" name="TextBox 6">
            <a:extLst>
              <a:ext uri="{FF2B5EF4-FFF2-40B4-BE49-F238E27FC236}">
                <a16:creationId xmlns:a16="http://schemas.microsoft.com/office/drawing/2014/main" id="{F609F04C-373D-7C66-FB51-DB4490040CCF}"/>
              </a:ext>
            </a:extLst>
          </p:cNvPr>
          <p:cNvSpPr txBox="1">
            <a:spLocks noChangeArrowheads="1"/>
          </p:cNvSpPr>
          <p:nvPr/>
        </p:nvSpPr>
        <p:spPr bwMode="auto">
          <a:xfrm>
            <a:off x="816077" y="5222724"/>
            <a:ext cx="10766323" cy="1220783"/>
          </a:xfrm>
          <a:prstGeom prst="rect">
            <a:avLst/>
          </a:prstGeom>
          <a:solidFill>
            <a:schemeClr val="tx2">
              <a:lumMod val="60000"/>
              <a:lumOff val="40000"/>
            </a:schemeClr>
          </a:solidFill>
          <a:ln w="9525">
            <a:noFill/>
            <a:miter lim="800000"/>
            <a:headEnd/>
            <a:tailEnd/>
          </a:ln>
        </p:spPr>
        <p:txBody>
          <a:bodyPr wrap="square">
            <a:spAutoFit/>
          </a:bodyPr>
          <a:lstStyle/>
          <a:p>
            <a:pPr algn="ctr" fontAlgn="base">
              <a:spcBef>
                <a:spcPct val="0"/>
              </a:spcBef>
              <a:spcAft>
                <a:spcPct val="0"/>
              </a:spcAft>
              <a:defRPr/>
            </a:pPr>
            <a:r>
              <a:rPr lang="en-US" sz="2400" dirty="0">
                <a:latin typeface="Times New Roman" panose="02020603050405020304" pitchFamily="18" charset="0"/>
                <a:cs typeface="Times New Roman" panose="02020603050405020304" pitchFamily="18" charset="0"/>
              </a:rPr>
              <a:t>July  2025</a:t>
            </a:r>
          </a:p>
          <a:p>
            <a:pPr algn="ctr" fontAlgn="base">
              <a:spcBef>
                <a:spcPct val="0"/>
              </a:spcBef>
              <a:spcAft>
                <a:spcPct val="0"/>
              </a:spcAft>
              <a:defRPr/>
            </a:pPr>
            <a:r>
              <a:rPr lang="en-US" sz="2400" dirty="0">
                <a:latin typeface="Times New Roman" panose="02020603050405020304" pitchFamily="18" charset="0"/>
                <a:cs typeface="Times New Roman" panose="02020603050405020304" pitchFamily="18" charset="0"/>
              </a:rPr>
              <a:t>Week 6 Careers Challenge</a:t>
            </a:r>
          </a:p>
          <a:p>
            <a:pPr marL="0" marR="0" algn="ctr">
              <a:lnSpc>
                <a:spcPct val="115000"/>
              </a:lnSpc>
              <a:spcAft>
                <a:spcPts val="800"/>
              </a:spcAft>
            </a:pPr>
            <a:r>
              <a:rPr lang="en-US" sz="2400" dirty="0">
                <a:latin typeface="Times New Roman" panose="02020603050405020304" pitchFamily="18" charset="0"/>
                <a:cs typeface="Times New Roman" panose="02020603050405020304" pitchFamily="18" charset="0"/>
              </a:rPr>
              <a:t>Leadership</a:t>
            </a:r>
          </a:p>
        </p:txBody>
      </p:sp>
      <p:pic>
        <p:nvPicPr>
          <p:cNvPr id="15369" name="Picture 7" descr="http://caccioppoli.com/gif%20animated%20icons/red_and_white.gif">
            <a:extLst>
              <a:ext uri="{FF2B5EF4-FFF2-40B4-BE49-F238E27FC236}">
                <a16:creationId xmlns:a16="http://schemas.microsoft.com/office/drawing/2014/main" id="{22AD2196-65CD-1E77-D84F-46FCD62023C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770239" y="3838544"/>
            <a:ext cx="6858000"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8" descr="http://caccioppoli.com/gif%20animated%20icons/red_and_white.gif">
            <a:extLst>
              <a:ext uri="{FF2B5EF4-FFF2-40B4-BE49-F238E27FC236}">
                <a16:creationId xmlns:a16="http://schemas.microsoft.com/office/drawing/2014/main" id="{F9B54CE2-C939-52DC-C8AD-32C54688237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836607" y="1854200"/>
            <a:ext cx="6858000" cy="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25EF1006-63D0-A282-5207-DBEF74B0A8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1784" y="217487"/>
            <a:ext cx="2427646" cy="1624808"/>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23442-337C-9F3E-D1F4-4534254B08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073A1-CC1D-8C41-4E6D-139B599A36DE}"/>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3B2B0C83-BF9D-F3F5-848C-1B1D1781E0CE}"/>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10</a:t>
            </a:fld>
            <a:endParaRPr lang="en-US" altLang="en-US" sz="2400" dirty="0">
              <a:solidFill>
                <a:schemeClr val="tx1"/>
              </a:solidFill>
            </a:endParaRPr>
          </a:p>
        </p:txBody>
      </p:sp>
      <p:sp>
        <p:nvSpPr>
          <p:cNvPr id="3" name="TextBox 2">
            <a:extLst>
              <a:ext uri="{FF2B5EF4-FFF2-40B4-BE49-F238E27FC236}">
                <a16:creationId xmlns:a16="http://schemas.microsoft.com/office/drawing/2014/main" id="{2E2D3454-7E5D-CEB3-288F-8AA3F8CE17CA}"/>
              </a:ext>
            </a:extLst>
          </p:cNvPr>
          <p:cNvSpPr txBox="1"/>
          <p:nvPr/>
        </p:nvSpPr>
        <p:spPr>
          <a:xfrm>
            <a:off x="431800" y="1556930"/>
            <a:ext cx="11189929" cy="4457952"/>
          </a:xfrm>
          <a:prstGeom prst="rect">
            <a:avLst/>
          </a:prstGeom>
          <a:noFill/>
        </p:spPr>
        <p:txBody>
          <a:bodyPr wrap="square" rtlCol="0">
            <a:spAutoFit/>
          </a:bodyPr>
          <a:lstStyle/>
          <a:p>
            <a:pPr marL="457200" marR="0" lvl="0" indent="-457200" algn="just">
              <a:lnSpc>
                <a:spcPct val="150000"/>
              </a:lnSpc>
              <a:buFont typeface="+mj-lt"/>
              <a:buAutoNum type="arabicPeriod" startAt="2"/>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Step-by-Step Approach to Address Mark's Concerns and Aisha's Suggestion</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Initial One-on-One Meetings</a:t>
            </a:r>
            <a:r>
              <a:rPr lang="en-US" sz="2400" dirty="0">
                <a:latin typeface="Times New Roman" panose="02020603050405020304" pitchFamily="18" charset="0"/>
                <a:cs typeface="Times New Roman" panose="02020603050405020304" pitchFamily="18" charset="0"/>
              </a:rPr>
              <a:t>: Schedule individual meetings with Mark and Aisha to understand their perspectives fully. This will allow them to express their concerns and suggestions without interruption.</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Facilitate a Joint Discussion</a:t>
            </a:r>
            <a:r>
              <a:rPr lang="en-US" sz="2400" dirty="0">
                <a:latin typeface="Times New Roman" panose="02020603050405020304" pitchFamily="18" charset="0"/>
                <a:cs typeface="Times New Roman" panose="02020603050405020304" pitchFamily="18" charset="0"/>
              </a:rPr>
              <a:t>: Bring Mark and Aisha together for a structured discussion. Set ground rules for respectful dialogue and ensure both parties have equal time to present their viewpoints.</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95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845E3-2F20-5080-2559-1A3A06D404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362910-803B-0F6C-819D-1ADB0DFFBBA3}"/>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BC5BF805-F7F6-AAB2-49E4-BE292BCBE3F0}"/>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11</a:t>
            </a:fld>
            <a:endParaRPr lang="en-US" altLang="en-US" sz="2400" dirty="0">
              <a:solidFill>
                <a:schemeClr val="tx1"/>
              </a:solidFill>
            </a:endParaRPr>
          </a:p>
        </p:txBody>
      </p:sp>
      <p:sp>
        <p:nvSpPr>
          <p:cNvPr id="3" name="TextBox 2">
            <a:extLst>
              <a:ext uri="{FF2B5EF4-FFF2-40B4-BE49-F238E27FC236}">
                <a16:creationId xmlns:a16="http://schemas.microsoft.com/office/drawing/2014/main" id="{51614489-7A3F-8E2D-C5EF-2DCF05721576}"/>
              </a:ext>
            </a:extLst>
          </p:cNvPr>
          <p:cNvSpPr txBox="1"/>
          <p:nvPr/>
        </p:nvSpPr>
        <p:spPr>
          <a:xfrm>
            <a:off x="371577" y="1468439"/>
            <a:ext cx="11499645" cy="5217134"/>
          </a:xfrm>
          <a:prstGeom prst="rect">
            <a:avLst/>
          </a:prstGeom>
          <a:noFill/>
        </p:spPr>
        <p:txBody>
          <a:bodyPr wrap="square" rtlCol="0">
            <a:spAutoFit/>
          </a:bodyPr>
          <a:lstStyle/>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Evaluate the Proposal</a:t>
            </a:r>
            <a:r>
              <a:rPr lang="en-US" sz="2400" dirty="0">
                <a:latin typeface="Times New Roman" panose="02020603050405020304" pitchFamily="18" charset="0"/>
                <a:cs typeface="Times New Roman" panose="02020603050405020304" pitchFamily="18" charset="0"/>
              </a:rPr>
              <a:t>: Analyze Aisha’s suggestion to use </a:t>
            </a:r>
            <a:r>
              <a:rPr lang="en-US" sz="2400" dirty="0" err="1">
                <a:latin typeface="Times New Roman" panose="02020603050405020304" pitchFamily="18" charset="0"/>
                <a:cs typeface="Times New Roman" panose="02020603050405020304" pitchFamily="18" charset="0"/>
              </a:rPr>
              <a:t>EchoStack</a:t>
            </a:r>
            <a:r>
              <a:rPr lang="en-US" sz="2400" dirty="0">
                <a:latin typeface="Times New Roman" panose="02020603050405020304" pitchFamily="18" charset="0"/>
                <a:cs typeface="Times New Roman" panose="02020603050405020304" pitchFamily="18" charset="0"/>
              </a:rPr>
              <a:t> by assessing its potential benefits and risks. Involve Raj and David in this evaluation to gather diverse insights.</a:t>
            </a:r>
          </a:p>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Consensus Building</a:t>
            </a:r>
            <a:r>
              <a:rPr lang="en-US" sz="2400" dirty="0">
                <a:latin typeface="Times New Roman" panose="02020603050405020304" pitchFamily="18" charset="0"/>
                <a:cs typeface="Times New Roman" panose="02020603050405020304" pitchFamily="18" charset="0"/>
              </a:rPr>
              <a:t>: Work towards finding common ground. If Aisha’s approach has merit, discuss how it can be integrated with the existing architecture to mitigate Mark’s concerns.</a:t>
            </a:r>
          </a:p>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Decision Making</a:t>
            </a:r>
            <a:r>
              <a:rPr lang="en-US" sz="2400" dirty="0">
                <a:latin typeface="Times New Roman" panose="02020603050405020304" pitchFamily="18" charset="0"/>
                <a:cs typeface="Times New Roman" panose="02020603050405020304" pitchFamily="18" charset="0"/>
              </a:rPr>
              <a:t>: Based on the discussions and evaluations, make a decision that considers both the feasibility of Aisha’s proposal and the concerns raised by Mark. Communicate the decision clearly to the team, outlining the rationale behind it.</a:t>
            </a:r>
          </a:p>
        </p:txBody>
      </p:sp>
    </p:spTree>
    <p:extLst>
      <p:ext uri="{BB962C8B-B14F-4D97-AF65-F5344CB8AC3E}">
        <p14:creationId xmlns:p14="http://schemas.microsoft.com/office/powerpoint/2010/main" val="259032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F434F-C3F3-18B8-7B08-91F3CD5D9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01C999-8191-0560-2FCB-994895863869}"/>
              </a:ext>
            </a:extLst>
          </p:cNvPr>
          <p:cNvSpPr>
            <a:spLocks noGrp="1"/>
          </p:cNvSpPr>
          <p:nvPr>
            <p:ph type="title"/>
          </p:nvPr>
        </p:nvSpPr>
        <p:spPr>
          <a:xfrm>
            <a:off x="431800" y="110475"/>
            <a:ext cx="11379200" cy="758825"/>
          </a:xfrm>
        </p:spPr>
        <p:txBody>
          <a:bodyPr/>
          <a:lstStyle/>
          <a:p>
            <a:r>
              <a:rPr lang="en-US" sz="2800" dirty="0">
                <a:solidFill>
                  <a:schemeClr val="tx1"/>
                </a:solidFill>
                <a:latin typeface="Times New Roman" panose="02020603050405020304" pitchFamily="18" charset="0"/>
                <a:cs typeface="Times New Roman" panose="02020603050405020304" pitchFamily="18" charset="0"/>
              </a:rPr>
              <a:t>Outliers in sales</a:t>
            </a:r>
          </a:p>
        </p:txBody>
      </p:sp>
      <p:sp>
        <p:nvSpPr>
          <p:cNvPr id="4" name="Slide Number Placeholder 3">
            <a:extLst>
              <a:ext uri="{FF2B5EF4-FFF2-40B4-BE49-F238E27FC236}">
                <a16:creationId xmlns:a16="http://schemas.microsoft.com/office/drawing/2014/main" id="{5C627961-B5A9-E3BE-6A5D-3EA604ACB13E}"/>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12</a:t>
            </a:fld>
            <a:endParaRPr lang="en-US" altLang="en-US" sz="2400" dirty="0">
              <a:solidFill>
                <a:schemeClr val="tx1"/>
              </a:solidFill>
            </a:endParaRPr>
          </a:p>
        </p:txBody>
      </p:sp>
      <p:sp>
        <p:nvSpPr>
          <p:cNvPr id="3" name="TextBox 2">
            <a:extLst>
              <a:ext uri="{FF2B5EF4-FFF2-40B4-BE49-F238E27FC236}">
                <a16:creationId xmlns:a16="http://schemas.microsoft.com/office/drawing/2014/main" id="{A9F2B999-CE33-8EE8-2EC0-A3199D93E9F4}"/>
              </a:ext>
            </a:extLst>
          </p:cNvPr>
          <p:cNvSpPr txBox="1"/>
          <p:nvPr/>
        </p:nvSpPr>
        <p:spPr>
          <a:xfrm>
            <a:off x="315451" y="1468439"/>
            <a:ext cx="11002297" cy="4457952"/>
          </a:xfrm>
          <a:prstGeom prst="rect">
            <a:avLst/>
          </a:prstGeom>
          <a:noFill/>
        </p:spPr>
        <p:txBody>
          <a:bodyPr wrap="square" rtlCol="0">
            <a:spAutoFit/>
          </a:bodyPr>
          <a:lstStyle/>
          <a:p>
            <a:pPr marL="457200" marR="0" lvl="0" indent="-457200" algn="just">
              <a:lnSpc>
                <a:spcPct val="150000"/>
              </a:lnSpc>
              <a:buFont typeface="+mj-lt"/>
              <a:buAutoNum type="arabicPeriod" startAt="3"/>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Leadership Styles to Motivate and Guide the Team</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Transformational Leadership</a:t>
            </a:r>
            <a:r>
              <a:rPr lang="en-US" sz="2400" dirty="0">
                <a:latin typeface="Times New Roman" panose="02020603050405020304" pitchFamily="18" charset="0"/>
                <a:cs typeface="Times New Roman" panose="02020603050405020304" pitchFamily="18" charset="0"/>
              </a:rPr>
              <a:t>: This style will be essential in inspiring and motivating the team during this challenging time. By articulating a clear vision for Project Phoenix and emphasizing the importance of each team member's contributions, I can foster a sense of purpose. For example, I will hold a team meeting to celebrate our progress and reinforce the project's significance to the company’s future.</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14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CCCCD-E90C-38F9-B9D4-89DF16B6A4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D7EA3-07D6-2839-CDFF-CF13D7EC480C}"/>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786C646A-7E79-2CF9-28BC-79CE575B0F4D}"/>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13</a:t>
            </a:fld>
            <a:endParaRPr lang="en-US" altLang="en-US" sz="2400" dirty="0">
              <a:solidFill>
                <a:schemeClr val="tx1"/>
              </a:solidFill>
            </a:endParaRPr>
          </a:p>
        </p:txBody>
      </p:sp>
      <p:sp>
        <p:nvSpPr>
          <p:cNvPr id="3" name="TextBox 2">
            <a:extLst>
              <a:ext uri="{FF2B5EF4-FFF2-40B4-BE49-F238E27FC236}">
                <a16:creationId xmlns:a16="http://schemas.microsoft.com/office/drawing/2014/main" id="{E315FB54-C49F-193A-169D-AEFC2A4447F9}"/>
              </a:ext>
            </a:extLst>
          </p:cNvPr>
          <p:cNvSpPr txBox="1"/>
          <p:nvPr/>
        </p:nvSpPr>
        <p:spPr>
          <a:xfrm>
            <a:off x="406400" y="1468439"/>
            <a:ext cx="11379200" cy="4560544"/>
          </a:xfrm>
          <a:prstGeom prst="rect">
            <a:avLst/>
          </a:prstGeom>
          <a:noFill/>
        </p:spPr>
        <p:txBody>
          <a:bodyPr wrap="square" rtlCol="0">
            <a:spAutoFit/>
          </a:bodyPr>
          <a:lstStyle/>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Participative Leadership</a:t>
            </a:r>
            <a:r>
              <a:rPr lang="en-US" sz="2400" dirty="0">
                <a:latin typeface="Times New Roman" panose="02020603050405020304" pitchFamily="18" charset="0"/>
                <a:cs typeface="Times New Roman" panose="02020603050405020304" pitchFamily="18" charset="0"/>
              </a:rPr>
              <a:t>: Involving team members in decision-making processes will help build trust and encourage collaboration. For instance, during discussions about Aisha’s technology proposal, I will invite input from all team members, ensuring everyone feels valued and heard.</a:t>
            </a:r>
          </a:p>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Situational Leadership</a:t>
            </a:r>
            <a:r>
              <a:rPr lang="en-US" sz="2400" dirty="0">
                <a:latin typeface="Times New Roman" panose="02020603050405020304" pitchFamily="18" charset="0"/>
                <a:cs typeface="Times New Roman" panose="02020603050405020304" pitchFamily="18" charset="0"/>
              </a:rPr>
              <a:t>: Adapting my leadership style based on the team's needs will be crucial. For example, I may need to take a more directive approach initially to address the immediate knowledge gap left by John, but as the team stabilizes, I can shift to a more supportive role to encourage autonomy and innovation.</a:t>
            </a:r>
          </a:p>
        </p:txBody>
      </p:sp>
    </p:spTree>
    <p:extLst>
      <p:ext uri="{BB962C8B-B14F-4D97-AF65-F5344CB8AC3E}">
        <p14:creationId xmlns:p14="http://schemas.microsoft.com/office/powerpoint/2010/main" val="1954568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old stick figure with a question mark&#10;&#10;Description automatically generated">
            <a:extLst>
              <a:ext uri="{FF2B5EF4-FFF2-40B4-BE49-F238E27FC236}">
                <a16:creationId xmlns:a16="http://schemas.microsoft.com/office/drawing/2014/main" id="{D1635ECC-3309-2809-42F1-0679E67E627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10813" y="2227007"/>
            <a:ext cx="8259097" cy="3480620"/>
          </a:xfrm>
        </p:spPr>
      </p:pic>
      <p:sp>
        <p:nvSpPr>
          <p:cNvPr id="4" name="Slide Number Placeholder 3">
            <a:extLst>
              <a:ext uri="{FF2B5EF4-FFF2-40B4-BE49-F238E27FC236}">
                <a16:creationId xmlns:a16="http://schemas.microsoft.com/office/drawing/2014/main" id="{729586BB-248E-A873-4FE4-62BD0A561A48}"/>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14</a:t>
            </a:fld>
            <a:endParaRPr lang="en-US" altLang="en-US" sz="2400" dirty="0">
              <a:solidFill>
                <a:schemeClr val="tx1"/>
              </a:solidFill>
            </a:endParaRPr>
          </a:p>
        </p:txBody>
      </p:sp>
    </p:spTree>
    <p:extLst>
      <p:ext uri="{BB962C8B-B14F-4D97-AF65-F5344CB8AC3E}">
        <p14:creationId xmlns:p14="http://schemas.microsoft.com/office/powerpoint/2010/main" val="248445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84A2-7944-ED7D-E314-659FEA814DD4}"/>
              </a:ext>
            </a:extLst>
          </p:cNvPr>
          <p:cNvSpPr>
            <a:spLocks noGrp="1"/>
          </p:cNvSpPr>
          <p:nvPr>
            <p:ph type="title"/>
          </p:nvPr>
        </p:nvSpPr>
        <p:spPr>
          <a:xfrm>
            <a:off x="398207" y="359903"/>
            <a:ext cx="10943302" cy="584662"/>
          </a:xfrm>
        </p:spPr>
        <p:txBody>
          <a:bodyPr>
            <a:noAutofit/>
          </a:bodyPr>
          <a:lstStyle/>
          <a:p>
            <a:r>
              <a:rPr lang="en-US" sz="2800" dirty="0">
                <a:solidFill>
                  <a:schemeClr val="tx1"/>
                </a:solidFill>
                <a:latin typeface="Times New Roman" panose="02020603050405020304" pitchFamily="18" charset="0"/>
                <a:cs typeface="Times New Roman" panose="02020603050405020304" pitchFamily="18" charset="0"/>
              </a:rPr>
              <a:t>Contents </a:t>
            </a:r>
          </a:p>
        </p:txBody>
      </p:sp>
      <p:sp>
        <p:nvSpPr>
          <p:cNvPr id="16388" name="Slide Number Placeholder 5">
            <a:extLst>
              <a:ext uri="{FF2B5EF4-FFF2-40B4-BE49-F238E27FC236}">
                <a16:creationId xmlns:a16="http://schemas.microsoft.com/office/drawing/2014/main" id="{093D2528-C4CC-3658-F217-314D5E84B358}"/>
              </a:ext>
            </a:extLst>
          </p:cNvPr>
          <p:cNvSpPr>
            <a:spLocks noGrp="1"/>
          </p:cNvSpPr>
          <p:nvPr>
            <p:ph type="sldNum" sz="quarter" idx="12"/>
          </p:nvPr>
        </p:nvSpPr>
        <p:spPr bwMode="auto">
          <a:xfrm>
            <a:off x="5816600" y="1071358"/>
            <a:ext cx="609600" cy="441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fontAlgn="base">
              <a:spcBef>
                <a:spcPct val="0"/>
              </a:spcBef>
              <a:spcAft>
                <a:spcPct val="0"/>
              </a:spcAft>
              <a:buClrTx/>
              <a:buSzTx/>
              <a:buNone/>
            </a:pPr>
            <a:fld id="{A25C102B-7EF2-41D2-B12E-58E26C9674D6}" type="slidenum">
              <a:rPr lang="en-US" altLang="en-US" sz="2400">
                <a:latin typeface="+mj-lt"/>
                <a:cs typeface="Arial" panose="020B0604020202020204" pitchFamily="34" charset="0"/>
              </a:rPr>
              <a:pPr fontAlgn="base">
                <a:spcBef>
                  <a:spcPct val="0"/>
                </a:spcBef>
                <a:spcAft>
                  <a:spcPct val="0"/>
                </a:spcAft>
                <a:buClrTx/>
                <a:buSzTx/>
                <a:buNone/>
              </a:pPr>
              <a:t>2</a:t>
            </a:fld>
            <a:endParaRPr lang="en-US" altLang="en-US" sz="2400" dirty="0">
              <a:latin typeface="+mj-lt"/>
              <a:cs typeface="Arial" panose="020B0604020202020204" pitchFamily="34" charset="0"/>
            </a:endParaRPr>
          </a:p>
        </p:txBody>
      </p:sp>
      <p:sp>
        <p:nvSpPr>
          <p:cNvPr id="3" name="TextBox 2">
            <a:extLst>
              <a:ext uri="{FF2B5EF4-FFF2-40B4-BE49-F238E27FC236}">
                <a16:creationId xmlns:a16="http://schemas.microsoft.com/office/drawing/2014/main" id="{1C00F14F-C3C2-2004-414F-1A1172274266}"/>
              </a:ext>
            </a:extLst>
          </p:cNvPr>
          <p:cNvSpPr txBox="1"/>
          <p:nvPr/>
        </p:nvSpPr>
        <p:spPr>
          <a:xfrm>
            <a:off x="516194" y="2271252"/>
            <a:ext cx="9099754" cy="1537665"/>
          </a:xfrm>
          <a:prstGeom prst="rect">
            <a:avLst/>
          </a:prstGeom>
          <a:noFill/>
        </p:spPr>
        <p:txBody>
          <a:bodyPr wrap="square" rtlCol="0">
            <a:spAutoFit/>
          </a:bodyPr>
          <a:lstStyle/>
          <a:p>
            <a:pPr marL="342900" marR="0" indent="-342900" algn="just">
              <a:lnSpc>
                <a:spcPct val="115000"/>
              </a:lnSpc>
              <a:spcAft>
                <a:spcPts val="8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Task A: Leadership Reflection Exercise</a:t>
            </a:r>
          </a:p>
          <a:p>
            <a:pPr marL="342900" indent="-342900" algn="just">
              <a:lnSpc>
                <a:spcPct val="115000"/>
              </a:lnSpc>
              <a:spcAft>
                <a:spcPts val="8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Task B: Project Management Strategies for Project Phoenix</a:t>
            </a:r>
          </a:p>
          <a:p>
            <a:pPr marL="342900" marR="0" indent="-342900" algn="just">
              <a:lnSpc>
                <a:spcPct val="115000"/>
              </a:lnSpc>
              <a:spcAft>
                <a:spcPts val="800"/>
              </a:spcAf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2776-8D99-A0C9-7541-DF2191B3181C}"/>
              </a:ext>
            </a:extLst>
          </p:cNvPr>
          <p:cNvSpPr>
            <a:spLocks noGrp="1"/>
          </p:cNvSpPr>
          <p:nvPr>
            <p:ph type="title"/>
          </p:nvPr>
        </p:nvSpPr>
        <p:spPr/>
        <p:txBody>
          <a:bodyPr/>
          <a:lstStyle/>
          <a:p>
            <a:pPr marR="0">
              <a:lnSpc>
                <a:spcPct val="115000"/>
              </a:lnSpc>
              <a:spcAft>
                <a:spcPts val="800"/>
              </a:spcAft>
            </a:pPr>
            <a:r>
              <a:rPr lang="en-US" sz="2800" dirty="0">
                <a:solidFill>
                  <a:schemeClr val="tx1"/>
                </a:solidFill>
                <a:latin typeface="Times New Roman" panose="02020603050405020304" pitchFamily="18" charset="0"/>
                <a:cs typeface="Times New Roman" panose="02020603050405020304" pitchFamily="18" charset="0"/>
              </a:rPr>
              <a:t>Task A: Leadership Reflection Exercise</a:t>
            </a:r>
          </a:p>
        </p:txBody>
      </p:sp>
      <p:sp>
        <p:nvSpPr>
          <p:cNvPr id="4" name="Slide Number Placeholder 3">
            <a:extLst>
              <a:ext uri="{FF2B5EF4-FFF2-40B4-BE49-F238E27FC236}">
                <a16:creationId xmlns:a16="http://schemas.microsoft.com/office/drawing/2014/main" id="{42E54A62-1EA7-3705-FD4F-BFD470DCC084}"/>
              </a:ext>
            </a:extLst>
          </p:cNvPr>
          <p:cNvSpPr>
            <a:spLocks noGrp="1"/>
          </p:cNvSpPr>
          <p:nvPr>
            <p:ph type="sldNum" sz="quarter" idx="12"/>
          </p:nvPr>
        </p:nvSpPr>
        <p:spPr>
          <a:xfrm>
            <a:off x="5816600" y="997618"/>
            <a:ext cx="609600" cy="441325"/>
          </a:xfrm>
        </p:spPr>
        <p:txBody>
          <a:bodyPr>
            <a:noAutofit/>
          </a:bodyPr>
          <a:lstStyle/>
          <a:p>
            <a:pPr>
              <a:defRPr/>
            </a:pPr>
            <a:fld id="{8EA7AC70-2453-4A15-B355-585D518B9AB7}" type="slidenum">
              <a:rPr lang="en-US" altLang="en-US" sz="2400" smtClean="0">
                <a:solidFill>
                  <a:schemeClr val="tx1"/>
                </a:solidFill>
              </a:rPr>
              <a:pPr>
                <a:defRPr/>
              </a:pPr>
              <a:t>3</a:t>
            </a:fld>
            <a:endParaRPr lang="en-US" altLang="en-US" sz="2400" dirty="0">
              <a:solidFill>
                <a:schemeClr val="tx1"/>
              </a:solidFill>
            </a:endParaRPr>
          </a:p>
        </p:txBody>
      </p:sp>
      <p:sp>
        <p:nvSpPr>
          <p:cNvPr id="3" name="TextBox 2">
            <a:extLst>
              <a:ext uri="{FF2B5EF4-FFF2-40B4-BE49-F238E27FC236}">
                <a16:creationId xmlns:a16="http://schemas.microsoft.com/office/drawing/2014/main" id="{FCE6BCBC-6A9B-6346-EAE2-DE92AF7AC68D}"/>
              </a:ext>
            </a:extLst>
          </p:cNvPr>
          <p:cNvSpPr txBox="1"/>
          <p:nvPr/>
        </p:nvSpPr>
        <p:spPr>
          <a:xfrm>
            <a:off x="553406" y="1438943"/>
            <a:ext cx="10526388" cy="4801314"/>
          </a:xfrm>
          <a:prstGeom prst="rect">
            <a:avLst/>
          </a:prstGeom>
          <a:noFill/>
        </p:spPr>
        <p:txBody>
          <a:bodyPr wrap="square" rtlCol="0">
            <a:spAutoFit/>
          </a:bodyPr>
          <a:lstStyle/>
          <a:p>
            <a:pPr marL="342900" indent="-342900" algn="just">
              <a:lnSpc>
                <a:spcPct val="150000"/>
              </a:lnSpc>
              <a:buFont typeface="+mj-lt"/>
              <a:buAutoNum type="arabicParenR"/>
            </a:pPr>
            <a:r>
              <a:rPr lang="en-US" sz="2400" dirty="0">
                <a:solidFill>
                  <a:srgbClr val="002060"/>
                </a:solidFill>
                <a:latin typeface="Times New Roman" panose="02020603050405020304" pitchFamily="18" charset="0"/>
                <a:cs typeface="Times New Roman" panose="02020603050405020304" pitchFamily="18" charset="0"/>
              </a:rPr>
              <a:t>Least </a:t>
            </a:r>
            <a:r>
              <a:rPr lang="en-US" sz="2400" dirty="0" err="1">
                <a:solidFill>
                  <a:srgbClr val="002060"/>
                </a:solidFill>
                <a:latin typeface="Times New Roman" panose="02020603050405020304" pitchFamily="18" charset="0"/>
                <a:cs typeface="Times New Roman" panose="02020603050405020304" pitchFamily="18" charset="0"/>
              </a:rPr>
              <a:t>Favourite</a:t>
            </a:r>
            <a:r>
              <a:rPr lang="en-US" sz="2400" dirty="0">
                <a:solidFill>
                  <a:srgbClr val="002060"/>
                </a:solidFill>
                <a:latin typeface="Times New Roman" panose="02020603050405020304" pitchFamily="18" charset="0"/>
                <a:cs typeface="Times New Roman" panose="02020603050405020304" pitchFamily="18" charset="0"/>
              </a:rPr>
              <a:t> Leader Description</a:t>
            </a:r>
          </a:p>
          <a:p>
            <a:pPr lvl="1" algn="just">
              <a:lnSpc>
                <a:spcPct val="150000"/>
              </a:lnSpc>
            </a:pPr>
            <a:r>
              <a:rPr lang="en-US" sz="2400" dirty="0">
                <a:latin typeface="Times New Roman" panose="02020603050405020304" pitchFamily="18" charset="0"/>
                <a:cs typeface="Times New Roman" panose="02020603050405020304" pitchFamily="18" charset="0"/>
              </a:rPr>
              <a:t>My least </a:t>
            </a:r>
            <a:r>
              <a:rPr lang="en-US" sz="2400" dirty="0" err="1">
                <a:latin typeface="Times New Roman" panose="02020603050405020304" pitchFamily="18" charset="0"/>
                <a:cs typeface="Times New Roman" panose="02020603050405020304" pitchFamily="18" charset="0"/>
              </a:rPr>
              <a:t>favourite</a:t>
            </a:r>
            <a:r>
              <a:rPr lang="en-US" sz="2400" dirty="0">
                <a:latin typeface="Times New Roman" panose="02020603050405020304" pitchFamily="18" charset="0"/>
                <a:cs typeface="Times New Roman" panose="02020603050405020304" pitchFamily="18" charset="0"/>
              </a:rPr>
              <a:t> leader was a project manager I worked with during a critical phase of a project. </a:t>
            </a:r>
          </a:p>
          <a:p>
            <a:pPr lvl="1" algn="just">
              <a:lnSpc>
                <a:spcPct val="150000"/>
              </a:lnSpc>
            </a:pPr>
            <a:r>
              <a:rPr lang="en-US" sz="2400" dirty="0">
                <a:latin typeface="Times New Roman" panose="02020603050405020304" pitchFamily="18" charset="0"/>
                <a:cs typeface="Times New Roman" panose="02020603050405020304" pitchFamily="18" charset="0"/>
              </a:rPr>
              <a:t>They held a senior position and were responsible for overseeing multiple teams. This leader was often authoritarian, rarely sought input from team members, and had a tendency to micromanage tasks. Notable characteristics included a lack of empathy, poor communication skills, and an inability to inspire or motivate the team.</a:t>
            </a:r>
          </a:p>
          <a:p>
            <a:endParaRPr lang="en-US" dirty="0"/>
          </a:p>
        </p:txBody>
      </p:sp>
    </p:spTree>
    <p:extLst>
      <p:ext uri="{BB962C8B-B14F-4D97-AF65-F5344CB8AC3E}">
        <p14:creationId xmlns:p14="http://schemas.microsoft.com/office/powerpoint/2010/main" val="3476124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E36F31CF-FBB2-6463-2B45-7AAFDD9EECBB}"/>
              </a:ext>
            </a:extLst>
          </p:cNvPr>
          <p:cNvSpPr>
            <a:spLocks noGrp="1"/>
          </p:cNvSpPr>
          <p:nvPr>
            <p:ph type="sldNum" sz="quarter" idx="12"/>
          </p:nvPr>
        </p:nvSpPr>
        <p:spPr bwMode="auto">
          <a:xfrm>
            <a:off x="5867400" y="950914"/>
            <a:ext cx="457200" cy="441325"/>
          </a:xfrm>
        </p:spPr>
        <p:txBody>
          <a:bodyPr>
            <a:no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fontAlgn="base">
              <a:spcBef>
                <a:spcPct val="0"/>
              </a:spcBef>
              <a:spcAft>
                <a:spcPct val="0"/>
              </a:spcAft>
              <a:buClrTx/>
              <a:buSzTx/>
              <a:buNone/>
              <a:defRPr/>
            </a:pPr>
            <a:fld id="{FE3B8527-0680-41A7-801F-3F91F1665369}" type="slidenum">
              <a:rPr lang="en-US" altLang="en-US" sz="2400">
                <a:latin typeface="Georgia"/>
                <a:cs typeface="Arial" panose="020B0604020202020204" pitchFamily="34" charset="0"/>
              </a:rPr>
              <a:pPr fontAlgn="base">
                <a:spcBef>
                  <a:spcPct val="0"/>
                </a:spcBef>
                <a:spcAft>
                  <a:spcPct val="0"/>
                </a:spcAft>
                <a:buClrTx/>
                <a:buSzTx/>
                <a:buNone/>
                <a:defRPr/>
              </a:pPr>
              <a:t>4</a:t>
            </a:fld>
            <a:endParaRPr lang="en-US" altLang="en-US" sz="2400" dirty="0">
              <a:latin typeface="Georgia"/>
              <a:cs typeface="Arial" panose="020B0604020202020204" pitchFamily="34" charset="0"/>
            </a:endParaRPr>
          </a:p>
        </p:txBody>
      </p:sp>
      <p:sp>
        <p:nvSpPr>
          <p:cNvPr id="2" name="TextBox 1">
            <a:extLst>
              <a:ext uri="{FF2B5EF4-FFF2-40B4-BE49-F238E27FC236}">
                <a16:creationId xmlns:a16="http://schemas.microsoft.com/office/drawing/2014/main" id="{614EE0BE-34A1-9D15-ED44-09FFDC96DF87}"/>
              </a:ext>
            </a:extLst>
          </p:cNvPr>
          <p:cNvSpPr txBox="1"/>
          <p:nvPr/>
        </p:nvSpPr>
        <p:spPr>
          <a:xfrm>
            <a:off x="1216573" y="298671"/>
            <a:ext cx="9301654" cy="523220"/>
          </a:xfrm>
          <a:prstGeom prst="rect">
            <a:avLst/>
          </a:prstGeom>
          <a:noFill/>
        </p:spPr>
        <p:txBody>
          <a:bodyPr wrap="square">
            <a:spAutoFit/>
          </a:bodyPr>
          <a:lstStyle/>
          <a:p>
            <a:pPr algn="ctr"/>
            <a:r>
              <a:rPr lang="en-US" sz="2800" dirty="0" err="1">
                <a:latin typeface="Times New Roman" panose="02020603050405020304" pitchFamily="18" charset="0"/>
                <a:cs typeface="Times New Roman" panose="02020603050405020304" pitchFamily="18" charset="0"/>
              </a:rPr>
              <a:t>cont</a:t>
            </a:r>
            <a:r>
              <a:rPr lang="en-US" sz="28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FCFD2809-93D2-B608-3038-9DA6E5D8A64B}"/>
              </a:ext>
            </a:extLst>
          </p:cNvPr>
          <p:cNvSpPr txBox="1"/>
          <p:nvPr/>
        </p:nvSpPr>
        <p:spPr>
          <a:xfrm>
            <a:off x="420329" y="1521262"/>
            <a:ext cx="11351342" cy="5011949"/>
          </a:xfrm>
          <a:prstGeom prst="rect">
            <a:avLst/>
          </a:prstGeom>
          <a:noFill/>
        </p:spPr>
        <p:txBody>
          <a:bodyPr wrap="square" rtlCol="0">
            <a:spAutoFit/>
          </a:bodyPr>
          <a:lstStyle/>
          <a:p>
            <a:pPr marL="457200" marR="0" lvl="0" indent="-457200" algn="just">
              <a:lnSpc>
                <a:spcPct val="150000"/>
              </a:lnSpc>
              <a:buFont typeface="+mj-lt"/>
              <a:buAutoNum type="arabicPeriod" startAt="2"/>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Ineffective </a:t>
            </a:r>
            <a:r>
              <a:rPr lang="en-US" sz="2400" dirty="0" err="1">
                <a:solidFill>
                  <a:srgbClr val="002060"/>
                </a:solidFill>
                <a:latin typeface="Times New Roman" panose="02020603050405020304" pitchFamily="18" charset="0"/>
                <a:cs typeface="Times New Roman" panose="02020603050405020304" pitchFamily="18" charset="0"/>
              </a:rPr>
              <a:t>Behaviours</a:t>
            </a:r>
            <a:endParaRPr lang="en-US" sz="2400" dirty="0">
              <a:solidFill>
                <a:srgbClr val="002060"/>
              </a:solidFill>
              <a:latin typeface="Times New Roman" panose="02020603050405020304" pitchFamily="18" charset="0"/>
              <a:cs typeface="Times New Roman" panose="02020603050405020304" pitchFamily="18" charset="0"/>
            </a:endParaRPr>
          </a:p>
          <a:p>
            <a:pPr lvl="1" algn="just">
              <a:lnSpc>
                <a:spcPct val="150000"/>
              </a:lnSpc>
              <a:tabLst>
                <a:tab pos="457200" algn="l"/>
              </a:tabLst>
            </a:pPr>
            <a:r>
              <a:rPr lang="en-US" sz="2400" dirty="0">
                <a:latin typeface="Times New Roman" panose="02020603050405020304" pitchFamily="18" charset="0"/>
                <a:cs typeface="Times New Roman" panose="02020603050405020304" pitchFamily="18" charset="0"/>
              </a:rPr>
              <a:t>This leader's ineffectiveness stemmed from several specific actions:</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Micromanagement</a:t>
            </a:r>
            <a:r>
              <a:rPr lang="en-US" sz="2400" dirty="0">
                <a:latin typeface="Times New Roman" panose="02020603050405020304" pitchFamily="18" charset="0"/>
                <a:cs typeface="Times New Roman" panose="02020603050405020304" pitchFamily="18" charset="0"/>
              </a:rPr>
              <a:t>: They insisted on controlling every detail of the project, which stifled creativity and autonomy among team members.</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Poor Communication</a:t>
            </a:r>
            <a:r>
              <a:rPr lang="en-US" sz="2400" dirty="0">
                <a:latin typeface="Times New Roman" panose="02020603050405020304" pitchFamily="18" charset="0"/>
                <a:cs typeface="Times New Roman" panose="02020603050405020304" pitchFamily="18" charset="0"/>
              </a:rPr>
              <a:t>: Important updates were often communicated late or not at all, leading to confusion and frustration within the team.</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Lack of Recognition</a:t>
            </a:r>
            <a:r>
              <a:rPr lang="en-US" sz="2400" dirty="0">
                <a:latin typeface="Times New Roman" panose="02020603050405020304" pitchFamily="18" charset="0"/>
                <a:cs typeface="Times New Roman" panose="02020603050405020304" pitchFamily="18" charset="0"/>
              </a:rPr>
              <a:t>: They rarely acknowledged team members' contributions, which diminished morale and motivation.</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E36F31CF-FBB2-6463-2B45-7AAFDD9EECBB}"/>
              </a:ext>
            </a:extLst>
          </p:cNvPr>
          <p:cNvSpPr>
            <a:spLocks noGrp="1"/>
          </p:cNvSpPr>
          <p:nvPr>
            <p:ph type="sldNum" sz="quarter" idx="12"/>
          </p:nvPr>
        </p:nvSpPr>
        <p:spPr bwMode="auto">
          <a:xfrm>
            <a:off x="5864225" y="1018382"/>
            <a:ext cx="457200" cy="441325"/>
          </a:xfrm>
        </p:spPr>
        <p:txBody>
          <a:bodyPr>
            <a:no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defRPr/>
            </a:pPr>
            <a:fld id="{FE3B8527-0680-41A7-801F-3F91F1665369}" type="slidenum">
              <a:rPr lang="en-US" altLang="en-US" sz="2400">
                <a:latin typeface="+mj-lt"/>
              </a:rPr>
              <a:pPr>
                <a:spcBef>
                  <a:spcPct val="0"/>
                </a:spcBef>
                <a:buClrTx/>
                <a:buSzTx/>
                <a:buFontTx/>
                <a:buNone/>
                <a:defRPr/>
              </a:pPr>
              <a:t>5</a:t>
            </a:fld>
            <a:endParaRPr lang="en-US" altLang="en-US" sz="2400" dirty="0">
              <a:latin typeface="+mj-lt"/>
            </a:endParaRPr>
          </a:p>
        </p:txBody>
      </p:sp>
      <p:sp>
        <p:nvSpPr>
          <p:cNvPr id="4" name="TextBox 3">
            <a:extLst>
              <a:ext uri="{FF2B5EF4-FFF2-40B4-BE49-F238E27FC236}">
                <a16:creationId xmlns:a16="http://schemas.microsoft.com/office/drawing/2014/main" id="{4C23324B-8111-FD17-59B1-A305C0B5C337}"/>
              </a:ext>
            </a:extLst>
          </p:cNvPr>
          <p:cNvSpPr txBox="1"/>
          <p:nvPr/>
        </p:nvSpPr>
        <p:spPr>
          <a:xfrm>
            <a:off x="1224115" y="428064"/>
            <a:ext cx="9630697" cy="523220"/>
          </a:xfrm>
          <a:prstGeom prst="rect">
            <a:avLst/>
          </a:prstGeom>
          <a:noFill/>
        </p:spPr>
        <p:txBody>
          <a:bodyPr wrap="square" rtlCol="0">
            <a:spAutoFit/>
          </a:bodyPr>
          <a:lstStyle/>
          <a:p>
            <a:pPr algn="ctr"/>
            <a:r>
              <a:rPr lang="en-US" sz="2800" dirty="0" err="1">
                <a:latin typeface="Times New Roman" panose="02020603050405020304" pitchFamily="18" charset="0"/>
                <a:cs typeface="Times New Roman" panose="02020603050405020304" pitchFamily="18" charset="0"/>
              </a:rPr>
              <a:t>c</a:t>
            </a:r>
            <a:r>
              <a:rPr lang="en-US" sz="2800" dirty="0" err="1">
                <a:solidFill>
                  <a:schemeClr val="tx1"/>
                </a:solidFill>
                <a:latin typeface="Times New Roman" panose="02020603050405020304" pitchFamily="18" charset="0"/>
                <a:cs typeface="Times New Roman" panose="02020603050405020304" pitchFamily="18" charset="0"/>
              </a:rPr>
              <a:t>ont</a:t>
            </a:r>
            <a:r>
              <a:rPr lang="en-US" sz="2800" dirty="0">
                <a:solidFill>
                  <a:schemeClr val="tx1"/>
                </a:solidFill>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93BE355-6FE2-AF52-FF5D-0E6F239F1F22}"/>
              </a:ext>
            </a:extLst>
          </p:cNvPr>
          <p:cNvSpPr txBox="1"/>
          <p:nvPr/>
        </p:nvSpPr>
        <p:spPr>
          <a:xfrm>
            <a:off x="398206" y="1427123"/>
            <a:ext cx="11426097" cy="4457952"/>
          </a:xfrm>
          <a:prstGeom prst="rect">
            <a:avLst/>
          </a:prstGeom>
          <a:noFill/>
        </p:spPr>
        <p:txBody>
          <a:bodyPr wrap="square" rtlCol="0">
            <a:spAutoFit/>
          </a:bodyPr>
          <a:lstStyle/>
          <a:p>
            <a:pPr marL="457200" marR="0" lvl="0" indent="-457200" algn="just">
              <a:lnSpc>
                <a:spcPct val="150000"/>
              </a:lnSpc>
              <a:buFont typeface="+mj-lt"/>
              <a:buAutoNum type="arabicPeriod" startAt="3"/>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Personal Weaknesses</a:t>
            </a:r>
          </a:p>
          <a:p>
            <a:pPr marR="0" lvl="0" algn="just">
              <a:lnSpc>
                <a:spcPct val="150000"/>
              </a:lnSpc>
              <a:tabLst>
                <a:tab pos="457200" algn="l"/>
              </a:tabLst>
            </a:pPr>
            <a:r>
              <a:rPr lang="en-US" sz="2400" dirty="0">
                <a:latin typeface="Times New Roman" panose="02020603050405020304" pitchFamily="18" charset="0"/>
                <a:cs typeface="Times New Roman" panose="02020603050405020304" pitchFamily="18" charset="0"/>
              </a:rPr>
              <a:t>Reflecting on this leader's traits, I resonate with the following weaknesses:</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Micromanagement</a:t>
            </a:r>
            <a:r>
              <a:rPr lang="en-US" sz="2400" dirty="0">
                <a:latin typeface="Times New Roman" panose="02020603050405020304" pitchFamily="18" charset="0"/>
                <a:cs typeface="Times New Roman" panose="02020603050405020304" pitchFamily="18" charset="0"/>
              </a:rPr>
              <a:t>: I sometimes struggle to delegate tasks effectively, feeling the need to oversee every detail.</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Communication</a:t>
            </a:r>
            <a:r>
              <a:rPr lang="en-US" sz="2400" dirty="0">
                <a:latin typeface="Times New Roman" panose="02020603050405020304" pitchFamily="18" charset="0"/>
                <a:cs typeface="Times New Roman" panose="02020603050405020304" pitchFamily="18" charset="0"/>
              </a:rPr>
              <a:t>: I can be inconsistent in providing timely updates and feedback to my team.</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Recognition</a:t>
            </a:r>
            <a:r>
              <a:rPr lang="en-US" sz="2400" dirty="0">
                <a:latin typeface="Times New Roman" panose="02020603050405020304" pitchFamily="18" charset="0"/>
                <a:cs typeface="Times New Roman" panose="02020603050405020304" pitchFamily="18" charset="0"/>
              </a:rPr>
              <a:t>: I often forget to celebrate small wins, which can lead to team members feeling undervalued.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07BC-5C59-C531-D1F4-357F2D10F8EA}"/>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85E4894C-EAE4-CE16-50BB-029C771ADF6B}"/>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6</a:t>
            </a:fld>
            <a:endParaRPr lang="en-US" altLang="en-US" sz="2400" dirty="0">
              <a:solidFill>
                <a:schemeClr val="tx1"/>
              </a:solidFill>
            </a:endParaRPr>
          </a:p>
        </p:txBody>
      </p:sp>
      <p:sp>
        <p:nvSpPr>
          <p:cNvPr id="3" name="TextBox 2">
            <a:extLst>
              <a:ext uri="{FF2B5EF4-FFF2-40B4-BE49-F238E27FC236}">
                <a16:creationId xmlns:a16="http://schemas.microsoft.com/office/drawing/2014/main" id="{C137B3D1-1763-BF30-E40D-DE79BBD8207A}"/>
              </a:ext>
            </a:extLst>
          </p:cNvPr>
          <p:cNvSpPr txBox="1"/>
          <p:nvPr/>
        </p:nvSpPr>
        <p:spPr>
          <a:xfrm>
            <a:off x="496324" y="1468439"/>
            <a:ext cx="10640552" cy="3349956"/>
          </a:xfrm>
          <a:prstGeom prst="rect">
            <a:avLst/>
          </a:prstGeom>
          <a:noFill/>
        </p:spPr>
        <p:txBody>
          <a:bodyPr wrap="square" rtlCol="0">
            <a:spAutoFit/>
          </a:bodyPr>
          <a:lstStyle/>
          <a:p>
            <a:pPr marL="457200" marR="0" lvl="0" indent="-457200" algn="just">
              <a:lnSpc>
                <a:spcPct val="150000"/>
              </a:lnSpc>
              <a:buFont typeface="+mj-lt"/>
              <a:buAutoNum type="arabicPeriod" startAt="4"/>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Improvement Strategies</a:t>
            </a:r>
          </a:p>
          <a:p>
            <a:pPr marR="0" lvl="0" algn="just">
              <a:lnSpc>
                <a:spcPct val="150000"/>
              </a:lnSpc>
              <a:tabLst>
                <a:tab pos="457200" algn="l"/>
              </a:tabLst>
            </a:pPr>
            <a:r>
              <a:rPr lang="en-US" sz="2400" dirty="0">
                <a:latin typeface="Times New Roman" panose="02020603050405020304" pitchFamily="18" charset="0"/>
                <a:cs typeface="Times New Roman" panose="02020603050405020304" pitchFamily="18" charset="0"/>
              </a:rPr>
              <a:t>To address these weaknesses, I plan to implement the following strategies:</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Micromanagement</a:t>
            </a:r>
            <a:r>
              <a:rPr lang="en-US" sz="2400" dirty="0">
                <a:latin typeface="Times New Roman" panose="02020603050405020304" pitchFamily="18" charset="0"/>
                <a:cs typeface="Times New Roman" panose="02020603050405020304" pitchFamily="18" charset="0"/>
              </a:rPr>
              <a:t>: I will work on trusting my team more by setting clear expectations and allowing them the freedom to approach tasks in their own way. I can practice this by delegating smaller tasks and gradually increasing responsibility as I build trust.</a:t>
            </a:r>
          </a:p>
        </p:txBody>
      </p:sp>
    </p:spTree>
    <p:extLst>
      <p:ext uri="{BB962C8B-B14F-4D97-AF65-F5344CB8AC3E}">
        <p14:creationId xmlns:p14="http://schemas.microsoft.com/office/powerpoint/2010/main" val="221039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8693E-CE0E-E64F-9811-B8CAF67EC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4CF7C-FB05-C62E-6E0B-32E03DCC3A04}"/>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E8CEE71C-ADC9-8144-2ABF-0CAF5A19B1D3}"/>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7</a:t>
            </a:fld>
            <a:endParaRPr lang="en-US" altLang="en-US" sz="2400" dirty="0">
              <a:solidFill>
                <a:schemeClr val="tx1"/>
              </a:solidFill>
            </a:endParaRPr>
          </a:p>
        </p:txBody>
      </p:sp>
      <p:sp>
        <p:nvSpPr>
          <p:cNvPr id="3" name="TextBox 2">
            <a:extLst>
              <a:ext uri="{FF2B5EF4-FFF2-40B4-BE49-F238E27FC236}">
                <a16:creationId xmlns:a16="http://schemas.microsoft.com/office/drawing/2014/main" id="{D59D224F-A0A8-5460-B413-6B7017D0764E}"/>
              </a:ext>
            </a:extLst>
          </p:cNvPr>
          <p:cNvSpPr txBox="1"/>
          <p:nvPr/>
        </p:nvSpPr>
        <p:spPr>
          <a:xfrm>
            <a:off x="431800" y="1468439"/>
            <a:ext cx="11012948" cy="4457952"/>
          </a:xfrm>
          <a:prstGeom prst="rect">
            <a:avLst/>
          </a:prstGeom>
          <a:noFill/>
        </p:spPr>
        <p:txBody>
          <a:bodyPr wrap="square" rtlCol="0">
            <a:spAutoFit/>
          </a:bodyPr>
          <a:lstStyle/>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Communication</a:t>
            </a:r>
            <a:r>
              <a:rPr lang="en-US" sz="2400" dirty="0">
                <a:latin typeface="Times New Roman" panose="02020603050405020304" pitchFamily="18" charset="0"/>
                <a:cs typeface="Times New Roman" panose="02020603050405020304" pitchFamily="18" charset="0"/>
              </a:rPr>
              <a:t>: I aim to establish regular check-ins and updates, ensuring that all team members are informed and engaged. Utilizing tools like project management software can help streamline communication and keep everyone on the same page.</a:t>
            </a:r>
          </a:p>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Recognition</a:t>
            </a:r>
            <a:r>
              <a:rPr lang="en-US" sz="2400" dirty="0">
                <a:latin typeface="Times New Roman" panose="02020603050405020304" pitchFamily="18" charset="0"/>
                <a:cs typeface="Times New Roman" panose="02020603050405020304" pitchFamily="18" charset="0"/>
              </a:rPr>
              <a:t>: I will make a conscious effort to acknowledge team members' contributions regularly, whether through verbal praise in meetings or written notes of appreciation. Setting reminders to celebrate milestones can help reinforce this habit.</a:t>
            </a:r>
          </a:p>
        </p:txBody>
      </p:sp>
    </p:spTree>
    <p:extLst>
      <p:ext uri="{BB962C8B-B14F-4D97-AF65-F5344CB8AC3E}">
        <p14:creationId xmlns:p14="http://schemas.microsoft.com/office/powerpoint/2010/main" val="1938249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D2CAD-29F4-1D68-97DD-744BDA2CC9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21920-16E1-4621-AF7B-D6E01B867F7B}"/>
              </a:ext>
            </a:extLst>
          </p:cNvPr>
          <p:cNvSpPr>
            <a:spLocks noGrp="1"/>
          </p:cNvSpPr>
          <p:nvPr>
            <p:ph type="title"/>
          </p:nvPr>
        </p:nvSpPr>
        <p:spPr>
          <a:xfrm>
            <a:off x="431800" y="110475"/>
            <a:ext cx="11379200" cy="758825"/>
          </a:xfrm>
        </p:spPr>
        <p:txBody>
          <a:bodyPr/>
          <a:lstStyle/>
          <a:p>
            <a:pPr marL="0" marR="0">
              <a:lnSpc>
                <a:spcPct val="115000"/>
              </a:lnSpc>
              <a:spcAft>
                <a:spcPts val="800"/>
              </a:spcAft>
            </a:pPr>
            <a:r>
              <a:rPr lang="en-US" sz="2400" dirty="0">
                <a:solidFill>
                  <a:schemeClr val="tx1"/>
                </a:solidFill>
                <a:latin typeface="Times New Roman" panose="02020603050405020304" pitchFamily="18" charset="0"/>
                <a:cs typeface="Times New Roman" panose="02020603050405020304" pitchFamily="18" charset="0"/>
              </a:rPr>
              <a:t>Task B: Project Management Strategies for Project Phoenix</a:t>
            </a:r>
          </a:p>
        </p:txBody>
      </p:sp>
      <p:sp>
        <p:nvSpPr>
          <p:cNvPr id="4" name="Slide Number Placeholder 3">
            <a:extLst>
              <a:ext uri="{FF2B5EF4-FFF2-40B4-BE49-F238E27FC236}">
                <a16:creationId xmlns:a16="http://schemas.microsoft.com/office/drawing/2014/main" id="{8FCBD28C-FDE9-F134-25AF-B35A890A87D9}"/>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8</a:t>
            </a:fld>
            <a:endParaRPr lang="en-US" altLang="en-US" sz="2400" dirty="0">
              <a:solidFill>
                <a:schemeClr val="tx1"/>
              </a:solidFill>
            </a:endParaRPr>
          </a:p>
        </p:txBody>
      </p:sp>
      <p:sp>
        <p:nvSpPr>
          <p:cNvPr id="3" name="TextBox 2">
            <a:extLst>
              <a:ext uri="{FF2B5EF4-FFF2-40B4-BE49-F238E27FC236}">
                <a16:creationId xmlns:a16="http://schemas.microsoft.com/office/drawing/2014/main" id="{E066A2C4-D532-9B8F-C3E3-45FED980C44C}"/>
              </a:ext>
            </a:extLst>
          </p:cNvPr>
          <p:cNvSpPr txBox="1"/>
          <p:nvPr/>
        </p:nvSpPr>
        <p:spPr>
          <a:xfrm>
            <a:off x="406400" y="1626253"/>
            <a:ext cx="11379200" cy="4457952"/>
          </a:xfrm>
          <a:prstGeom prst="rect">
            <a:avLst/>
          </a:prstGeom>
          <a:noFill/>
        </p:spPr>
        <p:txBody>
          <a:bodyPr wrap="square" rtlCol="0">
            <a:spAutoFit/>
          </a:bodyPr>
          <a:lstStyle/>
          <a:p>
            <a:pPr marL="342900" marR="0" lvl="0" indent="-342900" algn="just">
              <a:lnSpc>
                <a:spcPct val="150000"/>
              </a:lnSpc>
              <a:buFont typeface="+mj-lt"/>
              <a:buAutoNum type="arabicPeriod"/>
              <a:tabLst>
                <a:tab pos="457200" algn="l"/>
              </a:tabLst>
            </a:pPr>
            <a:r>
              <a:rPr lang="en-US" sz="2400" dirty="0">
                <a:solidFill>
                  <a:srgbClr val="002060"/>
                </a:solidFill>
                <a:latin typeface="Times New Roman" panose="02020603050405020304" pitchFamily="18" charset="0"/>
                <a:cs typeface="Times New Roman" panose="02020603050405020304" pitchFamily="18" charset="0"/>
              </a:rPr>
              <a:t>Five Ways to Address the Knowledge Gap Left by John's Departure</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Knowledge Transfer Sessions</a:t>
            </a:r>
            <a:r>
              <a:rPr lang="en-US" sz="2400" dirty="0">
                <a:latin typeface="Times New Roman" panose="02020603050405020304" pitchFamily="18" charset="0"/>
                <a:cs typeface="Times New Roman" panose="02020603050405020304" pitchFamily="18" charset="0"/>
              </a:rPr>
              <a:t>: Organize immediate knowledge transfer sessions where John can share his insights and document his work on the project's core component. This will help capture critical information before his departure.</a:t>
            </a:r>
          </a:p>
          <a:p>
            <a:pPr marL="742950" marR="0" lvl="1" indent="-285750" algn="just">
              <a:lnSpc>
                <a:spcPct val="150000"/>
              </a:lnSpc>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Documentation</a:t>
            </a:r>
            <a:r>
              <a:rPr lang="en-US" sz="2400" dirty="0">
                <a:latin typeface="Times New Roman" panose="02020603050405020304" pitchFamily="18" charset="0"/>
                <a:cs typeface="Times New Roman" panose="02020603050405020304" pitchFamily="18" charset="0"/>
              </a:rPr>
              <a:t>: Ensure that all of John's work is well-documented, including code comments, design decisions, and architectural diagrams. This documentation will serve as a reference for the team after he leaves.</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89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7DD0B-FE64-9141-88C8-29605CF361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695EF2-D9F2-E32D-2853-A42DCCE96F0F}"/>
              </a:ext>
            </a:extLst>
          </p:cNvPr>
          <p:cNvSpPr>
            <a:spLocks noGrp="1"/>
          </p:cNvSpPr>
          <p:nvPr>
            <p:ph type="title"/>
          </p:nvPr>
        </p:nvSpPr>
        <p:spPr>
          <a:xfrm>
            <a:off x="431800" y="110475"/>
            <a:ext cx="11379200" cy="758825"/>
          </a:xfrm>
        </p:spPr>
        <p:txBody>
          <a:bodyPr/>
          <a:lstStyle/>
          <a:p>
            <a:r>
              <a:rPr lang="en-US" sz="2800" dirty="0" err="1">
                <a:solidFill>
                  <a:schemeClr val="tx1"/>
                </a:solidFill>
                <a:latin typeface="Times New Roman" panose="02020603050405020304" pitchFamily="18" charset="0"/>
                <a:cs typeface="Times New Roman" panose="02020603050405020304" pitchFamily="18" charset="0"/>
              </a:rPr>
              <a:t>cont</a:t>
            </a:r>
            <a:r>
              <a:rPr lang="en-US" sz="2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9F3D695D-74AA-2F9A-A22C-CCEE9ED644D6}"/>
              </a:ext>
            </a:extLst>
          </p:cNvPr>
          <p:cNvSpPr>
            <a:spLocks noGrp="1"/>
          </p:cNvSpPr>
          <p:nvPr>
            <p:ph type="sldNum" sz="quarter" idx="12"/>
          </p:nvPr>
        </p:nvSpPr>
        <p:spPr/>
        <p:txBody>
          <a:bodyPr>
            <a:noAutofit/>
          </a:bodyPr>
          <a:lstStyle/>
          <a:p>
            <a:pPr>
              <a:defRPr/>
            </a:pPr>
            <a:fld id="{8EA7AC70-2453-4A15-B355-585D518B9AB7}" type="slidenum">
              <a:rPr lang="en-US" altLang="en-US" sz="2400" smtClean="0">
                <a:solidFill>
                  <a:schemeClr val="tx1"/>
                </a:solidFill>
              </a:rPr>
              <a:pPr>
                <a:defRPr/>
              </a:pPr>
              <a:t>9</a:t>
            </a:fld>
            <a:endParaRPr lang="en-US" altLang="en-US" sz="2400" dirty="0">
              <a:solidFill>
                <a:schemeClr val="tx1"/>
              </a:solidFill>
            </a:endParaRPr>
          </a:p>
        </p:txBody>
      </p:sp>
      <p:sp>
        <p:nvSpPr>
          <p:cNvPr id="3" name="TextBox 2">
            <a:extLst>
              <a:ext uri="{FF2B5EF4-FFF2-40B4-BE49-F238E27FC236}">
                <a16:creationId xmlns:a16="http://schemas.microsoft.com/office/drawing/2014/main" id="{6B1C8F66-700D-9E2D-B964-65F956AC26FA}"/>
              </a:ext>
            </a:extLst>
          </p:cNvPr>
          <p:cNvSpPr txBox="1"/>
          <p:nvPr/>
        </p:nvSpPr>
        <p:spPr>
          <a:xfrm>
            <a:off x="324466" y="1468439"/>
            <a:ext cx="11486534" cy="5217134"/>
          </a:xfrm>
          <a:prstGeom prst="rect">
            <a:avLst/>
          </a:prstGeom>
          <a:noFill/>
        </p:spPr>
        <p:txBody>
          <a:bodyPr wrap="square" rtlCol="0">
            <a:spAutoFit/>
          </a:bodyPr>
          <a:lstStyle/>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Mentorship</a:t>
            </a:r>
            <a:r>
              <a:rPr lang="en-US" sz="2400" dirty="0">
                <a:latin typeface="Times New Roman" panose="02020603050405020304" pitchFamily="18" charset="0"/>
                <a:cs typeface="Times New Roman" panose="02020603050405020304" pitchFamily="18" charset="0"/>
              </a:rPr>
              <a:t>: Pair John with Aisha and Raj for the remaining time he is with the team. This mentorship can help Aisha gain insights into the existing architecture and allow Raj to absorb knowledge about the core component.</a:t>
            </a:r>
          </a:p>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Cross-Training</a:t>
            </a:r>
            <a:r>
              <a:rPr lang="en-US" sz="2400" dirty="0">
                <a:latin typeface="Times New Roman" panose="02020603050405020304" pitchFamily="18" charset="0"/>
                <a:cs typeface="Times New Roman" panose="02020603050405020304" pitchFamily="18" charset="0"/>
              </a:rPr>
              <a:t>: Encourage cross-training among team members. For example, Raj and Lena can spend time learning from John about the core component to build their understanding and fill the knowledge gap.</a:t>
            </a:r>
          </a:p>
          <a:p>
            <a:pPr marL="742950" marR="0" lvl="1" indent="-285750" algn="just">
              <a:lnSpc>
                <a:spcPct val="150000"/>
              </a:lnSpc>
              <a:spcAft>
                <a:spcPts val="800"/>
              </a:spcAft>
              <a:buSzPts val="1000"/>
              <a:buFont typeface="Courier New" panose="02070309020205020404" pitchFamily="49" charset="0"/>
              <a:buChar char="o"/>
              <a:tabLst>
                <a:tab pos="914400" algn="l"/>
              </a:tabLst>
            </a:pPr>
            <a:r>
              <a:rPr lang="en-US" sz="2400" b="1" dirty="0">
                <a:latin typeface="Times New Roman" panose="02020603050405020304" pitchFamily="18" charset="0"/>
                <a:cs typeface="Times New Roman" panose="02020603050405020304" pitchFamily="18" charset="0"/>
              </a:rPr>
              <a:t>Post-Departure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Support</a:t>
            </a:r>
            <a:r>
              <a:rPr lang="en-US" sz="2400" dirty="0">
                <a:latin typeface="Times New Roman" panose="02020603050405020304" pitchFamily="18" charset="0"/>
                <a:cs typeface="Times New Roman" panose="02020603050405020304" pitchFamily="18" charset="0"/>
              </a:rPr>
              <a:t>: Arrange for John to be available for questions after his departure, even if it’s on a limited basis. This could be through scheduled calls or emails to provide guidance as needed.</a:t>
            </a:r>
          </a:p>
        </p:txBody>
      </p:sp>
    </p:spTree>
    <p:extLst>
      <p:ext uri="{BB962C8B-B14F-4D97-AF65-F5344CB8AC3E}">
        <p14:creationId xmlns:p14="http://schemas.microsoft.com/office/powerpoint/2010/main" val="15602179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440</TotalTime>
  <Words>991</Words>
  <Application>Microsoft Office PowerPoint</Application>
  <PresentationFormat>Widescreen</PresentationFormat>
  <Paragraphs>68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Arial</vt:lpstr>
      <vt:lpstr>Calibri</vt:lpstr>
      <vt:lpstr>Courier New</vt:lpstr>
      <vt:lpstr>Georgia</vt:lpstr>
      <vt:lpstr>Times New Roman</vt:lpstr>
      <vt:lpstr>Wingdings</vt:lpstr>
      <vt:lpstr>Wingdings 2</vt:lpstr>
      <vt:lpstr>Civic</vt:lpstr>
      <vt:lpstr>PowerPoint Presentation</vt:lpstr>
      <vt:lpstr>Contents </vt:lpstr>
      <vt:lpstr>Task A: Leadership Reflection Exercise</vt:lpstr>
      <vt:lpstr>PowerPoint Presentation</vt:lpstr>
      <vt:lpstr>PowerPoint Presentation</vt:lpstr>
      <vt:lpstr>cont…</vt:lpstr>
      <vt:lpstr>cont…</vt:lpstr>
      <vt:lpstr>Task B: Project Management Strategies for Project Phoenix</vt:lpstr>
      <vt:lpstr>cont…</vt:lpstr>
      <vt:lpstr>cont…</vt:lpstr>
      <vt:lpstr>cont…</vt:lpstr>
      <vt:lpstr>Outliers in sales</vt:lpstr>
      <vt:lpstr>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ኢየሩሳሌም ገብረ ክርስቶስ</dc:creator>
  <cp:lastModifiedBy>Jerusalem Fetene Mekonnin</cp:lastModifiedBy>
  <cp:revision>46</cp:revision>
  <dcterms:created xsi:type="dcterms:W3CDTF">2024-09-06T13:13:12Z</dcterms:created>
  <dcterms:modified xsi:type="dcterms:W3CDTF">2025-07-05T13:28:10Z</dcterms:modified>
</cp:coreProperties>
</file>