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301" r:id="rId2"/>
    <p:sldId id="302" r:id="rId3"/>
    <p:sldId id="316" r:id="rId4"/>
    <p:sldId id="303" r:id="rId5"/>
    <p:sldId id="304" r:id="rId6"/>
    <p:sldId id="305" r:id="rId7"/>
    <p:sldId id="319" r:id="rId8"/>
    <p:sldId id="320" r:id="rId9"/>
    <p:sldId id="322" r:id="rId10"/>
    <p:sldId id="31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279" autoAdjust="0"/>
  </p:normalViewPr>
  <p:slideViewPr>
    <p:cSldViewPr snapToGrid="0">
      <p:cViewPr varScale="1">
        <p:scale>
          <a:sx n="65" d="100"/>
          <a:sy n="65" d="100"/>
        </p:scale>
        <p:origin x="9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958BD2-B47E-459A-8696-250AB681DBF4}" type="datetimeFigureOut">
              <a:rPr lang="en-US" smtClean="0"/>
              <a:t>10/9/2024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E73FF7-999B-45E4-AC6F-02F46C6C7148}" type="slidenum">
              <a:rPr lang="en-US" smtClean="0"/>
              <a:t>‹#›</a:t>
            </a:fld>
            <a:endParaRPr lang="en-US"/>
          </a:p>
        </p:txBody>
      </p:sp>
    </p:spTree>
    <p:extLst>
      <p:ext uri="{BB962C8B-B14F-4D97-AF65-F5344CB8AC3E}">
        <p14:creationId xmlns:p14="http://schemas.microsoft.com/office/powerpoint/2010/main" val="1680359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1899EF5C-8355-C65D-4C7B-97DE292E06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54DDAC9E-5EFB-393A-2DE5-3B3638D03C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id="{F03EAE04-61AC-AD8F-54B4-BE8F8D9137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FE68779-1093-4EA6-8CB4-AB0FCD2C4AEF}"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9514B801-DA7A-5663-2198-13DEDCF21771}"/>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7E7EA963-84EB-FC5F-1BBC-2CD1B4921A12}"/>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3" name="Rectangle 20">
            <a:extLst>
              <a:ext uri="{FF2B5EF4-FFF2-40B4-BE49-F238E27FC236}">
                <a16:creationId xmlns:a16="http://schemas.microsoft.com/office/drawing/2014/main" id="{E951C1DE-0B13-055A-2909-BBA4E5F1D477}"/>
              </a:ext>
            </a:extLst>
          </p:cNvPr>
          <p:cNvSpPr>
            <a:spLocks noChangeArrowheads="1"/>
          </p:cNvSpPr>
          <p:nvPr/>
        </p:nvSpPr>
        <p:spPr bwMode="white">
          <a:xfrm>
            <a:off x="11988800" y="3175"/>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4" name="Rectangle 21">
            <a:extLst>
              <a:ext uri="{FF2B5EF4-FFF2-40B4-BE49-F238E27FC236}">
                <a16:creationId xmlns:a16="http://schemas.microsoft.com/office/drawing/2014/main" id="{1575D1EE-23FA-8BF6-AE93-CCFFC3209668}"/>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3">
            <a:extLst>
              <a:ext uri="{FF2B5EF4-FFF2-40B4-BE49-F238E27FC236}">
                <a16:creationId xmlns:a16="http://schemas.microsoft.com/office/drawing/2014/main" id="{E60C38C9-586C-5F0E-6228-47AE111F9303}"/>
              </a:ext>
            </a:extLst>
          </p:cNvPr>
          <p:cNvSpPr>
            <a:spLocks noChangeArrowheads="1"/>
          </p:cNvSpPr>
          <p:nvPr/>
        </p:nvSpPr>
        <p:spPr bwMode="white">
          <a:xfrm>
            <a:off x="0" y="0"/>
            <a:ext cx="12192000" cy="25146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5">
            <a:extLst>
              <a:ext uri="{FF2B5EF4-FFF2-40B4-BE49-F238E27FC236}">
                <a16:creationId xmlns:a16="http://schemas.microsoft.com/office/drawing/2014/main" id="{39544AB7-0003-B95C-3568-B84FE346099A}"/>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7" name="Straight Connector 6">
            <a:extLst>
              <a:ext uri="{FF2B5EF4-FFF2-40B4-BE49-F238E27FC236}">
                <a16:creationId xmlns:a16="http://schemas.microsoft.com/office/drawing/2014/main" id="{6067D5E4-2E84-3012-D7E8-D7DA03CB21D8}"/>
              </a:ext>
            </a:extLst>
          </p:cNvPr>
          <p:cNvSpPr>
            <a:spLocks noChangeShapeType="1"/>
          </p:cNvSpPr>
          <p:nvPr/>
        </p:nvSpPr>
        <p:spPr bwMode="auto">
          <a:xfrm>
            <a:off x="207434" y="241935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0" name="Rectangle 9">
            <a:extLst>
              <a:ext uri="{FF2B5EF4-FFF2-40B4-BE49-F238E27FC236}">
                <a16:creationId xmlns:a16="http://schemas.microsoft.com/office/drawing/2014/main" id="{2C5D397D-A349-E26E-4BCD-D787419FA7A2}"/>
              </a:ext>
            </a:extLst>
          </p:cNvPr>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1" name="Oval 10">
            <a:extLst>
              <a:ext uri="{FF2B5EF4-FFF2-40B4-BE49-F238E27FC236}">
                <a16:creationId xmlns:a16="http://schemas.microsoft.com/office/drawing/2014/main" id="{D49119E2-593E-5D87-1C4E-684C440854D7}"/>
              </a:ext>
            </a:extLst>
          </p:cNvPr>
          <p:cNvSpPr/>
          <p:nvPr/>
        </p:nvSpPr>
        <p:spPr>
          <a:xfrm>
            <a:off x="5689600" y="211455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2" name="Oval 11">
            <a:extLst>
              <a:ext uri="{FF2B5EF4-FFF2-40B4-BE49-F238E27FC236}">
                <a16:creationId xmlns:a16="http://schemas.microsoft.com/office/drawing/2014/main" id="{9BC2B71C-1FB0-78D7-8C9C-683948249D2C}"/>
              </a:ext>
            </a:extLst>
          </p:cNvPr>
          <p:cNvSpPr/>
          <p:nvPr/>
        </p:nvSpPr>
        <p:spPr>
          <a:xfrm>
            <a:off x="5816600" y="2209800"/>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914400" y="381000"/>
            <a:ext cx="10363200" cy="1752600"/>
          </a:xfrm>
        </p:spPr>
        <p:txBody>
          <a:bodyPr/>
          <a:lstStyle>
            <a:lvl1pPr>
              <a:defRPr sz="4200">
                <a:solidFill>
                  <a:schemeClr val="accent1"/>
                </a:solidFill>
              </a:defRPr>
            </a:lvl1pPr>
          </a:lstStyle>
          <a:p>
            <a:r>
              <a:rPr lang="en-US"/>
              <a:t>Click to edit Master title style</a:t>
            </a:r>
          </a:p>
        </p:txBody>
      </p:sp>
      <p:sp>
        <p:nvSpPr>
          <p:cNvPr id="13" name="Date Placeholder 27">
            <a:extLst>
              <a:ext uri="{FF2B5EF4-FFF2-40B4-BE49-F238E27FC236}">
                <a16:creationId xmlns:a16="http://schemas.microsoft.com/office/drawing/2014/main" id="{95DAF7D0-B22D-947F-BD9D-1C30588FADD7}"/>
              </a:ext>
            </a:extLst>
          </p:cNvPr>
          <p:cNvSpPr>
            <a:spLocks noGrp="1"/>
          </p:cNvSpPr>
          <p:nvPr>
            <p:ph type="dt" sz="half" idx="10"/>
          </p:nvPr>
        </p:nvSpPr>
        <p:spPr/>
        <p:txBody>
          <a:bodyPr/>
          <a:lstStyle>
            <a:lvl1pPr>
              <a:defRPr/>
            </a:lvl1pPr>
          </a:lstStyle>
          <a:p>
            <a:pPr>
              <a:defRPr/>
            </a:pPr>
            <a:fld id="{528EA021-312C-4FA3-9450-FDC5A6FCAFA4}" type="datetime1">
              <a:rPr lang="en-US"/>
              <a:pPr>
                <a:defRPr/>
              </a:pPr>
              <a:t>10/9/2024</a:t>
            </a:fld>
            <a:endParaRPr lang="en-US"/>
          </a:p>
        </p:txBody>
      </p:sp>
      <p:sp>
        <p:nvSpPr>
          <p:cNvPr id="14" name="Footer Placeholder 16">
            <a:extLst>
              <a:ext uri="{FF2B5EF4-FFF2-40B4-BE49-F238E27FC236}">
                <a16:creationId xmlns:a16="http://schemas.microsoft.com/office/drawing/2014/main" id="{96CFD470-FE6A-E049-14FD-856F43030B65}"/>
              </a:ext>
            </a:extLst>
          </p:cNvPr>
          <p:cNvSpPr>
            <a:spLocks noGrp="1"/>
          </p:cNvSpPr>
          <p:nvPr>
            <p:ph type="ftr" sz="quarter" idx="11"/>
          </p:nvPr>
        </p:nvSpPr>
        <p:spPr/>
        <p:txBody>
          <a:bodyPr/>
          <a:lstStyle>
            <a:lvl1pPr>
              <a:defRPr/>
            </a:lvl1pPr>
          </a:lstStyle>
          <a:p>
            <a:pPr>
              <a:defRPr/>
            </a:pPr>
            <a:endParaRPr lang="en-US"/>
          </a:p>
        </p:txBody>
      </p:sp>
      <p:sp>
        <p:nvSpPr>
          <p:cNvPr id="15" name="Slide Number Placeholder 28">
            <a:extLst>
              <a:ext uri="{FF2B5EF4-FFF2-40B4-BE49-F238E27FC236}">
                <a16:creationId xmlns:a16="http://schemas.microsoft.com/office/drawing/2014/main" id="{790B5735-1C20-618C-26AB-785C8298A29A}"/>
              </a:ext>
            </a:extLst>
          </p:cNvPr>
          <p:cNvSpPr>
            <a:spLocks noGrp="1"/>
          </p:cNvSpPr>
          <p:nvPr>
            <p:ph type="sldNum" sz="quarter" idx="12"/>
          </p:nvPr>
        </p:nvSpPr>
        <p:spPr>
          <a:xfrm>
            <a:off x="5791200" y="2198689"/>
            <a:ext cx="609600" cy="441325"/>
          </a:xfrm>
        </p:spPr>
        <p:txBody>
          <a:bodyPr/>
          <a:lstStyle>
            <a:lvl1pPr>
              <a:defRPr/>
            </a:lvl1pPr>
          </a:lstStyle>
          <a:p>
            <a:pPr>
              <a:defRPr/>
            </a:pPr>
            <a:fld id="{8A3F11DD-9E73-41CE-AAF9-8EB65AB31925}" type="slidenum">
              <a:rPr lang="en-US" altLang="en-US"/>
              <a:pPr>
                <a:defRPr/>
              </a:pPr>
              <a:t>‹#›</a:t>
            </a:fld>
            <a:endParaRPr lang="en-US" altLang="en-US"/>
          </a:p>
        </p:txBody>
      </p:sp>
    </p:spTree>
    <p:extLst>
      <p:ext uri="{BB962C8B-B14F-4D97-AF65-F5344CB8AC3E}">
        <p14:creationId xmlns:p14="http://schemas.microsoft.com/office/powerpoint/2010/main" val="10791823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1B527-D57C-03C7-EC01-FB9531BFCF8E}"/>
              </a:ext>
            </a:extLst>
          </p:cNvPr>
          <p:cNvSpPr>
            <a:spLocks noGrp="1"/>
          </p:cNvSpPr>
          <p:nvPr>
            <p:ph type="dt" sz="half" idx="10"/>
          </p:nvPr>
        </p:nvSpPr>
        <p:spPr/>
        <p:txBody>
          <a:bodyPr/>
          <a:lstStyle>
            <a:lvl1pPr>
              <a:defRPr/>
            </a:lvl1pPr>
          </a:lstStyle>
          <a:p>
            <a:pPr>
              <a:defRPr/>
            </a:pPr>
            <a:fld id="{65CE9035-9BA7-4BCB-A2DC-68DE2EC04C84}" type="datetime1">
              <a:rPr lang="en-US"/>
              <a:pPr>
                <a:defRPr/>
              </a:pPr>
              <a:t>10/9/2024</a:t>
            </a:fld>
            <a:endParaRPr lang="en-US"/>
          </a:p>
        </p:txBody>
      </p:sp>
      <p:sp>
        <p:nvSpPr>
          <p:cNvPr id="5" name="Footer Placeholder 4">
            <a:extLst>
              <a:ext uri="{FF2B5EF4-FFF2-40B4-BE49-F238E27FC236}">
                <a16:creationId xmlns:a16="http://schemas.microsoft.com/office/drawing/2014/main" id="{5DA12628-EAD5-77BD-8C88-01AD7475491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E155159-9B45-AF28-766F-191D05CC7528}"/>
              </a:ext>
            </a:extLst>
          </p:cNvPr>
          <p:cNvSpPr>
            <a:spLocks noGrp="1"/>
          </p:cNvSpPr>
          <p:nvPr>
            <p:ph type="sldNum" sz="quarter" idx="12"/>
          </p:nvPr>
        </p:nvSpPr>
        <p:spPr/>
        <p:txBody>
          <a:bodyPr/>
          <a:lstStyle>
            <a:lvl1pPr>
              <a:defRPr/>
            </a:lvl1pPr>
          </a:lstStyle>
          <a:p>
            <a:pPr>
              <a:defRPr/>
            </a:pPr>
            <a:fld id="{92EFCF7D-D523-4BDE-9260-CADAAF74778C}" type="slidenum">
              <a:rPr lang="en-US" altLang="en-US"/>
              <a:pPr>
                <a:defRPr/>
              </a:pPr>
              <a:t>‹#›</a:t>
            </a:fld>
            <a:endParaRPr lang="en-US" altLang="en-US"/>
          </a:p>
        </p:txBody>
      </p:sp>
    </p:spTree>
    <p:extLst>
      <p:ext uri="{BB962C8B-B14F-4D97-AF65-F5344CB8AC3E}">
        <p14:creationId xmlns:p14="http://schemas.microsoft.com/office/powerpoint/2010/main" val="307365876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F77FF60-BDE6-3DF4-F21F-736361B9FB83}"/>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0">
            <a:extLst>
              <a:ext uri="{FF2B5EF4-FFF2-40B4-BE49-F238E27FC236}">
                <a16:creationId xmlns:a16="http://schemas.microsoft.com/office/drawing/2014/main" id="{9A17ACA5-2BCE-F623-F658-5BB6EE6AE99E}"/>
              </a:ext>
            </a:extLst>
          </p:cNvPr>
          <p:cNvSpPr>
            <a:spLocks noChangeArrowheads="1"/>
          </p:cNvSpPr>
          <p:nvPr/>
        </p:nvSpPr>
        <p:spPr bwMode="white">
          <a:xfrm>
            <a:off x="9347200" y="0"/>
            <a:ext cx="28448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9091297F-21E6-2BCD-8BE6-BB2D6DCAD5E7}"/>
              </a:ext>
            </a:extLst>
          </p:cNvPr>
          <p:cNvSpPr>
            <a:spLocks noChangeArrowheads="1"/>
          </p:cNvSpPr>
          <p:nvPr/>
        </p:nvSpPr>
        <p:spPr bwMode="white">
          <a:xfrm>
            <a:off x="0" y="1"/>
            <a:ext cx="12192000" cy="155575"/>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CF21BA7E-8916-9670-85A6-010F108BDCBE}"/>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7">
            <a:extLst>
              <a:ext uri="{FF2B5EF4-FFF2-40B4-BE49-F238E27FC236}">
                <a16:creationId xmlns:a16="http://schemas.microsoft.com/office/drawing/2014/main" id="{A7C5AE4E-F6F1-C89E-4A07-FE06DF714218}"/>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9" name="Rectangle 8">
            <a:extLst>
              <a:ext uri="{FF2B5EF4-FFF2-40B4-BE49-F238E27FC236}">
                <a16:creationId xmlns:a16="http://schemas.microsoft.com/office/drawing/2014/main" id="{BE0E0D61-94EB-C21A-DF03-EF7B03C007C1}"/>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0" name="Straight Connector 9">
            <a:extLst>
              <a:ext uri="{FF2B5EF4-FFF2-40B4-BE49-F238E27FC236}">
                <a16:creationId xmlns:a16="http://schemas.microsoft.com/office/drawing/2014/main" id="{C344D65E-BC7C-9E11-7028-0F9EBDE340CD}"/>
              </a:ext>
            </a:extLst>
          </p:cNvPr>
          <p:cNvSpPr>
            <a:spLocks noChangeShapeType="1"/>
          </p:cNvSpPr>
          <p:nvPr/>
        </p:nvSpPr>
        <p:spPr bwMode="auto">
          <a:xfrm rot="5400000">
            <a:off x="6402388"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Oval 10">
            <a:extLst>
              <a:ext uri="{FF2B5EF4-FFF2-40B4-BE49-F238E27FC236}">
                <a16:creationId xmlns:a16="http://schemas.microsoft.com/office/drawing/2014/main" id="{768366BA-4A3F-BBF3-A7C2-B71847A330B6}"/>
              </a:ext>
            </a:extLst>
          </p:cNvPr>
          <p:cNvSpPr/>
          <p:nvPr/>
        </p:nvSpPr>
        <p:spPr>
          <a:xfrm>
            <a:off x="9118600"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2" name="Oval 11">
            <a:extLst>
              <a:ext uri="{FF2B5EF4-FFF2-40B4-BE49-F238E27FC236}">
                <a16:creationId xmlns:a16="http://schemas.microsoft.com/office/drawing/2014/main" id="{82B42004-A695-5F47-63BC-ABEA02DA5A06}"/>
              </a:ext>
            </a:extLst>
          </p:cNvPr>
          <p:cNvSpPr/>
          <p:nvPr/>
        </p:nvSpPr>
        <p:spPr>
          <a:xfrm>
            <a:off x="9245600" y="3021013"/>
            <a:ext cx="560917"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Vertical Text Placeholder 2"/>
          <p:cNvSpPr>
            <a:spLocks noGrp="1"/>
          </p:cNvSpPr>
          <p:nvPr>
            <p:ph type="body" orient="vert" idx="1"/>
          </p:nvPr>
        </p:nvSpPr>
        <p:spPr>
          <a:xfrm>
            <a:off x="406400" y="304800"/>
            <a:ext cx="87376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9855200" y="304802"/>
            <a:ext cx="1930400" cy="5851525"/>
          </a:xfrm>
        </p:spPr>
        <p:txBody>
          <a:bodyPr vert="eaVert"/>
          <a:lstStyle/>
          <a:p>
            <a:r>
              <a:rPr lang="en-US"/>
              <a:t>Click to edit Master title style</a:t>
            </a:r>
          </a:p>
        </p:txBody>
      </p:sp>
      <p:sp>
        <p:nvSpPr>
          <p:cNvPr id="13" name="Slide Number Placeholder 5">
            <a:extLst>
              <a:ext uri="{FF2B5EF4-FFF2-40B4-BE49-F238E27FC236}">
                <a16:creationId xmlns:a16="http://schemas.microsoft.com/office/drawing/2014/main" id="{E83BB1AC-6388-6A39-CACE-2C6E443A92B0}"/>
              </a:ext>
            </a:extLst>
          </p:cNvPr>
          <p:cNvSpPr>
            <a:spLocks noGrp="1"/>
          </p:cNvSpPr>
          <p:nvPr>
            <p:ph type="sldNum" sz="quarter" idx="10"/>
          </p:nvPr>
        </p:nvSpPr>
        <p:spPr>
          <a:xfrm>
            <a:off x="9220200" y="3009901"/>
            <a:ext cx="609600" cy="441325"/>
          </a:xfrm>
        </p:spPr>
        <p:txBody>
          <a:bodyPr/>
          <a:lstStyle>
            <a:lvl1pPr>
              <a:defRPr/>
            </a:lvl1pPr>
          </a:lstStyle>
          <a:p>
            <a:pPr>
              <a:defRPr/>
            </a:pPr>
            <a:fld id="{1F0B96AE-C61B-43D0-A9B0-F846007D0707}" type="slidenum">
              <a:rPr lang="en-US" altLang="en-US"/>
              <a:pPr>
                <a:defRPr/>
              </a:pPr>
              <a:t>‹#›</a:t>
            </a:fld>
            <a:endParaRPr lang="en-US" altLang="en-US"/>
          </a:p>
        </p:txBody>
      </p:sp>
      <p:sp>
        <p:nvSpPr>
          <p:cNvPr id="14" name="Date Placeholder 3">
            <a:extLst>
              <a:ext uri="{FF2B5EF4-FFF2-40B4-BE49-F238E27FC236}">
                <a16:creationId xmlns:a16="http://schemas.microsoft.com/office/drawing/2014/main" id="{8C4B1E88-6D85-EC05-3CC0-7187A9B9083C}"/>
              </a:ext>
            </a:extLst>
          </p:cNvPr>
          <p:cNvSpPr>
            <a:spLocks noGrp="1"/>
          </p:cNvSpPr>
          <p:nvPr>
            <p:ph type="dt" sz="half" idx="11"/>
          </p:nvPr>
        </p:nvSpPr>
        <p:spPr/>
        <p:txBody>
          <a:bodyPr/>
          <a:lstStyle>
            <a:lvl1pPr>
              <a:defRPr/>
            </a:lvl1pPr>
          </a:lstStyle>
          <a:p>
            <a:pPr>
              <a:defRPr/>
            </a:pPr>
            <a:fld id="{DA357B71-7A46-4532-A323-7C1B40B05B76}" type="datetime1">
              <a:rPr lang="en-US"/>
              <a:pPr>
                <a:defRPr/>
              </a:pPr>
              <a:t>10/9/2024</a:t>
            </a:fld>
            <a:endParaRPr lang="en-US"/>
          </a:p>
        </p:txBody>
      </p:sp>
      <p:sp>
        <p:nvSpPr>
          <p:cNvPr id="15" name="Footer Placeholder 4">
            <a:extLst>
              <a:ext uri="{FF2B5EF4-FFF2-40B4-BE49-F238E27FC236}">
                <a16:creationId xmlns:a16="http://schemas.microsoft.com/office/drawing/2014/main" id="{E561A9AA-F742-9D5A-522C-DD9F2B5CB32B}"/>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74671154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402336" y="1527048"/>
            <a:ext cx="113385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0133F60A-5590-1E0B-25D5-8ADE8B4B867A}"/>
              </a:ext>
            </a:extLst>
          </p:cNvPr>
          <p:cNvSpPr>
            <a:spLocks noGrp="1"/>
          </p:cNvSpPr>
          <p:nvPr>
            <p:ph type="dt" sz="half" idx="10"/>
          </p:nvPr>
        </p:nvSpPr>
        <p:spPr/>
        <p:txBody>
          <a:bodyPr/>
          <a:lstStyle>
            <a:lvl1pPr>
              <a:defRPr/>
            </a:lvl1pPr>
          </a:lstStyle>
          <a:p>
            <a:pPr>
              <a:defRPr/>
            </a:pPr>
            <a:fld id="{7DB4B730-ADB4-40A0-A958-E8E0162B47BC}" type="datetime1">
              <a:rPr lang="en-US"/>
              <a:pPr>
                <a:defRPr/>
              </a:pPr>
              <a:t>10/9/2024</a:t>
            </a:fld>
            <a:endParaRPr lang="en-US"/>
          </a:p>
        </p:txBody>
      </p:sp>
      <p:sp>
        <p:nvSpPr>
          <p:cNvPr id="4" name="Footer Placeholder 4">
            <a:extLst>
              <a:ext uri="{FF2B5EF4-FFF2-40B4-BE49-F238E27FC236}">
                <a16:creationId xmlns:a16="http://schemas.microsoft.com/office/drawing/2014/main" id="{18964425-3034-D098-60D4-E95663ECD2B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C81A7116-5D06-9AE4-EB70-0A6BEBB413ED}"/>
              </a:ext>
            </a:extLst>
          </p:cNvPr>
          <p:cNvSpPr>
            <a:spLocks noGrp="1"/>
          </p:cNvSpPr>
          <p:nvPr>
            <p:ph type="sldNum" sz="quarter" idx="12"/>
          </p:nvPr>
        </p:nvSpPr>
        <p:spPr>
          <a:xfrm>
            <a:off x="5816600" y="1027114"/>
            <a:ext cx="609600" cy="441325"/>
          </a:xfrm>
        </p:spPr>
        <p:txBody>
          <a:bodyPr/>
          <a:lstStyle>
            <a:lvl1pPr>
              <a:defRPr/>
            </a:lvl1pPr>
          </a:lstStyle>
          <a:p>
            <a:pPr>
              <a:defRPr/>
            </a:pPr>
            <a:fld id="{8EA7AC70-2453-4A15-B355-585D518B9AB7}" type="slidenum">
              <a:rPr lang="en-US" altLang="en-US"/>
              <a:pPr>
                <a:defRPr/>
              </a:pPr>
              <a:t>‹#›</a:t>
            </a:fld>
            <a:endParaRPr lang="en-US" altLang="en-US"/>
          </a:p>
        </p:txBody>
      </p:sp>
    </p:spTree>
    <p:extLst>
      <p:ext uri="{BB962C8B-B14F-4D97-AF65-F5344CB8AC3E}">
        <p14:creationId xmlns:p14="http://schemas.microsoft.com/office/powerpoint/2010/main" val="420695795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0FFBD7E-CB28-C53C-F391-287A45A7CC56}"/>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0">
            <a:extLst>
              <a:ext uri="{FF2B5EF4-FFF2-40B4-BE49-F238E27FC236}">
                <a16:creationId xmlns:a16="http://schemas.microsoft.com/office/drawing/2014/main" id="{5D9B6E1F-2B6A-D142-F098-C9E464881F81}"/>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F4D38036-4B48-BFF7-ACE2-4A2DEDF91618}"/>
              </a:ext>
            </a:extLst>
          </p:cNvPr>
          <p:cNvSpPr>
            <a:spLocks noChangeArrowheads="1"/>
          </p:cNvSpPr>
          <p:nvPr/>
        </p:nvSpPr>
        <p:spPr bwMode="white">
          <a:xfrm>
            <a:off x="0" y="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67479C87-BB0C-B2A0-ABA2-5EFF0F4EECA7}"/>
              </a:ext>
            </a:extLst>
          </p:cNvPr>
          <p:cNvSpPr>
            <a:spLocks noChangeArrowheads="1"/>
          </p:cNvSpPr>
          <p:nvPr/>
        </p:nvSpPr>
        <p:spPr bwMode="white">
          <a:xfrm>
            <a:off x="11988800" y="1905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4">
            <a:extLst>
              <a:ext uri="{FF2B5EF4-FFF2-40B4-BE49-F238E27FC236}">
                <a16:creationId xmlns:a16="http://schemas.microsoft.com/office/drawing/2014/main" id="{5693A07B-889E-585A-AD52-A12ED002B05E}"/>
              </a:ext>
            </a:extLst>
          </p:cNvPr>
          <p:cNvSpPr>
            <a:spLocks noChangeArrowheads="1"/>
          </p:cNvSpPr>
          <p:nvPr/>
        </p:nvSpPr>
        <p:spPr bwMode="white">
          <a:xfrm>
            <a:off x="203200" y="2286000"/>
            <a:ext cx="11777133" cy="3048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25">
            <a:extLst>
              <a:ext uri="{FF2B5EF4-FFF2-40B4-BE49-F238E27FC236}">
                <a16:creationId xmlns:a16="http://schemas.microsoft.com/office/drawing/2014/main" id="{87AC543C-10D2-BE40-6185-8A323500360C}"/>
              </a:ext>
            </a:extLst>
          </p:cNvPr>
          <p:cNvSpPr>
            <a:spLocks noChangeArrowheads="1"/>
          </p:cNvSpPr>
          <p:nvPr/>
        </p:nvSpPr>
        <p:spPr bwMode="auto">
          <a:xfrm>
            <a:off x="207434" y="142875"/>
            <a:ext cx="11777133" cy="2139950"/>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 name="Rectangle 9">
            <a:extLst>
              <a:ext uri="{FF2B5EF4-FFF2-40B4-BE49-F238E27FC236}">
                <a16:creationId xmlns:a16="http://schemas.microsoft.com/office/drawing/2014/main" id="{FA00AB60-328E-28AD-2D7B-82E030D0F6ED}"/>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Rectangle 10">
            <a:extLst>
              <a:ext uri="{FF2B5EF4-FFF2-40B4-BE49-F238E27FC236}">
                <a16:creationId xmlns:a16="http://schemas.microsoft.com/office/drawing/2014/main" id="{EBF74239-5F6E-0CCA-5816-7036D497F220}"/>
              </a:ext>
            </a:extLst>
          </p:cNvPr>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2" name="Straight Connector 11">
            <a:extLst>
              <a:ext uri="{FF2B5EF4-FFF2-40B4-BE49-F238E27FC236}">
                <a16:creationId xmlns:a16="http://schemas.microsoft.com/office/drawing/2014/main" id="{D881F6E5-76F2-C894-D7B3-3C0D2411969B}"/>
              </a:ext>
            </a:extLst>
          </p:cNvPr>
          <p:cNvSpPr>
            <a:spLocks noChangeShapeType="1"/>
          </p:cNvSpPr>
          <p:nvPr/>
        </p:nvSpPr>
        <p:spPr bwMode="auto">
          <a:xfrm>
            <a:off x="203200" y="243840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3" name="Oval 12">
            <a:extLst>
              <a:ext uri="{FF2B5EF4-FFF2-40B4-BE49-F238E27FC236}">
                <a16:creationId xmlns:a16="http://schemas.microsoft.com/office/drawing/2014/main" id="{DAADC7FC-0998-0711-B493-E6FA63B1DFB0}"/>
              </a:ext>
            </a:extLst>
          </p:cNvPr>
          <p:cNvSpPr/>
          <p:nvPr/>
        </p:nvSpPr>
        <p:spPr>
          <a:xfrm>
            <a:off x="5689600" y="211455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Oval 13">
            <a:extLst>
              <a:ext uri="{FF2B5EF4-FFF2-40B4-BE49-F238E27FC236}">
                <a16:creationId xmlns:a16="http://schemas.microsoft.com/office/drawing/2014/main" id="{CE671BDC-0847-9E8A-06E4-EB33A31F4AD1}"/>
              </a:ext>
            </a:extLst>
          </p:cNvPr>
          <p:cNvSpPr/>
          <p:nvPr/>
        </p:nvSpPr>
        <p:spPr>
          <a:xfrm>
            <a:off x="5816600" y="2209800"/>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Text Placeholder 2"/>
          <p:cNvSpPr>
            <a:spLocks noGrp="1"/>
          </p:cNvSpPr>
          <p:nvPr>
            <p:ph type="body" idx="1"/>
          </p:nvPr>
        </p:nvSpPr>
        <p:spPr>
          <a:xfrm>
            <a:off x="1824568" y="2743200"/>
            <a:ext cx="8640232"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963084" y="533400"/>
            <a:ext cx="103632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a:extLst>
              <a:ext uri="{FF2B5EF4-FFF2-40B4-BE49-F238E27FC236}">
                <a16:creationId xmlns:a16="http://schemas.microsoft.com/office/drawing/2014/main" id="{3843DAAE-D218-0BC5-A6A3-00DA6D8C4CD0}"/>
              </a:ext>
            </a:extLst>
          </p:cNvPr>
          <p:cNvSpPr>
            <a:spLocks noGrp="1"/>
          </p:cNvSpPr>
          <p:nvPr>
            <p:ph type="ftr" sz="quarter" idx="10"/>
          </p:nvPr>
        </p:nvSpPr>
        <p:spPr/>
        <p:txBody>
          <a:bodyPr/>
          <a:lstStyle>
            <a:lvl1pPr>
              <a:defRPr/>
            </a:lvl1pPr>
          </a:lstStyle>
          <a:p>
            <a:pPr>
              <a:defRPr/>
            </a:pPr>
            <a:endParaRPr lang="en-US"/>
          </a:p>
        </p:txBody>
      </p:sp>
      <p:sp>
        <p:nvSpPr>
          <p:cNvPr id="16" name="Date Placeholder 3">
            <a:extLst>
              <a:ext uri="{FF2B5EF4-FFF2-40B4-BE49-F238E27FC236}">
                <a16:creationId xmlns:a16="http://schemas.microsoft.com/office/drawing/2014/main" id="{6B124CF1-7EC3-27CD-4AE2-740666802E24}"/>
              </a:ext>
            </a:extLst>
          </p:cNvPr>
          <p:cNvSpPr>
            <a:spLocks noGrp="1"/>
          </p:cNvSpPr>
          <p:nvPr>
            <p:ph type="dt" sz="half" idx="11"/>
          </p:nvPr>
        </p:nvSpPr>
        <p:spPr/>
        <p:txBody>
          <a:bodyPr/>
          <a:lstStyle>
            <a:lvl1pPr>
              <a:defRPr/>
            </a:lvl1pPr>
          </a:lstStyle>
          <a:p>
            <a:pPr>
              <a:defRPr/>
            </a:pPr>
            <a:fld id="{3892D531-584E-4C09-8C2E-27783E0B98A8}" type="datetime1">
              <a:rPr lang="en-US"/>
              <a:pPr>
                <a:defRPr/>
              </a:pPr>
              <a:t>10/9/2024</a:t>
            </a:fld>
            <a:endParaRPr lang="en-US"/>
          </a:p>
        </p:txBody>
      </p:sp>
      <p:sp>
        <p:nvSpPr>
          <p:cNvPr id="17" name="Slide Number Placeholder 5">
            <a:extLst>
              <a:ext uri="{FF2B5EF4-FFF2-40B4-BE49-F238E27FC236}">
                <a16:creationId xmlns:a16="http://schemas.microsoft.com/office/drawing/2014/main" id="{401F641F-0183-97F0-A1FC-9E99FCA13F4B}"/>
              </a:ext>
            </a:extLst>
          </p:cNvPr>
          <p:cNvSpPr>
            <a:spLocks noGrp="1"/>
          </p:cNvSpPr>
          <p:nvPr>
            <p:ph type="sldNum" sz="quarter" idx="12"/>
          </p:nvPr>
        </p:nvSpPr>
        <p:spPr>
          <a:xfrm>
            <a:off x="5791200" y="2198689"/>
            <a:ext cx="609600" cy="441325"/>
          </a:xfrm>
        </p:spPr>
        <p:txBody>
          <a:bodyPr/>
          <a:lstStyle>
            <a:lvl1pPr>
              <a:defRPr/>
            </a:lvl1pPr>
          </a:lstStyle>
          <a:p>
            <a:pPr>
              <a:defRPr/>
            </a:pPr>
            <a:fld id="{50B23890-20F6-429B-A8C9-3089C532F9A5}" type="slidenum">
              <a:rPr lang="en-US" altLang="en-US"/>
              <a:pPr>
                <a:defRPr/>
              </a:pPr>
              <a:t>‹#›</a:t>
            </a:fld>
            <a:endParaRPr lang="en-US" altLang="en-US"/>
          </a:p>
        </p:txBody>
      </p:sp>
    </p:spTree>
    <p:extLst>
      <p:ext uri="{BB962C8B-B14F-4D97-AF65-F5344CB8AC3E}">
        <p14:creationId xmlns:p14="http://schemas.microsoft.com/office/powerpoint/2010/main" val="310884244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2"/>
        </a:solidFill>
        <a:effectLst/>
      </p:bgPr>
    </p:bg>
    <p:spTree>
      <p:nvGrpSpPr>
        <p:cNvPr id="1" name=""/>
        <p:cNvGrpSpPr/>
        <p:nvPr/>
      </p:nvGrpSpPr>
      <p:grpSpPr>
        <a:xfrm>
          <a:off x="0" y="0"/>
          <a:ext cx="0" cy="0"/>
          <a:chOff x="0" y="0"/>
          <a:chExt cx="0" cy="0"/>
        </a:xfrm>
      </p:grpSpPr>
      <p:sp>
        <p:nvSpPr>
          <p:cNvPr id="3" name="Straight Connector 19">
            <a:extLst>
              <a:ext uri="{FF2B5EF4-FFF2-40B4-BE49-F238E27FC236}">
                <a16:creationId xmlns:a16="http://schemas.microsoft.com/office/drawing/2014/main" id="{4E3A7579-D604-9328-CADF-940DE00AB673}"/>
              </a:ext>
            </a:extLst>
          </p:cNvPr>
          <p:cNvSpPr>
            <a:spLocks noChangeShapeType="1"/>
          </p:cNvSpPr>
          <p:nvPr/>
        </p:nvSpPr>
        <p:spPr bwMode="auto">
          <a:xfrm flipV="1">
            <a:off x="6083301" y="1576388"/>
            <a:ext cx="12700"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 name="Title 1"/>
          <p:cNvSpPr>
            <a:spLocks noGrp="1"/>
          </p:cNvSpPr>
          <p:nvPr>
            <p:ph type="title"/>
          </p:nvPr>
        </p:nvSpPr>
        <p:spPr>
          <a:xfrm>
            <a:off x="402336" y="228600"/>
            <a:ext cx="11379200" cy="758952"/>
          </a:xfrm>
        </p:spPr>
        <p:txBody>
          <a:bodyPr/>
          <a:lstStyle/>
          <a:p>
            <a:r>
              <a:rPr lang="en-US"/>
              <a:t>Click to edit Master title style</a:t>
            </a:r>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a:extLst>
              <a:ext uri="{FF2B5EF4-FFF2-40B4-BE49-F238E27FC236}">
                <a16:creationId xmlns:a16="http://schemas.microsoft.com/office/drawing/2014/main" id="{FEEC0555-29AC-CB8C-35C1-D5CEA37381D8}"/>
              </a:ext>
            </a:extLst>
          </p:cNvPr>
          <p:cNvSpPr>
            <a:spLocks noGrp="1"/>
          </p:cNvSpPr>
          <p:nvPr>
            <p:ph type="dt" sz="half" idx="10"/>
          </p:nvPr>
        </p:nvSpPr>
        <p:spPr>
          <a:xfrm>
            <a:off x="7721601" y="6410326"/>
            <a:ext cx="4059767" cy="365125"/>
          </a:xfrm>
        </p:spPr>
        <p:txBody>
          <a:bodyPr/>
          <a:lstStyle>
            <a:lvl1pPr>
              <a:defRPr/>
            </a:lvl1pPr>
          </a:lstStyle>
          <a:p>
            <a:pPr>
              <a:defRPr/>
            </a:pPr>
            <a:fld id="{EC02FF24-5312-492F-9897-BFB25A62F41E}" type="datetime1">
              <a:rPr lang="en-US"/>
              <a:pPr>
                <a:defRPr/>
              </a:pPr>
              <a:t>10/9/2024</a:t>
            </a:fld>
            <a:endParaRPr lang="en-US"/>
          </a:p>
        </p:txBody>
      </p:sp>
      <p:sp>
        <p:nvSpPr>
          <p:cNvPr id="5" name="Footer Placeholder 5">
            <a:extLst>
              <a:ext uri="{FF2B5EF4-FFF2-40B4-BE49-F238E27FC236}">
                <a16:creationId xmlns:a16="http://schemas.microsoft.com/office/drawing/2014/main" id="{AF1913CF-AC67-2559-1ED6-6B9C98E37FC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6">
            <a:extLst>
              <a:ext uri="{FF2B5EF4-FFF2-40B4-BE49-F238E27FC236}">
                <a16:creationId xmlns:a16="http://schemas.microsoft.com/office/drawing/2014/main" id="{3D448565-DF2F-258C-D106-A88A2CE1394B}"/>
              </a:ext>
            </a:extLst>
          </p:cNvPr>
          <p:cNvSpPr>
            <a:spLocks noGrp="1"/>
          </p:cNvSpPr>
          <p:nvPr>
            <p:ph type="sldNum" sz="quarter" idx="12"/>
          </p:nvPr>
        </p:nvSpPr>
        <p:spPr/>
        <p:txBody>
          <a:bodyPr/>
          <a:lstStyle>
            <a:lvl1pPr>
              <a:defRPr/>
            </a:lvl1pPr>
          </a:lstStyle>
          <a:p>
            <a:pPr>
              <a:defRPr/>
            </a:pPr>
            <a:fld id="{70A134A8-4E2F-4B2B-8C9C-A0F9AD0E4FE4}" type="slidenum">
              <a:rPr lang="en-US" altLang="en-US"/>
              <a:pPr>
                <a:defRPr/>
              </a:pPr>
              <a:t>‹#›</a:t>
            </a:fld>
            <a:endParaRPr lang="en-US" altLang="en-US"/>
          </a:p>
        </p:txBody>
      </p:sp>
    </p:spTree>
    <p:extLst>
      <p:ext uri="{BB962C8B-B14F-4D97-AF65-F5344CB8AC3E}">
        <p14:creationId xmlns:p14="http://schemas.microsoft.com/office/powerpoint/2010/main" val="241687452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2" name="Straight Connector 19">
            <a:extLst>
              <a:ext uri="{FF2B5EF4-FFF2-40B4-BE49-F238E27FC236}">
                <a16:creationId xmlns:a16="http://schemas.microsoft.com/office/drawing/2014/main" id="{210C0E8B-9810-BCC7-5FD1-9C5F7515AAAC}"/>
              </a:ext>
            </a:extLst>
          </p:cNvPr>
          <p:cNvSpPr>
            <a:spLocks noChangeShapeType="1"/>
          </p:cNvSpPr>
          <p:nvPr/>
        </p:nvSpPr>
        <p:spPr bwMode="auto">
          <a:xfrm flipV="1">
            <a:off x="6096000" y="2200276"/>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5" name="Rectangle 20">
            <a:extLst>
              <a:ext uri="{FF2B5EF4-FFF2-40B4-BE49-F238E27FC236}">
                <a16:creationId xmlns:a16="http://schemas.microsoft.com/office/drawing/2014/main" id="{5D97E96D-E67A-AD30-7188-91451481D7C1}"/>
              </a:ext>
            </a:extLst>
          </p:cNvPr>
          <p:cNvSpPr>
            <a:spLocks noChangeArrowheads="1"/>
          </p:cNvSpPr>
          <p:nvPr/>
        </p:nvSpPr>
        <p:spPr bwMode="white">
          <a:xfrm>
            <a:off x="0" y="0"/>
            <a:ext cx="12192000" cy="14478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ACDFF524-82BF-ECB9-8C63-AF4819843737}"/>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362CC917-A90E-EAEC-814D-A77885FF562B}"/>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4">
            <a:extLst>
              <a:ext uri="{FF2B5EF4-FFF2-40B4-BE49-F238E27FC236}">
                <a16:creationId xmlns:a16="http://schemas.microsoft.com/office/drawing/2014/main" id="{82D4D904-6F20-6709-24B9-079729061CB7}"/>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8">
            <a:extLst>
              <a:ext uri="{FF2B5EF4-FFF2-40B4-BE49-F238E27FC236}">
                <a16:creationId xmlns:a16="http://schemas.microsoft.com/office/drawing/2014/main" id="{BAC358BD-32D7-0C34-E98F-ABCAE4A55E0A}"/>
              </a:ext>
            </a:extLst>
          </p:cNvPr>
          <p:cNvSpPr/>
          <p:nvPr/>
        </p:nvSpPr>
        <p:spPr>
          <a:xfrm>
            <a:off x="203200" y="1371600"/>
            <a:ext cx="11777133"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0" name="Rectangle 9">
            <a:extLst>
              <a:ext uri="{FF2B5EF4-FFF2-40B4-BE49-F238E27FC236}">
                <a16:creationId xmlns:a16="http://schemas.microsoft.com/office/drawing/2014/main" id="{5620393C-77B3-A7D0-6893-72F70143489F}"/>
              </a:ext>
            </a:extLst>
          </p:cNvPr>
          <p:cNvSpPr>
            <a:spLocks noChangeArrowheads="1"/>
          </p:cNvSpPr>
          <p:nvPr/>
        </p:nvSpPr>
        <p:spPr bwMode="auto">
          <a:xfrm>
            <a:off x="194734" y="6391275"/>
            <a:ext cx="11777133"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Straight Connector 10">
            <a:extLst>
              <a:ext uri="{FF2B5EF4-FFF2-40B4-BE49-F238E27FC236}">
                <a16:creationId xmlns:a16="http://schemas.microsoft.com/office/drawing/2014/main" id="{AAE176EF-47A9-7BF7-14E1-616F42261E95}"/>
              </a:ext>
            </a:extLst>
          </p:cNvPr>
          <p:cNvSpPr>
            <a:spLocks noChangeShapeType="1"/>
          </p:cNvSpPr>
          <p:nvPr/>
        </p:nvSpPr>
        <p:spPr bwMode="auto">
          <a:xfrm>
            <a:off x="203200" y="1279525"/>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2" name="Rectangle 11">
            <a:extLst>
              <a:ext uri="{FF2B5EF4-FFF2-40B4-BE49-F238E27FC236}">
                <a16:creationId xmlns:a16="http://schemas.microsoft.com/office/drawing/2014/main" id="{16782A6E-875C-1304-9136-47201C825F5E}"/>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3" name="Oval 12">
            <a:extLst>
              <a:ext uri="{FF2B5EF4-FFF2-40B4-BE49-F238E27FC236}">
                <a16:creationId xmlns:a16="http://schemas.microsoft.com/office/drawing/2014/main" id="{BA52DC36-62C3-369F-7311-AB99942602D4}"/>
              </a:ext>
            </a:extLst>
          </p:cNvPr>
          <p:cNvSpPr/>
          <p:nvPr/>
        </p:nvSpPr>
        <p:spPr>
          <a:xfrm>
            <a:off x="5689600" y="955675"/>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Oval 13">
            <a:extLst>
              <a:ext uri="{FF2B5EF4-FFF2-40B4-BE49-F238E27FC236}">
                <a16:creationId xmlns:a16="http://schemas.microsoft.com/office/drawing/2014/main" id="{C387747A-6E36-D1A0-120C-EAD470EBC2BD}"/>
              </a:ext>
            </a:extLst>
          </p:cNvPr>
          <p:cNvSpPr/>
          <p:nvPr/>
        </p:nvSpPr>
        <p:spPr>
          <a:xfrm>
            <a:off x="5816600" y="1050925"/>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402336" y="2471383"/>
            <a:ext cx="5388864"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6400800" y="2471383"/>
            <a:ext cx="53848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5" name="Date Placeholder 6">
            <a:extLst>
              <a:ext uri="{FF2B5EF4-FFF2-40B4-BE49-F238E27FC236}">
                <a16:creationId xmlns:a16="http://schemas.microsoft.com/office/drawing/2014/main" id="{D94FD6C1-6188-554A-11F7-1C84722BEDD2}"/>
              </a:ext>
            </a:extLst>
          </p:cNvPr>
          <p:cNvSpPr>
            <a:spLocks noGrp="1"/>
          </p:cNvSpPr>
          <p:nvPr>
            <p:ph type="dt" sz="half" idx="10"/>
          </p:nvPr>
        </p:nvSpPr>
        <p:spPr/>
        <p:txBody>
          <a:bodyPr/>
          <a:lstStyle>
            <a:lvl1pPr>
              <a:defRPr/>
            </a:lvl1pPr>
          </a:lstStyle>
          <a:p>
            <a:pPr>
              <a:defRPr/>
            </a:pPr>
            <a:fld id="{C38AFA2A-FECC-4BC0-A365-5FB10B77793C}" type="datetime1">
              <a:rPr lang="en-US"/>
              <a:pPr>
                <a:defRPr/>
              </a:pPr>
              <a:t>10/9/2024</a:t>
            </a:fld>
            <a:endParaRPr lang="en-US"/>
          </a:p>
        </p:txBody>
      </p:sp>
      <p:sp>
        <p:nvSpPr>
          <p:cNvPr id="16" name="Footer Placeholder 7">
            <a:extLst>
              <a:ext uri="{FF2B5EF4-FFF2-40B4-BE49-F238E27FC236}">
                <a16:creationId xmlns:a16="http://schemas.microsoft.com/office/drawing/2014/main" id="{4A328536-60AF-8272-8B8F-B768A2AF72B3}"/>
              </a:ext>
            </a:extLst>
          </p:cNvPr>
          <p:cNvSpPr>
            <a:spLocks noGrp="1"/>
          </p:cNvSpPr>
          <p:nvPr>
            <p:ph type="ftr" sz="quarter" idx="11"/>
          </p:nvPr>
        </p:nvSpPr>
        <p:spPr>
          <a:xfrm>
            <a:off x="406400" y="6410326"/>
            <a:ext cx="4775200" cy="365125"/>
          </a:xfrm>
        </p:spPr>
        <p:txBody>
          <a:bodyPr/>
          <a:lstStyle>
            <a:lvl1pPr>
              <a:defRPr/>
            </a:lvl1pPr>
          </a:lstStyle>
          <a:p>
            <a:pPr>
              <a:defRPr/>
            </a:pPr>
            <a:endParaRPr lang="en-US"/>
          </a:p>
        </p:txBody>
      </p:sp>
      <p:sp>
        <p:nvSpPr>
          <p:cNvPr id="17" name="Slide Number Placeholder 8">
            <a:extLst>
              <a:ext uri="{FF2B5EF4-FFF2-40B4-BE49-F238E27FC236}">
                <a16:creationId xmlns:a16="http://schemas.microsoft.com/office/drawing/2014/main" id="{9E70474B-6459-D026-73D4-B56FB48CBD9E}"/>
              </a:ext>
            </a:extLst>
          </p:cNvPr>
          <p:cNvSpPr>
            <a:spLocks noGrp="1"/>
          </p:cNvSpPr>
          <p:nvPr>
            <p:ph type="sldNum" sz="quarter" idx="12"/>
          </p:nvPr>
        </p:nvSpPr>
        <p:spPr>
          <a:xfrm>
            <a:off x="5791200" y="1042989"/>
            <a:ext cx="609600" cy="441325"/>
          </a:xfrm>
        </p:spPr>
        <p:txBody>
          <a:bodyPr/>
          <a:lstStyle>
            <a:lvl1pPr>
              <a:defRPr/>
            </a:lvl1pPr>
          </a:lstStyle>
          <a:p>
            <a:pPr>
              <a:defRPr/>
            </a:pPr>
            <a:fld id="{C316DB81-BDC6-4492-A020-CDF32424F4A8}" type="slidenum">
              <a:rPr lang="en-US" altLang="en-US"/>
              <a:pPr>
                <a:defRPr/>
              </a:pPr>
              <a:t>‹#›</a:t>
            </a:fld>
            <a:endParaRPr lang="en-US" altLang="en-US"/>
          </a:p>
        </p:txBody>
      </p:sp>
    </p:spTree>
    <p:extLst>
      <p:ext uri="{BB962C8B-B14F-4D97-AF65-F5344CB8AC3E}">
        <p14:creationId xmlns:p14="http://schemas.microsoft.com/office/powerpoint/2010/main" val="306786243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216FC-6241-5845-91E2-4540C4CFAEFF}"/>
              </a:ext>
            </a:extLst>
          </p:cNvPr>
          <p:cNvSpPr>
            <a:spLocks noGrp="1"/>
          </p:cNvSpPr>
          <p:nvPr>
            <p:ph type="dt" sz="half" idx="10"/>
          </p:nvPr>
        </p:nvSpPr>
        <p:spPr/>
        <p:txBody>
          <a:bodyPr/>
          <a:lstStyle>
            <a:lvl1pPr>
              <a:defRPr/>
            </a:lvl1pPr>
          </a:lstStyle>
          <a:p>
            <a:pPr>
              <a:defRPr/>
            </a:pPr>
            <a:fld id="{537C2C86-BF68-415B-A553-7F9445B0B965}" type="datetime1">
              <a:rPr lang="en-US"/>
              <a:pPr>
                <a:defRPr/>
              </a:pPr>
              <a:t>10/9/2024</a:t>
            </a:fld>
            <a:endParaRPr lang="en-US"/>
          </a:p>
        </p:txBody>
      </p:sp>
      <p:sp>
        <p:nvSpPr>
          <p:cNvPr id="4" name="Footer Placeholder 3">
            <a:extLst>
              <a:ext uri="{FF2B5EF4-FFF2-40B4-BE49-F238E27FC236}">
                <a16:creationId xmlns:a16="http://schemas.microsoft.com/office/drawing/2014/main" id="{E5AC5833-E373-8B0D-EBDA-F66F4943926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2B2D4FB9-E713-2DB1-88F0-B5E0A42CFC45}"/>
              </a:ext>
            </a:extLst>
          </p:cNvPr>
          <p:cNvSpPr>
            <a:spLocks noGrp="1"/>
          </p:cNvSpPr>
          <p:nvPr>
            <p:ph type="sldNum" sz="quarter" idx="12"/>
          </p:nvPr>
        </p:nvSpPr>
        <p:spPr>
          <a:xfrm>
            <a:off x="5791200" y="1036639"/>
            <a:ext cx="609600" cy="441325"/>
          </a:xfrm>
        </p:spPr>
        <p:txBody>
          <a:bodyPr/>
          <a:lstStyle>
            <a:lvl1pPr>
              <a:defRPr/>
            </a:lvl1pPr>
          </a:lstStyle>
          <a:p>
            <a:pPr>
              <a:defRPr/>
            </a:pPr>
            <a:fld id="{38FBD57D-5E7F-4C68-B635-75D5AB8D2C69}" type="slidenum">
              <a:rPr lang="en-US" altLang="en-US"/>
              <a:pPr>
                <a:defRPr/>
              </a:pPr>
              <a:t>‹#›</a:t>
            </a:fld>
            <a:endParaRPr lang="en-US" altLang="en-US"/>
          </a:p>
        </p:txBody>
      </p:sp>
    </p:spTree>
    <p:extLst>
      <p:ext uri="{BB962C8B-B14F-4D97-AF65-F5344CB8AC3E}">
        <p14:creationId xmlns:p14="http://schemas.microsoft.com/office/powerpoint/2010/main" val="304434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FD563D91-1510-7CC7-CACE-39E40619F093}"/>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3" name="Rectangle 20">
            <a:extLst>
              <a:ext uri="{FF2B5EF4-FFF2-40B4-BE49-F238E27FC236}">
                <a16:creationId xmlns:a16="http://schemas.microsoft.com/office/drawing/2014/main" id="{D51F3598-BA3A-C71E-E09F-0A8EBA413DE8}"/>
              </a:ext>
            </a:extLst>
          </p:cNvPr>
          <p:cNvSpPr>
            <a:spLocks noChangeArrowheads="1"/>
          </p:cNvSpPr>
          <p:nvPr/>
        </p:nvSpPr>
        <p:spPr bwMode="white">
          <a:xfrm>
            <a:off x="0" y="1"/>
            <a:ext cx="12192000" cy="155575"/>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4" name="Rectangle 21">
            <a:extLst>
              <a:ext uri="{FF2B5EF4-FFF2-40B4-BE49-F238E27FC236}">
                <a16:creationId xmlns:a16="http://schemas.microsoft.com/office/drawing/2014/main" id="{433F59B8-A18D-08F4-1E50-28039E684834}"/>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3">
            <a:extLst>
              <a:ext uri="{FF2B5EF4-FFF2-40B4-BE49-F238E27FC236}">
                <a16:creationId xmlns:a16="http://schemas.microsoft.com/office/drawing/2014/main" id="{26A89F73-3698-3226-E157-396051CD33EE}"/>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5">
            <a:extLst>
              <a:ext uri="{FF2B5EF4-FFF2-40B4-BE49-F238E27FC236}">
                <a16:creationId xmlns:a16="http://schemas.microsoft.com/office/drawing/2014/main" id="{92F61438-CABD-30CC-5395-88A596951D38}"/>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7" name="Rectangle 6">
            <a:extLst>
              <a:ext uri="{FF2B5EF4-FFF2-40B4-BE49-F238E27FC236}">
                <a16:creationId xmlns:a16="http://schemas.microsoft.com/office/drawing/2014/main" id="{0EB8B463-77CC-C3F5-7283-AD3F73E37947}"/>
              </a:ext>
            </a:extLst>
          </p:cNvPr>
          <p:cNvSpPr>
            <a:spLocks noChangeArrowheads="1"/>
          </p:cNvSpPr>
          <p:nvPr/>
        </p:nvSpPr>
        <p:spPr bwMode="auto">
          <a:xfrm>
            <a:off x="203200" y="15875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8" name="Date Placeholder 1">
            <a:extLst>
              <a:ext uri="{FF2B5EF4-FFF2-40B4-BE49-F238E27FC236}">
                <a16:creationId xmlns:a16="http://schemas.microsoft.com/office/drawing/2014/main" id="{C33747AB-9EE3-C9A5-C649-6205C3F4826E}"/>
              </a:ext>
            </a:extLst>
          </p:cNvPr>
          <p:cNvSpPr>
            <a:spLocks noGrp="1"/>
          </p:cNvSpPr>
          <p:nvPr>
            <p:ph type="dt" sz="half" idx="10"/>
          </p:nvPr>
        </p:nvSpPr>
        <p:spPr/>
        <p:txBody>
          <a:bodyPr/>
          <a:lstStyle>
            <a:lvl1pPr>
              <a:defRPr/>
            </a:lvl1pPr>
          </a:lstStyle>
          <a:p>
            <a:pPr>
              <a:defRPr/>
            </a:pPr>
            <a:fld id="{AEBA27F5-5F54-4B00-A8B1-D8C5389D0F3A}" type="datetime1">
              <a:rPr lang="en-US"/>
              <a:pPr>
                <a:defRPr/>
              </a:pPr>
              <a:t>10/9/2024</a:t>
            </a:fld>
            <a:endParaRPr lang="en-US"/>
          </a:p>
        </p:txBody>
      </p:sp>
      <p:sp>
        <p:nvSpPr>
          <p:cNvPr id="9" name="Footer Placeholder 2">
            <a:extLst>
              <a:ext uri="{FF2B5EF4-FFF2-40B4-BE49-F238E27FC236}">
                <a16:creationId xmlns:a16="http://schemas.microsoft.com/office/drawing/2014/main" id="{B57D7218-82E5-7862-3335-B731723A4229}"/>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3">
            <a:extLst>
              <a:ext uri="{FF2B5EF4-FFF2-40B4-BE49-F238E27FC236}">
                <a16:creationId xmlns:a16="http://schemas.microsoft.com/office/drawing/2014/main" id="{354E0003-4BC4-4649-C2C3-B7C329FA588A}"/>
              </a:ext>
            </a:extLst>
          </p:cNvPr>
          <p:cNvSpPr>
            <a:spLocks noGrp="1"/>
          </p:cNvSpPr>
          <p:nvPr>
            <p:ph type="sldNum" sz="quarter" idx="12"/>
          </p:nvPr>
        </p:nvSpPr>
        <p:spPr>
          <a:xfrm>
            <a:off x="5689600" y="6324601"/>
            <a:ext cx="812800" cy="441325"/>
          </a:xfrm>
        </p:spPr>
        <p:txBody>
          <a:bodyPr/>
          <a:lstStyle>
            <a:lvl1pPr>
              <a:defRPr>
                <a:solidFill>
                  <a:srgbClr val="FFFFFF"/>
                </a:solidFill>
              </a:defRPr>
            </a:lvl1pPr>
          </a:lstStyle>
          <a:p>
            <a:pPr>
              <a:defRPr/>
            </a:pPr>
            <a:fld id="{76A53822-7E3D-4BF5-B7D9-F500D6101D26}" type="slidenum">
              <a:rPr lang="en-US" altLang="en-US"/>
              <a:pPr>
                <a:defRPr/>
              </a:pPr>
              <a:t>‹#›</a:t>
            </a:fld>
            <a:endParaRPr lang="en-US" altLang="en-US"/>
          </a:p>
        </p:txBody>
      </p:sp>
    </p:spTree>
    <p:extLst>
      <p:ext uri="{BB962C8B-B14F-4D97-AF65-F5344CB8AC3E}">
        <p14:creationId xmlns:p14="http://schemas.microsoft.com/office/powerpoint/2010/main" val="92233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A3BA67-9DF6-234F-96ED-0A4A2143688F}"/>
              </a:ext>
            </a:extLst>
          </p:cNvPr>
          <p:cNvSpPr>
            <a:spLocks noChangeArrowheads="1"/>
          </p:cNvSpPr>
          <p:nvPr/>
        </p:nvSpPr>
        <p:spPr bwMode="auto">
          <a:xfrm>
            <a:off x="203200" y="152400"/>
            <a:ext cx="11777133"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5" name="Rectangle 20">
            <a:extLst>
              <a:ext uri="{FF2B5EF4-FFF2-40B4-BE49-F238E27FC236}">
                <a16:creationId xmlns:a16="http://schemas.microsoft.com/office/drawing/2014/main" id="{1D3B5129-96BC-5D5E-3DFD-B5678D66117B}"/>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D438DE62-19B5-A871-3F42-0D41D67CB706}"/>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24601752-E4AB-6E82-FB77-556351EED446}"/>
              </a:ext>
            </a:extLst>
          </p:cNvPr>
          <p:cNvSpPr>
            <a:spLocks noChangeArrowheads="1"/>
          </p:cNvSpPr>
          <p:nvPr/>
        </p:nvSpPr>
        <p:spPr bwMode="white">
          <a:xfrm>
            <a:off x="0" y="1"/>
            <a:ext cx="12192000" cy="119063"/>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4">
            <a:extLst>
              <a:ext uri="{FF2B5EF4-FFF2-40B4-BE49-F238E27FC236}">
                <a16:creationId xmlns:a16="http://schemas.microsoft.com/office/drawing/2014/main" id="{A530F2E3-9BF5-1B76-E17C-6C4391C3E106}"/>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8">
            <a:extLst>
              <a:ext uri="{FF2B5EF4-FFF2-40B4-BE49-F238E27FC236}">
                <a16:creationId xmlns:a16="http://schemas.microsoft.com/office/drawing/2014/main" id="{8694A6EA-5B70-7055-0658-6B51319454BC}"/>
              </a:ext>
            </a:extLst>
          </p:cNvPr>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0" name="Rectangle 9">
            <a:extLst>
              <a:ext uri="{FF2B5EF4-FFF2-40B4-BE49-F238E27FC236}">
                <a16:creationId xmlns:a16="http://schemas.microsoft.com/office/drawing/2014/main" id="{2479E577-8CCB-C5D1-DDCA-FE8F1D32EFCC}"/>
              </a:ext>
            </a:extLst>
          </p:cNvPr>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1" name="Straight Connector 10">
            <a:extLst>
              <a:ext uri="{FF2B5EF4-FFF2-40B4-BE49-F238E27FC236}">
                <a16:creationId xmlns:a16="http://schemas.microsoft.com/office/drawing/2014/main" id="{1CC4DD3A-2CC6-A8C8-2437-3213EB5AEDDB}"/>
              </a:ext>
            </a:extLst>
          </p:cNvPr>
          <p:cNvSpPr>
            <a:spLocks noChangeShapeType="1"/>
          </p:cNvSpPr>
          <p:nvPr/>
        </p:nvSpPr>
        <p:spPr bwMode="auto">
          <a:xfrm>
            <a:off x="203200" y="53340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2" name="Oval 11">
            <a:extLst>
              <a:ext uri="{FF2B5EF4-FFF2-40B4-BE49-F238E27FC236}">
                <a16:creationId xmlns:a16="http://schemas.microsoft.com/office/drawing/2014/main" id="{BAFC2B84-A518-8ADC-E316-A5F8E3894099}"/>
              </a:ext>
            </a:extLst>
          </p:cNvPr>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3" name="Oval 12">
            <a:extLst>
              <a:ext uri="{FF2B5EF4-FFF2-40B4-BE49-F238E27FC236}">
                <a16:creationId xmlns:a16="http://schemas.microsoft.com/office/drawing/2014/main" id="{35AB29B7-6218-1A9B-5BC4-BFEE22C987BC}"/>
              </a:ext>
            </a:extLst>
          </p:cNvPr>
          <p:cNvSpPr/>
          <p:nvPr/>
        </p:nvSpPr>
        <p:spPr>
          <a:xfrm>
            <a:off x="1854200" y="323850"/>
            <a:ext cx="5588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Rectangle 13">
            <a:extLst>
              <a:ext uri="{FF2B5EF4-FFF2-40B4-BE49-F238E27FC236}">
                <a16:creationId xmlns:a16="http://schemas.microsoft.com/office/drawing/2014/main" id="{0E0C1548-E7DF-E506-E7F6-126133F13838}"/>
              </a:ext>
            </a:extLst>
          </p:cNvPr>
          <p:cNvSpPr>
            <a:spLocks noChangeArrowheads="1"/>
          </p:cNvSpPr>
          <p:nvPr/>
        </p:nvSpPr>
        <p:spPr bwMode="auto">
          <a:xfrm>
            <a:off x="198967" y="6388101"/>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2" name="Title 1"/>
          <p:cNvSpPr>
            <a:spLocks noGrp="1"/>
          </p:cNvSpPr>
          <p:nvPr>
            <p:ph type="title"/>
          </p:nvPr>
        </p:nvSpPr>
        <p:spPr>
          <a:xfrm>
            <a:off x="508000" y="914400"/>
            <a:ext cx="31496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4165600" y="685800"/>
            <a:ext cx="75184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6">
            <a:extLst>
              <a:ext uri="{FF2B5EF4-FFF2-40B4-BE49-F238E27FC236}">
                <a16:creationId xmlns:a16="http://schemas.microsoft.com/office/drawing/2014/main" id="{53BB49FC-9753-A12A-05B0-7EB6328A1C7B}"/>
              </a:ext>
            </a:extLst>
          </p:cNvPr>
          <p:cNvSpPr>
            <a:spLocks noGrp="1"/>
          </p:cNvSpPr>
          <p:nvPr>
            <p:ph type="sldNum" sz="quarter" idx="10"/>
          </p:nvPr>
        </p:nvSpPr>
        <p:spPr>
          <a:xfrm>
            <a:off x="1828800" y="312739"/>
            <a:ext cx="609600" cy="441325"/>
          </a:xfrm>
        </p:spPr>
        <p:txBody>
          <a:bodyPr/>
          <a:lstStyle>
            <a:lvl1pPr>
              <a:defRPr/>
            </a:lvl1pPr>
          </a:lstStyle>
          <a:p>
            <a:pPr>
              <a:defRPr/>
            </a:pPr>
            <a:fld id="{B5C547B8-0001-41C8-8461-C397BAA9DFBF}" type="slidenum">
              <a:rPr lang="en-US" altLang="en-US"/>
              <a:pPr>
                <a:defRPr/>
              </a:pPr>
              <a:t>‹#›</a:t>
            </a:fld>
            <a:endParaRPr lang="en-US" altLang="en-US"/>
          </a:p>
        </p:txBody>
      </p:sp>
      <p:sp>
        <p:nvSpPr>
          <p:cNvPr id="16" name="Date Placeholder 4">
            <a:extLst>
              <a:ext uri="{FF2B5EF4-FFF2-40B4-BE49-F238E27FC236}">
                <a16:creationId xmlns:a16="http://schemas.microsoft.com/office/drawing/2014/main" id="{7DE3317F-1EF8-EDDB-10AB-F69E85419EDC}"/>
              </a:ext>
            </a:extLst>
          </p:cNvPr>
          <p:cNvSpPr>
            <a:spLocks noGrp="1"/>
          </p:cNvSpPr>
          <p:nvPr>
            <p:ph type="dt" sz="half" idx="11"/>
          </p:nvPr>
        </p:nvSpPr>
        <p:spPr/>
        <p:txBody>
          <a:bodyPr/>
          <a:lstStyle>
            <a:lvl1pPr>
              <a:defRPr/>
            </a:lvl1pPr>
          </a:lstStyle>
          <a:p>
            <a:pPr>
              <a:defRPr/>
            </a:pPr>
            <a:fld id="{17374967-FFC9-4888-BF2D-62BC02426FFC}" type="datetime1">
              <a:rPr lang="en-US"/>
              <a:pPr>
                <a:defRPr/>
              </a:pPr>
              <a:t>10/9/2024</a:t>
            </a:fld>
            <a:endParaRPr lang="en-US"/>
          </a:p>
        </p:txBody>
      </p:sp>
      <p:sp>
        <p:nvSpPr>
          <p:cNvPr id="17" name="Footer Placeholder 5">
            <a:extLst>
              <a:ext uri="{FF2B5EF4-FFF2-40B4-BE49-F238E27FC236}">
                <a16:creationId xmlns:a16="http://schemas.microsoft.com/office/drawing/2014/main" id="{0E91B4EC-9EAA-2975-D614-AA40D3F16E22}"/>
              </a:ext>
            </a:extLst>
          </p:cNvPr>
          <p:cNvSpPr>
            <a:spLocks noGrp="1"/>
          </p:cNvSpPr>
          <p:nvPr>
            <p:ph type="ftr" sz="quarter" idx="12"/>
          </p:nvPr>
        </p:nvSpPr>
        <p:spPr>
          <a:xfrm>
            <a:off x="402168" y="6410326"/>
            <a:ext cx="4510617" cy="366713"/>
          </a:xfrm>
        </p:spPr>
        <p:txBody>
          <a:bodyPr/>
          <a:lstStyle>
            <a:lvl1pPr>
              <a:defRPr/>
            </a:lvl1pPr>
          </a:lstStyle>
          <a:p>
            <a:pPr>
              <a:defRPr/>
            </a:pPr>
            <a:endParaRPr lang="en-US"/>
          </a:p>
        </p:txBody>
      </p:sp>
    </p:spTree>
    <p:extLst>
      <p:ext uri="{BB962C8B-B14F-4D97-AF65-F5344CB8AC3E}">
        <p14:creationId xmlns:p14="http://schemas.microsoft.com/office/powerpoint/2010/main" val="128756645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EE00335E-B70F-3ADE-8D27-A163E812500F}"/>
              </a:ext>
            </a:extLst>
          </p:cNvPr>
          <p:cNvSpPr>
            <a:spLocks noChangeShapeType="1"/>
          </p:cNvSpPr>
          <p:nvPr/>
        </p:nvSpPr>
        <p:spPr bwMode="auto">
          <a:xfrm>
            <a:off x="203200" y="53340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6" name="Rectangle 20">
            <a:extLst>
              <a:ext uri="{FF2B5EF4-FFF2-40B4-BE49-F238E27FC236}">
                <a16:creationId xmlns:a16="http://schemas.microsoft.com/office/drawing/2014/main" id="{B09A79D3-4601-66FD-386A-998E145C72C1}"/>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1">
            <a:extLst>
              <a:ext uri="{FF2B5EF4-FFF2-40B4-BE49-F238E27FC236}">
                <a16:creationId xmlns:a16="http://schemas.microsoft.com/office/drawing/2014/main" id="{2EB5F999-C068-9F45-397A-484A1DDA14CC}"/>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3">
            <a:extLst>
              <a:ext uri="{FF2B5EF4-FFF2-40B4-BE49-F238E27FC236}">
                <a16:creationId xmlns:a16="http://schemas.microsoft.com/office/drawing/2014/main" id="{C3F854E0-1CBF-6B20-5DB0-8EA4F4CB5F84}"/>
              </a:ext>
            </a:extLst>
          </p:cNvPr>
          <p:cNvSpPr>
            <a:spLocks noChangeArrowheads="1"/>
          </p:cNvSpPr>
          <p:nvPr/>
        </p:nvSpPr>
        <p:spPr bwMode="white">
          <a:xfrm>
            <a:off x="0" y="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24">
            <a:extLst>
              <a:ext uri="{FF2B5EF4-FFF2-40B4-BE49-F238E27FC236}">
                <a16:creationId xmlns:a16="http://schemas.microsoft.com/office/drawing/2014/main" id="{0B84F0C7-72C7-66AB-B8CD-7C863AB090C9}"/>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 name="Rectangle 9">
            <a:extLst>
              <a:ext uri="{FF2B5EF4-FFF2-40B4-BE49-F238E27FC236}">
                <a16:creationId xmlns:a16="http://schemas.microsoft.com/office/drawing/2014/main" id="{A48B6C87-69E7-B2C8-06E4-A55AD54D232B}"/>
              </a:ext>
            </a:extLst>
          </p:cNvPr>
          <p:cNvSpPr>
            <a:spLocks noChangeArrowheads="1"/>
          </p:cNvSpPr>
          <p:nvPr/>
        </p:nvSpPr>
        <p:spPr bwMode="auto">
          <a:xfrm>
            <a:off x="203200" y="152401"/>
            <a:ext cx="11777133"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Rectangle 10">
            <a:extLst>
              <a:ext uri="{FF2B5EF4-FFF2-40B4-BE49-F238E27FC236}">
                <a16:creationId xmlns:a16="http://schemas.microsoft.com/office/drawing/2014/main" id="{EEC9F3B2-255D-EA11-B19F-E63E9250FD1A}"/>
              </a:ext>
            </a:extLst>
          </p:cNvPr>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2" name="Rectangle 11">
            <a:extLst>
              <a:ext uri="{FF2B5EF4-FFF2-40B4-BE49-F238E27FC236}">
                <a16:creationId xmlns:a16="http://schemas.microsoft.com/office/drawing/2014/main" id="{D51D4FFB-CB6D-F7C1-1A3E-ACE99EACBA8F}"/>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3" name="Oval 12">
            <a:extLst>
              <a:ext uri="{FF2B5EF4-FFF2-40B4-BE49-F238E27FC236}">
                <a16:creationId xmlns:a16="http://schemas.microsoft.com/office/drawing/2014/main" id="{270FA32F-AF6B-6A0A-1353-328BA6243E21}"/>
              </a:ext>
            </a:extLst>
          </p:cNvPr>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Oval 13">
            <a:extLst>
              <a:ext uri="{FF2B5EF4-FFF2-40B4-BE49-F238E27FC236}">
                <a16:creationId xmlns:a16="http://schemas.microsoft.com/office/drawing/2014/main" id="{D807742E-6363-69B4-2419-FB507C245E0F}"/>
              </a:ext>
            </a:extLst>
          </p:cNvPr>
          <p:cNvSpPr/>
          <p:nvPr/>
        </p:nvSpPr>
        <p:spPr>
          <a:xfrm>
            <a:off x="1854200" y="323850"/>
            <a:ext cx="5588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5" name="Rectangle 14">
            <a:extLst>
              <a:ext uri="{FF2B5EF4-FFF2-40B4-BE49-F238E27FC236}">
                <a16:creationId xmlns:a16="http://schemas.microsoft.com/office/drawing/2014/main" id="{464CD526-3A1D-B995-A37F-842582CF4BAC}"/>
              </a:ext>
            </a:extLst>
          </p:cNvPr>
          <p:cNvSpPr>
            <a:spLocks noChangeArrowheads="1"/>
          </p:cNvSpPr>
          <p:nvPr/>
        </p:nvSpPr>
        <p:spPr bwMode="auto">
          <a:xfrm>
            <a:off x="198967" y="6388101"/>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4000500" y="609600"/>
            <a:ext cx="78232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a:extLst>
              <a:ext uri="{FF2B5EF4-FFF2-40B4-BE49-F238E27FC236}">
                <a16:creationId xmlns:a16="http://schemas.microsoft.com/office/drawing/2014/main" id="{A547A11A-F637-C5D8-82AC-9BD0374CD735}"/>
              </a:ext>
            </a:extLst>
          </p:cNvPr>
          <p:cNvSpPr>
            <a:spLocks noGrp="1"/>
          </p:cNvSpPr>
          <p:nvPr>
            <p:ph type="sldNum" sz="quarter" idx="10"/>
          </p:nvPr>
        </p:nvSpPr>
        <p:spPr>
          <a:xfrm>
            <a:off x="1828800" y="312739"/>
            <a:ext cx="609600" cy="441325"/>
          </a:xfrm>
        </p:spPr>
        <p:txBody>
          <a:bodyPr/>
          <a:lstStyle>
            <a:lvl1pPr>
              <a:defRPr/>
            </a:lvl1pPr>
          </a:lstStyle>
          <a:p>
            <a:pPr>
              <a:defRPr/>
            </a:pPr>
            <a:fld id="{D7AC30DE-B942-445A-9854-024196DED575}" type="slidenum">
              <a:rPr lang="en-US" altLang="en-US"/>
              <a:pPr>
                <a:defRPr/>
              </a:pPr>
              <a:t>‹#›</a:t>
            </a:fld>
            <a:endParaRPr lang="en-US" altLang="en-US"/>
          </a:p>
        </p:txBody>
      </p:sp>
      <p:sp>
        <p:nvSpPr>
          <p:cNvPr id="17" name="Date Placeholder 4">
            <a:extLst>
              <a:ext uri="{FF2B5EF4-FFF2-40B4-BE49-F238E27FC236}">
                <a16:creationId xmlns:a16="http://schemas.microsoft.com/office/drawing/2014/main" id="{7D9724E5-4D10-0B23-691E-CD2784F0CA97}"/>
              </a:ext>
            </a:extLst>
          </p:cNvPr>
          <p:cNvSpPr>
            <a:spLocks noGrp="1"/>
          </p:cNvSpPr>
          <p:nvPr>
            <p:ph type="dt" sz="half" idx="11"/>
          </p:nvPr>
        </p:nvSpPr>
        <p:spPr>
          <a:xfrm>
            <a:off x="7717367" y="6405564"/>
            <a:ext cx="4059767" cy="365125"/>
          </a:xfrm>
        </p:spPr>
        <p:txBody>
          <a:bodyPr/>
          <a:lstStyle>
            <a:lvl1pPr>
              <a:defRPr/>
            </a:lvl1pPr>
          </a:lstStyle>
          <a:p>
            <a:pPr>
              <a:defRPr/>
            </a:pPr>
            <a:fld id="{1285A1C7-83AE-4520-89C1-78FB12A56659}" type="datetime1">
              <a:rPr lang="en-US"/>
              <a:pPr>
                <a:defRPr/>
              </a:pPr>
              <a:t>10/9/2024</a:t>
            </a:fld>
            <a:endParaRPr lang="en-US"/>
          </a:p>
        </p:txBody>
      </p:sp>
      <p:sp>
        <p:nvSpPr>
          <p:cNvPr id="18" name="Footer Placeholder 5">
            <a:extLst>
              <a:ext uri="{FF2B5EF4-FFF2-40B4-BE49-F238E27FC236}">
                <a16:creationId xmlns:a16="http://schemas.microsoft.com/office/drawing/2014/main" id="{61A3A97A-6612-3FC9-6245-67DF7A047C65}"/>
              </a:ext>
            </a:extLst>
          </p:cNvPr>
          <p:cNvSpPr>
            <a:spLocks noGrp="1"/>
          </p:cNvSpPr>
          <p:nvPr>
            <p:ph type="ftr" sz="quarter" idx="12"/>
          </p:nvPr>
        </p:nvSpPr>
        <p:spPr>
          <a:xfrm>
            <a:off x="402168" y="6410326"/>
            <a:ext cx="4779433" cy="366713"/>
          </a:xfrm>
        </p:spPr>
        <p:txBody>
          <a:bodyPr/>
          <a:lstStyle>
            <a:lvl1pPr>
              <a:defRPr/>
            </a:lvl1pPr>
          </a:lstStyle>
          <a:p>
            <a:pPr>
              <a:defRPr/>
            </a:pPr>
            <a:endParaRPr lang="en-US"/>
          </a:p>
        </p:txBody>
      </p:sp>
    </p:spTree>
    <p:extLst>
      <p:ext uri="{BB962C8B-B14F-4D97-AF65-F5344CB8AC3E}">
        <p14:creationId xmlns:p14="http://schemas.microsoft.com/office/powerpoint/2010/main" val="217768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a:extLst>
              <a:ext uri="{FF2B5EF4-FFF2-40B4-BE49-F238E27FC236}">
                <a16:creationId xmlns:a16="http://schemas.microsoft.com/office/drawing/2014/main" id="{88028C84-92E5-E76F-6D5A-01CFA31A95AD}"/>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27" name="Rectangle 15">
            <a:extLst>
              <a:ext uri="{FF2B5EF4-FFF2-40B4-BE49-F238E27FC236}">
                <a16:creationId xmlns:a16="http://schemas.microsoft.com/office/drawing/2014/main" id="{1AA571F8-8C7C-D501-B67C-34ED8041C508}"/>
              </a:ext>
            </a:extLst>
          </p:cNvPr>
          <p:cNvSpPr>
            <a:spLocks noChangeArrowheads="1"/>
          </p:cNvSpPr>
          <p:nvPr/>
        </p:nvSpPr>
        <p:spPr bwMode="white">
          <a:xfrm>
            <a:off x="0" y="1"/>
            <a:ext cx="12192000" cy="1393825"/>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28" name="Rectangle 17">
            <a:extLst>
              <a:ext uri="{FF2B5EF4-FFF2-40B4-BE49-F238E27FC236}">
                <a16:creationId xmlns:a16="http://schemas.microsoft.com/office/drawing/2014/main" id="{DA36F172-B6A3-61D4-E879-A61A4ED12680}"/>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29" name="Rectangle 18">
            <a:extLst>
              <a:ext uri="{FF2B5EF4-FFF2-40B4-BE49-F238E27FC236}">
                <a16:creationId xmlns:a16="http://schemas.microsoft.com/office/drawing/2014/main" id="{D0644E56-67AC-E549-A31A-B928B65F812F}"/>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8">
            <a:extLst>
              <a:ext uri="{FF2B5EF4-FFF2-40B4-BE49-F238E27FC236}">
                <a16:creationId xmlns:a16="http://schemas.microsoft.com/office/drawing/2014/main" id="{283DD770-A850-5094-0326-ECB89BE75F81}"/>
              </a:ext>
            </a:extLst>
          </p:cNvPr>
          <p:cNvSpPr>
            <a:spLocks noChangeArrowheads="1"/>
          </p:cNvSpPr>
          <p:nvPr/>
        </p:nvSpPr>
        <p:spPr bwMode="auto">
          <a:xfrm>
            <a:off x="198967" y="6388101"/>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4" name="Date Placeholder 13">
            <a:extLst>
              <a:ext uri="{FF2B5EF4-FFF2-40B4-BE49-F238E27FC236}">
                <a16:creationId xmlns:a16="http://schemas.microsoft.com/office/drawing/2014/main" id="{2E97C6D8-C7A2-9ECE-096A-E20A6DFD2F1A}"/>
              </a:ext>
            </a:extLst>
          </p:cNvPr>
          <p:cNvSpPr>
            <a:spLocks noGrp="1"/>
          </p:cNvSpPr>
          <p:nvPr>
            <p:ph type="dt" sz="half" idx="2"/>
          </p:nvPr>
        </p:nvSpPr>
        <p:spPr>
          <a:xfrm>
            <a:off x="7721601" y="6405564"/>
            <a:ext cx="4059767" cy="365125"/>
          </a:xfrm>
          <a:prstGeom prst="rect">
            <a:avLst/>
          </a:prstGeom>
        </p:spPr>
        <p:txBody>
          <a:bodyPr vert="horz"/>
          <a:lstStyle>
            <a:lvl1pPr algn="r" eaLnBrk="1" latinLnBrk="0" hangingPunct="1">
              <a:defRPr kumimoji="0" sz="1400">
                <a:solidFill>
                  <a:srgbClr val="FFFFFF"/>
                </a:solidFill>
                <a:latin typeface="Arial" charset="0"/>
                <a:cs typeface="Arial" charset="0"/>
              </a:defRPr>
            </a:lvl1pPr>
          </a:lstStyle>
          <a:p>
            <a:pPr>
              <a:defRPr/>
            </a:pPr>
            <a:fld id="{DE0236A3-3BCC-476D-BB5B-41CA8631C7B6}" type="datetime1">
              <a:rPr lang="en-US"/>
              <a:pPr>
                <a:defRPr/>
              </a:pPr>
              <a:t>10/9/2024</a:t>
            </a:fld>
            <a:endParaRPr lang="en-US"/>
          </a:p>
        </p:txBody>
      </p:sp>
      <p:sp>
        <p:nvSpPr>
          <p:cNvPr id="3" name="Footer Placeholder 2">
            <a:extLst>
              <a:ext uri="{FF2B5EF4-FFF2-40B4-BE49-F238E27FC236}">
                <a16:creationId xmlns:a16="http://schemas.microsoft.com/office/drawing/2014/main" id="{2AC42432-6D25-59D3-8BC8-A70E1F532618}"/>
              </a:ext>
            </a:extLst>
          </p:cNvPr>
          <p:cNvSpPr>
            <a:spLocks noGrp="1"/>
          </p:cNvSpPr>
          <p:nvPr>
            <p:ph type="ftr" sz="quarter" idx="3"/>
          </p:nvPr>
        </p:nvSpPr>
        <p:spPr>
          <a:xfrm>
            <a:off x="406400" y="6410326"/>
            <a:ext cx="4775200" cy="366713"/>
          </a:xfrm>
          <a:prstGeom prst="rect">
            <a:avLst/>
          </a:prstGeom>
        </p:spPr>
        <p:txBody>
          <a:bodyPr vert="horz"/>
          <a:lstStyle>
            <a:lvl1pPr algn="l" eaLnBrk="1" latinLnBrk="0" hangingPunct="1">
              <a:defRPr kumimoji="0" sz="1200">
                <a:solidFill>
                  <a:srgbClr val="FFFFFF"/>
                </a:solidFill>
                <a:latin typeface="Arial" charset="0"/>
                <a:cs typeface="Arial" charset="0"/>
              </a:defRPr>
            </a:lvl1pPr>
          </a:lstStyle>
          <a:p>
            <a:pPr>
              <a:defRPr/>
            </a:pPr>
            <a:endParaRPr lang="en-US"/>
          </a:p>
        </p:txBody>
      </p:sp>
      <p:sp>
        <p:nvSpPr>
          <p:cNvPr id="8" name="Rectangle 7">
            <a:extLst>
              <a:ext uri="{FF2B5EF4-FFF2-40B4-BE49-F238E27FC236}">
                <a16:creationId xmlns:a16="http://schemas.microsoft.com/office/drawing/2014/main" id="{ED6B0285-F0B3-697D-4EB9-83BFBAC4392D}"/>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0" name="Straight Connector 9">
            <a:extLst>
              <a:ext uri="{FF2B5EF4-FFF2-40B4-BE49-F238E27FC236}">
                <a16:creationId xmlns:a16="http://schemas.microsoft.com/office/drawing/2014/main" id="{7E16A9FD-33E8-8136-A788-C42FA37D70B9}"/>
              </a:ext>
            </a:extLst>
          </p:cNvPr>
          <p:cNvSpPr>
            <a:spLocks noChangeShapeType="1"/>
          </p:cNvSpPr>
          <p:nvPr/>
        </p:nvSpPr>
        <p:spPr bwMode="auto">
          <a:xfrm>
            <a:off x="203200" y="1276350"/>
            <a:ext cx="11777133"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2" name="Oval 11">
            <a:extLst>
              <a:ext uri="{FF2B5EF4-FFF2-40B4-BE49-F238E27FC236}">
                <a16:creationId xmlns:a16="http://schemas.microsoft.com/office/drawing/2014/main" id="{01D96128-574D-1492-189A-337BCEF1B53F}"/>
              </a:ext>
            </a:extLst>
          </p:cNvPr>
          <p:cNvSpPr/>
          <p:nvPr/>
        </p:nvSpPr>
        <p:spPr>
          <a:xfrm>
            <a:off x="5689600" y="955675"/>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5" name="Oval 14">
            <a:extLst>
              <a:ext uri="{FF2B5EF4-FFF2-40B4-BE49-F238E27FC236}">
                <a16:creationId xmlns:a16="http://schemas.microsoft.com/office/drawing/2014/main" id="{E7221703-4F9C-3178-4229-2956DDD1561A}"/>
              </a:ext>
            </a:extLst>
          </p:cNvPr>
          <p:cNvSpPr/>
          <p:nvPr/>
        </p:nvSpPr>
        <p:spPr>
          <a:xfrm>
            <a:off x="5816600" y="1050925"/>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3" name="Slide Number Placeholder 22">
            <a:extLst>
              <a:ext uri="{FF2B5EF4-FFF2-40B4-BE49-F238E27FC236}">
                <a16:creationId xmlns:a16="http://schemas.microsoft.com/office/drawing/2014/main" id="{862B5B97-E888-61CC-DC8A-922E032A6E93}"/>
              </a:ext>
            </a:extLst>
          </p:cNvPr>
          <p:cNvSpPr>
            <a:spLocks noGrp="1"/>
          </p:cNvSpPr>
          <p:nvPr>
            <p:ph type="sldNum" sz="quarter" idx="4"/>
          </p:nvPr>
        </p:nvSpPr>
        <p:spPr>
          <a:xfrm>
            <a:off x="5791200" y="1039814"/>
            <a:ext cx="609600" cy="441325"/>
          </a:xfrm>
          <a:prstGeom prst="rect">
            <a:avLst/>
          </a:prstGeom>
        </p:spPr>
        <p:txBody>
          <a:bodyPr vert="horz" wrap="square" lIns="45720" tIns="45720" rIns="45720" bIns="45720" numCol="1" anchor="ctr" anchorCtr="0" compatLnSpc="1">
            <a:prstTxWarp prst="textNoShape">
              <a:avLst/>
            </a:prstTxWarp>
            <a:normAutofit/>
          </a:bodyPr>
          <a:lstStyle>
            <a:lvl1pPr algn="ctr" eaLnBrk="1" hangingPunct="1">
              <a:defRPr sz="1600">
                <a:solidFill>
                  <a:srgbClr val="7B9899"/>
                </a:solidFill>
              </a:defRPr>
            </a:lvl1pPr>
          </a:lstStyle>
          <a:p>
            <a:pPr>
              <a:defRPr/>
            </a:pPr>
            <a:fld id="{BA8B2452-7899-4BA0-9425-319BCB4EC82F}" type="slidenum">
              <a:rPr lang="en-US" altLang="en-US"/>
              <a:pPr>
                <a:defRPr/>
              </a:pPr>
              <a:t>‹#›</a:t>
            </a:fld>
            <a:endParaRPr lang="en-US" altLang="en-US"/>
          </a:p>
        </p:txBody>
      </p:sp>
      <p:sp>
        <p:nvSpPr>
          <p:cNvPr id="1038" name="Title Placeholder 21">
            <a:extLst>
              <a:ext uri="{FF2B5EF4-FFF2-40B4-BE49-F238E27FC236}">
                <a16:creationId xmlns:a16="http://schemas.microsoft.com/office/drawing/2014/main" id="{2689CF95-C86D-C2C4-8D8C-532FC40E2EB9}"/>
              </a:ext>
            </a:extLst>
          </p:cNvPr>
          <p:cNvSpPr>
            <a:spLocks noGrp="1"/>
          </p:cNvSpPr>
          <p:nvPr>
            <p:ph type="title"/>
          </p:nvPr>
        </p:nvSpPr>
        <p:spPr bwMode="auto">
          <a:xfrm>
            <a:off x="402167" y="228601"/>
            <a:ext cx="113792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9" name="Text Placeholder 12">
            <a:extLst>
              <a:ext uri="{FF2B5EF4-FFF2-40B4-BE49-F238E27FC236}">
                <a16:creationId xmlns:a16="http://schemas.microsoft.com/office/drawing/2014/main" id="{359A7278-F5D9-896D-3A45-936C0689F7D9}"/>
              </a:ext>
            </a:extLst>
          </p:cNvPr>
          <p:cNvSpPr>
            <a:spLocks noGrp="1"/>
          </p:cNvSpPr>
          <p:nvPr>
            <p:ph type="body" idx="1"/>
          </p:nvPr>
        </p:nvSpPr>
        <p:spPr bwMode="auto">
          <a:xfrm>
            <a:off x="402167" y="1524000"/>
            <a:ext cx="113792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188809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D8B7BE72-9969-0820-C2ED-A099979BD651}"/>
              </a:ext>
            </a:extLst>
          </p:cNvPr>
          <p:cNvSpPr/>
          <p:nvPr/>
        </p:nvSpPr>
        <p:spPr>
          <a:xfrm>
            <a:off x="2836607" y="2105880"/>
            <a:ext cx="6858000" cy="1726253"/>
          </a:xfrm>
          <a:prstGeom prst="roundRect">
            <a:avLst/>
          </a:prstGeom>
          <a:ln w="762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3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t>10 Academy </a:t>
            </a:r>
            <a:br>
              <a:rPr lang="en-US" sz="3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br>
            <a:r>
              <a:rPr lang="en-US" sz="3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t>Kifiya AI Mastery Training Program 2</a:t>
            </a:r>
            <a:endParaRPr lang="en-US" sz="3200" b="1" dirty="0">
              <a:solidFill>
                <a:prstClr val="black"/>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Oval 5">
            <a:extLst>
              <a:ext uri="{FF2B5EF4-FFF2-40B4-BE49-F238E27FC236}">
                <a16:creationId xmlns:a16="http://schemas.microsoft.com/office/drawing/2014/main" id="{FEE7272B-091E-AE16-E7AD-27E58FC09E78}"/>
              </a:ext>
            </a:extLst>
          </p:cNvPr>
          <p:cNvSpPr/>
          <p:nvPr/>
        </p:nvSpPr>
        <p:spPr>
          <a:xfrm>
            <a:off x="2610465" y="3984215"/>
            <a:ext cx="7310284" cy="1284288"/>
          </a:xfrm>
          <a:prstGeom prst="ellipse">
            <a:avLst/>
          </a:prstGeom>
          <a:solidFill>
            <a:schemeClr val="accent2">
              <a:lumMod val="50000"/>
            </a:schemeClr>
          </a:solidFill>
        </p:spPr>
        <p:style>
          <a:lnRef idx="0">
            <a:schemeClr val="accent2"/>
          </a:lnRef>
          <a:fillRef idx="3">
            <a:schemeClr val="accent2"/>
          </a:fillRef>
          <a:effectRef idx="3">
            <a:schemeClr val="accent2"/>
          </a:effectRef>
          <a:fontRef idx="minor">
            <a:schemeClr val="lt1"/>
          </a:fontRef>
        </p:style>
        <p:txBody>
          <a:bodyPr anchor="ctr"/>
          <a:lstStyle/>
          <a:p>
            <a:pPr algn="ctr" fontAlgn="base">
              <a:spcBef>
                <a:spcPct val="0"/>
              </a:spcBef>
              <a:spcAft>
                <a:spcPct val="0"/>
              </a:spcAft>
              <a:defRPr/>
            </a:pPr>
            <a:r>
              <a:rPr lang="en-US" sz="2000" b="1" i="1" dirty="0">
                <a:solidFill>
                  <a:schemeClr val="bg1"/>
                </a:solidFill>
                <a:latin typeface="Times New Roman" panose="02020603050405020304" pitchFamily="18" charset="0"/>
                <a:ea typeface="Calibri" pitchFamily="34" charset="0"/>
                <a:cs typeface="Times New Roman" panose="02020603050405020304" pitchFamily="18" charset="0"/>
              </a:rPr>
              <a:t>Jerusalem Fetene Mekonnin</a:t>
            </a:r>
          </a:p>
          <a:p>
            <a:pPr algn="ctr" fontAlgn="base">
              <a:spcBef>
                <a:spcPct val="0"/>
              </a:spcBef>
              <a:spcAft>
                <a:spcPct val="0"/>
              </a:spcAft>
              <a:defRPr/>
            </a:pPr>
            <a:r>
              <a:rPr lang="en-US" sz="2000" b="1" i="1" dirty="0">
                <a:solidFill>
                  <a:prstClr val="white"/>
                </a:solidFill>
                <a:latin typeface="Times New Roman" panose="02020603050405020304" pitchFamily="18" charset="0"/>
                <a:ea typeface="Calibri" pitchFamily="34" charset="0"/>
                <a:cs typeface="Times New Roman" panose="02020603050405020304" pitchFamily="18" charset="0"/>
              </a:rPr>
              <a:t>(</a:t>
            </a:r>
            <a:r>
              <a:rPr lang="en-US" sz="2000" b="1" i="1" dirty="0">
                <a:solidFill>
                  <a:prstClr val="black"/>
                </a:solidFill>
                <a:latin typeface="Times New Roman" panose="02020603050405020304" pitchFamily="18" charset="0"/>
                <a:ea typeface="Calibri" pitchFamily="34" charset="0"/>
                <a:cs typeface="Times New Roman" panose="02020603050405020304" pitchFamily="18" charset="0"/>
              </a:rPr>
              <a:t>Lecturer @</a:t>
            </a:r>
            <a:r>
              <a:rPr lang="en-US" sz="2000" b="1" i="1" dirty="0">
                <a:solidFill>
                  <a:schemeClr val="tx1"/>
                </a:solidFill>
                <a:latin typeface="Times New Roman" panose="02020603050405020304" pitchFamily="18" charset="0"/>
                <a:ea typeface="Calibri" pitchFamily="34" charset="0"/>
                <a:cs typeface="Times New Roman" panose="02020603050405020304" pitchFamily="18" charset="0"/>
              </a:rPr>
              <a:t>University</a:t>
            </a:r>
            <a:r>
              <a:rPr lang="en-US" sz="2000" b="1" i="1" dirty="0">
                <a:solidFill>
                  <a:prstClr val="white"/>
                </a:solidFill>
                <a:latin typeface="Times New Roman" panose="02020603050405020304" pitchFamily="18" charset="0"/>
                <a:ea typeface="Calibri" pitchFamily="34" charset="0"/>
                <a:cs typeface="Times New Roman" panose="02020603050405020304" pitchFamily="18" charset="0"/>
              </a:rPr>
              <a:t>, </a:t>
            </a:r>
            <a:r>
              <a:rPr lang="en-US" sz="2000" b="1" i="1" dirty="0">
                <a:solidFill>
                  <a:prstClr val="black"/>
                </a:solidFill>
                <a:latin typeface="Times New Roman" panose="02020603050405020304" pitchFamily="18" charset="0"/>
                <a:ea typeface="Calibri" pitchFamily="34" charset="0"/>
                <a:cs typeface="Times New Roman" panose="02020603050405020304" pitchFamily="18" charset="0"/>
              </a:rPr>
              <a:t>Software</a:t>
            </a:r>
            <a:r>
              <a:rPr lang="en-US" sz="2000" b="1" i="1" dirty="0">
                <a:solidFill>
                  <a:prstClr val="white"/>
                </a:solidFill>
                <a:latin typeface="Times New Roman" panose="02020603050405020304" pitchFamily="18" charset="0"/>
                <a:ea typeface="Calibri" pitchFamily="34" charset="0"/>
                <a:cs typeface="Times New Roman" panose="02020603050405020304" pitchFamily="18" charset="0"/>
              </a:rPr>
              <a:t> </a:t>
            </a:r>
            <a:r>
              <a:rPr lang="en-US" sz="2000" b="1" i="1" dirty="0">
                <a:solidFill>
                  <a:prstClr val="black"/>
                </a:solidFill>
                <a:latin typeface="Times New Roman" panose="02020603050405020304" pitchFamily="18" charset="0"/>
                <a:ea typeface="Calibri" pitchFamily="34" charset="0"/>
                <a:cs typeface="Times New Roman" panose="02020603050405020304" pitchFamily="18" charset="0"/>
              </a:rPr>
              <a:t>Engineering</a:t>
            </a:r>
            <a:r>
              <a:rPr lang="en-US" sz="2000" b="1" i="1" dirty="0">
                <a:solidFill>
                  <a:prstClr val="white"/>
                </a:solidFill>
                <a:latin typeface="Times New Roman" panose="02020603050405020304" pitchFamily="18" charset="0"/>
                <a:ea typeface="Calibri" pitchFamily="34" charset="0"/>
                <a:cs typeface="Times New Roman" panose="02020603050405020304" pitchFamily="18" charset="0"/>
              </a:rPr>
              <a:t>)</a:t>
            </a:r>
            <a:endParaRPr lang="en-US" sz="2000" b="1" dirty="0">
              <a:solidFill>
                <a:srgbClr val="0033CC"/>
              </a:solidFill>
              <a:latin typeface="Times New Roman" panose="02020603050405020304" pitchFamily="18" charset="0"/>
              <a:ea typeface="Calibri" pitchFamily="34" charset="0"/>
              <a:cs typeface="Times New Roman" panose="02020603050405020304" pitchFamily="18" charset="0"/>
            </a:endParaRPr>
          </a:p>
        </p:txBody>
      </p:sp>
      <p:sp>
        <p:nvSpPr>
          <p:cNvPr id="7176" name="TextBox 6">
            <a:extLst>
              <a:ext uri="{FF2B5EF4-FFF2-40B4-BE49-F238E27FC236}">
                <a16:creationId xmlns:a16="http://schemas.microsoft.com/office/drawing/2014/main" id="{F609F04C-373D-7C66-FB51-DB4490040CCF}"/>
              </a:ext>
            </a:extLst>
          </p:cNvPr>
          <p:cNvSpPr txBox="1">
            <a:spLocks noChangeArrowheads="1"/>
          </p:cNvSpPr>
          <p:nvPr/>
        </p:nvSpPr>
        <p:spPr bwMode="auto">
          <a:xfrm>
            <a:off x="816077" y="5222724"/>
            <a:ext cx="10766323" cy="1200329"/>
          </a:xfrm>
          <a:prstGeom prst="rect">
            <a:avLst/>
          </a:prstGeom>
          <a:solidFill>
            <a:schemeClr val="tx2">
              <a:lumMod val="60000"/>
              <a:lumOff val="40000"/>
            </a:schemeClr>
          </a:solidFill>
          <a:ln w="9525">
            <a:noFill/>
            <a:miter lim="800000"/>
            <a:headEnd/>
            <a:tailEnd/>
          </a:ln>
        </p:spPr>
        <p:txBody>
          <a:bodyPr wrap="square">
            <a:spAutoFit/>
          </a:bodyPr>
          <a:lstStyle/>
          <a:p>
            <a:pPr algn="ctr" fontAlgn="base">
              <a:spcBef>
                <a:spcPct val="0"/>
              </a:spcBef>
              <a:spcAft>
                <a:spcPct val="0"/>
              </a:spcAft>
              <a:defRPr/>
            </a:pPr>
            <a:r>
              <a:rPr lang="en-US" sz="2400" dirty="0">
                <a:latin typeface="Times New Roman" panose="02020603050405020304" pitchFamily="18" charset="0"/>
                <a:cs typeface="Times New Roman" panose="02020603050405020304" pitchFamily="18" charset="0"/>
              </a:rPr>
              <a:t>September  2024</a:t>
            </a:r>
          </a:p>
          <a:p>
            <a:pPr algn="ctr" fontAlgn="base">
              <a:spcBef>
                <a:spcPct val="0"/>
              </a:spcBef>
              <a:spcAft>
                <a:spcPct val="0"/>
              </a:spcAft>
              <a:defRPr/>
            </a:pPr>
            <a:r>
              <a:rPr lang="en-US" sz="2400" dirty="0">
                <a:latin typeface="Times New Roman" panose="02020603050405020304" pitchFamily="18" charset="0"/>
                <a:cs typeface="Times New Roman" panose="02020603050405020304" pitchFamily="18" charset="0"/>
              </a:rPr>
              <a:t>10 Academy </a:t>
            </a:r>
          </a:p>
          <a:p>
            <a:pPr algn="ctr"/>
            <a:r>
              <a:rPr lang="en-US" sz="2400" dirty="0"/>
              <a:t>Feedback delivery and accepting criticism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careers exercise</a:t>
            </a:r>
            <a:r>
              <a:rPr lang="en-US" sz="2400" dirty="0">
                <a:solidFill>
                  <a:schemeClr val="bg1"/>
                </a:solidFill>
                <a:latin typeface="Times New Roman" panose="02020603050405020304" pitchFamily="18" charset="0"/>
                <a:cs typeface="Times New Roman" panose="02020603050405020304" pitchFamily="18" charset="0"/>
              </a:rPr>
              <a:t>) </a:t>
            </a:r>
            <a:endParaRPr lang="en-US" sz="2400" b="0" dirty="0">
              <a:solidFill>
                <a:schemeClr val="bg1"/>
              </a:solidFill>
              <a:effectLst/>
              <a:latin typeface="Times New Roman" panose="02020603050405020304" pitchFamily="18" charset="0"/>
              <a:cs typeface="Times New Roman" panose="02020603050405020304" pitchFamily="18" charset="0"/>
            </a:endParaRPr>
          </a:p>
        </p:txBody>
      </p:sp>
      <p:pic>
        <p:nvPicPr>
          <p:cNvPr id="15369" name="Picture 7" descr="http://caccioppoli.com/gif%20animated%20icons/red_and_white.gif">
            <a:extLst>
              <a:ext uri="{FF2B5EF4-FFF2-40B4-BE49-F238E27FC236}">
                <a16:creationId xmlns:a16="http://schemas.microsoft.com/office/drawing/2014/main" id="{22AD2196-65CD-1E77-D84F-46FCD62023C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70239" y="3838544"/>
            <a:ext cx="68580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8" descr="http://caccioppoli.com/gif%20animated%20icons/red_and_white.gif">
            <a:extLst>
              <a:ext uri="{FF2B5EF4-FFF2-40B4-BE49-F238E27FC236}">
                <a16:creationId xmlns:a16="http://schemas.microsoft.com/office/drawing/2014/main" id="{F9B54CE2-C939-52DC-C8AD-32C54688237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36607" y="1854200"/>
            <a:ext cx="6858000" cy="16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25EF1006-63D0-A282-5207-DBEF74B0A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1784" y="217487"/>
            <a:ext cx="2427646" cy="1624808"/>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old stick figure with a question mark&#10;&#10;Description automatically generated">
            <a:extLst>
              <a:ext uri="{FF2B5EF4-FFF2-40B4-BE49-F238E27FC236}">
                <a16:creationId xmlns:a16="http://schemas.microsoft.com/office/drawing/2014/main" id="{D1635ECC-3309-2809-42F1-0679E67E627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10813" y="2227007"/>
            <a:ext cx="8259097" cy="3480620"/>
          </a:xfrm>
        </p:spPr>
      </p:pic>
      <p:sp>
        <p:nvSpPr>
          <p:cNvPr id="4" name="Slide Number Placeholder 3">
            <a:extLst>
              <a:ext uri="{FF2B5EF4-FFF2-40B4-BE49-F238E27FC236}">
                <a16:creationId xmlns:a16="http://schemas.microsoft.com/office/drawing/2014/main" id="{729586BB-248E-A873-4FE4-62BD0A561A48}"/>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10</a:t>
            </a:fld>
            <a:endParaRPr lang="en-US" altLang="en-US" sz="2400" dirty="0">
              <a:solidFill>
                <a:schemeClr val="tx1"/>
              </a:solidFill>
            </a:endParaRPr>
          </a:p>
        </p:txBody>
      </p:sp>
    </p:spTree>
    <p:extLst>
      <p:ext uri="{BB962C8B-B14F-4D97-AF65-F5344CB8AC3E}">
        <p14:creationId xmlns:p14="http://schemas.microsoft.com/office/powerpoint/2010/main" val="248445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84A2-7944-ED7D-E314-659FEA814DD4}"/>
              </a:ext>
            </a:extLst>
          </p:cNvPr>
          <p:cNvSpPr>
            <a:spLocks noGrp="1"/>
          </p:cNvSpPr>
          <p:nvPr>
            <p:ph type="title"/>
          </p:nvPr>
        </p:nvSpPr>
        <p:spPr>
          <a:xfrm>
            <a:off x="398207" y="359903"/>
            <a:ext cx="10943302" cy="584662"/>
          </a:xfrm>
        </p:spPr>
        <p:txBody>
          <a:bodyPr>
            <a:noAutofit/>
          </a:bodyPr>
          <a:lstStyle/>
          <a:p>
            <a:r>
              <a:rPr lang="en-US" sz="2800" dirty="0">
                <a:solidFill>
                  <a:schemeClr val="tx1"/>
                </a:solidFill>
                <a:latin typeface="Times New Roman" panose="02020603050405020304" pitchFamily="18" charset="0"/>
                <a:cs typeface="Times New Roman" panose="02020603050405020304" pitchFamily="18" charset="0"/>
              </a:rPr>
              <a:t>Slack Message to Senior Management</a:t>
            </a:r>
          </a:p>
        </p:txBody>
      </p:sp>
      <p:sp>
        <p:nvSpPr>
          <p:cNvPr id="16388" name="Slide Number Placeholder 5">
            <a:extLst>
              <a:ext uri="{FF2B5EF4-FFF2-40B4-BE49-F238E27FC236}">
                <a16:creationId xmlns:a16="http://schemas.microsoft.com/office/drawing/2014/main" id="{093D2528-C4CC-3658-F217-314D5E84B358}"/>
              </a:ext>
            </a:extLst>
          </p:cNvPr>
          <p:cNvSpPr>
            <a:spLocks noGrp="1"/>
          </p:cNvSpPr>
          <p:nvPr>
            <p:ph type="sldNum" sz="quarter" idx="12"/>
          </p:nvPr>
        </p:nvSpPr>
        <p:spPr bwMode="auto">
          <a:xfrm>
            <a:off x="5816600" y="1071358"/>
            <a:ext cx="609600" cy="441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fontAlgn="base">
              <a:spcBef>
                <a:spcPct val="0"/>
              </a:spcBef>
              <a:spcAft>
                <a:spcPct val="0"/>
              </a:spcAft>
              <a:buClrTx/>
              <a:buSzTx/>
              <a:buNone/>
            </a:pPr>
            <a:fld id="{A25C102B-7EF2-41D2-B12E-58E26C9674D6}" type="slidenum">
              <a:rPr lang="en-US" altLang="en-US" sz="2400">
                <a:latin typeface="+mj-lt"/>
                <a:cs typeface="Arial" panose="020B0604020202020204" pitchFamily="34" charset="0"/>
              </a:rPr>
              <a:pPr fontAlgn="base">
                <a:spcBef>
                  <a:spcPct val="0"/>
                </a:spcBef>
                <a:spcAft>
                  <a:spcPct val="0"/>
                </a:spcAft>
                <a:buClrTx/>
                <a:buSzTx/>
                <a:buNone/>
              </a:pPr>
              <a:t>2</a:t>
            </a:fld>
            <a:endParaRPr lang="en-US" altLang="en-US" sz="2400" dirty="0">
              <a:latin typeface="+mj-lt"/>
              <a:cs typeface="Arial" panose="020B0604020202020204" pitchFamily="34" charset="0"/>
            </a:endParaRPr>
          </a:p>
        </p:txBody>
      </p:sp>
      <p:sp>
        <p:nvSpPr>
          <p:cNvPr id="3" name="TextBox 2">
            <a:extLst>
              <a:ext uri="{FF2B5EF4-FFF2-40B4-BE49-F238E27FC236}">
                <a16:creationId xmlns:a16="http://schemas.microsoft.com/office/drawing/2014/main" id="{4076C78E-B0AD-2F3F-275C-11FF1F982299}"/>
              </a:ext>
            </a:extLst>
          </p:cNvPr>
          <p:cNvSpPr txBox="1"/>
          <p:nvPr/>
        </p:nvSpPr>
        <p:spPr>
          <a:xfrm>
            <a:off x="546510" y="1271997"/>
            <a:ext cx="11149780" cy="5617692"/>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Subject: Team Concerns and Proposals for Project Delta</a:t>
            </a:r>
          </a:p>
          <a:p>
            <a:pPr algn="just">
              <a:lnSpc>
                <a:spcPct val="150000"/>
              </a:lnSpc>
            </a:pPr>
            <a:r>
              <a:rPr lang="en-US" sz="2200">
                <a:latin typeface="Times New Roman" panose="02020603050405020304" pitchFamily="18" charset="0"/>
                <a:cs typeface="Times New Roman" panose="02020603050405020304" pitchFamily="18" charset="0"/>
              </a:rPr>
              <a:t>Hi Senior Management Team,</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I hope this message finds you well. I wanted to take a moment to share some insights and concerns from our team regarding Project Delta. As you know, this project is critical for our company’s growth, and we are committed to its success. However, we believe that addressing a few key areas will enhance our effectiveness and ensure we meet our goals.</a:t>
            </a:r>
          </a:p>
          <a:p>
            <a:pPr>
              <a:lnSpc>
                <a:spcPct val="150000"/>
              </a:lnSpc>
            </a:pPr>
            <a:r>
              <a:rPr lang="en-US" sz="2200" dirty="0">
                <a:latin typeface="Times New Roman" panose="02020603050405020304" pitchFamily="18" charset="0"/>
                <a:cs typeface="Times New Roman" panose="02020603050405020304" pitchFamily="18" charset="0"/>
              </a:rPr>
              <a:t>1. </a:t>
            </a:r>
            <a:r>
              <a:rPr lang="en-US" sz="2200" dirty="0">
                <a:solidFill>
                  <a:schemeClr val="accent1">
                    <a:lumMod val="75000"/>
                  </a:schemeClr>
                </a:solidFill>
                <a:latin typeface="Times New Roman" panose="02020603050405020304" pitchFamily="18" charset="0"/>
                <a:cs typeface="Times New Roman" panose="02020603050405020304" pitchFamily="18" charset="0"/>
              </a:rPr>
              <a:t>Resource Allocation: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Our team has expressed concerns about the current resource allocation strategy, which is primarily based on years of experience. We believe that a more balanced distribution of tasks, aligned with individual strengths and expertise, would optimize our productivity and morale.</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2776-8D99-A0C9-7541-DF2191B3181C}"/>
              </a:ext>
            </a:extLst>
          </p:cNvPr>
          <p:cNvSpPr>
            <a:spLocks noGrp="1"/>
          </p:cNvSpPr>
          <p:nvPr>
            <p:ph type="title"/>
          </p:nvPr>
        </p:nvSpPr>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42E54A62-1EA7-3705-FD4F-BFD470DCC084}"/>
              </a:ext>
            </a:extLst>
          </p:cNvPr>
          <p:cNvSpPr>
            <a:spLocks noGrp="1"/>
          </p:cNvSpPr>
          <p:nvPr>
            <p:ph type="sldNum" sz="quarter" idx="12"/>
          </p:nvPr>
        </p:nvSpPr>
        <p:spPr>
          <a:xfrm>
            <a:off x="5816600" y="997618"/>
            <a:ext cx="609600" cy="441325"/>
          </a:xfrm>
        </p:spPr>
        <p:txBody>
          <a:bodyPr>
            <a:noAutofit/>
          </a:bodyPr>
          <a:lstStyle/>
          <a:p>
            <a:pPr>
              <a:defRPr/>
            </a:pPr>
            <a:fld id="{8EA7AC70-2453-4A15-B355-585D518B9AB7}" type="slidenum">
              <a:rPr lang="en-US" altLang="en-US" sz="2400" smtClean="0">
                <a:solidFill>
                  <a:schemeClr val="tx1"/>
                </a:solidFill>
              </a:rPr>
              <a:pPr>
                <a:defRPr/>
              </a:pPr>
              <a:t>3</a:t>
            </a:fld>
            <a:endParaRPr lang="en-US" altLang="en-US" sz="2400" dirty="0">
              <a:solidFill>
                <a:schemeClr val="tx1"/>
              </a:solidFill>
            </a:endParaRPr>
          </a:p>
        </p:txBody>
      </p:sp>
      <p:sp>
        <p:nvSpPr>
          <p:cNvPr id="3" name="TextBox 2">
            <a:extLst>
              <a:ext uri="{FF2B5EF4-FFF2-40B4-BE49-F238E27FC236}">
                <a16:creationId xmlns:a16="http://schemas.microsoft.com/office/drawing/2014/main" id="{693C4618-0CE9-EAEA-D88A-DFF93EA3D5F6}"/>
              </a:ext>
            </a:extLst>
          </p:cNvPr>
          <p:cNvSpPr txBox="1"/>
          <p:nvPr/>
        </p:nvSpPr>
        <p:spPr>
          <a:xfrm>
            <a:off x="402167" y="1582340"/>
            <a:ext cx="11379200" cy="517064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2. </a:t>
            </a:r>
            <a:r>
              <a:rPr lang="en-US" sz="2200" dirty="0">
                <a:solidFill>
                  <a:schemeClr val="accent1">
                    <a:lumMod val="75000"/>
                  </a:schemeClr>
                </a:solidFill>
                <a:latin typeface="Times New Roman" panose="02020603050405020304" pitchFamily="18" charset="0"/>
                <a:cs typeface="Times New Roman" panose="02020603050405020304" pitchFamily="18" charset="0"/>
              </a:rPr>
              <a:t>Timeline Feasibility:</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Given the complexity of the tasks involved, our team feels that the proposed timeline of 7 months may not be realistic. We recommend extending the timeline to a maximum of 11 months to allow for thorough research, development, and testing without compromising quality.</a:t>
            </a:r>
          </a:p>
          <a:p>
            <a:r>
              <a:rPr lang="en-US" sz="2200" dirty="0">
                <a:latin typeface="Times New Roman" panose="02020603050405020304" pitchFamily="18" charset="0"/>
                <a:cs typeface="Times New Roman" panose="02020603050405020304" pitchFamily="18" charset="0"/>
              </a:rPr>
              <a:t>3. </a:t>
            </a:r>
            <a:r>
              <a:rPr lang="en-US" sz="2200" dirty="0">
                <a:solidFill>
                  <a:schemeClr val="accent1">
                    <a:lumMod val="75000"/>
                  </a:schemeClr>
                </a:solidFill>
                <a:latin typeface="Times New Roman" panose="02020603050405020304" pitchFamily="18" charset="0"/>
                <a:cs typeface="Times New Roman" panose="02020603050405020304" pitchFamily="18" charset="0"/>
              </a:rPr>
              <a:t>Decision-Making Process: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 current top-down decision-making approach has left some team members feeling undervalued. We propose a more collaborative process that leverages our team’s insights and expertise, ensuring a well-rounded perspective on key decisions.</a:t>
            </a:r>
          </a:p>
          <a:p>
            <a:pPr algn="just"/>
            <a:r>
              <a:rPr lang="en-US" sz="2200" dirty="0">
                <a:latin typeface="Times New Roman" panose="02020603050405020304" pitchFamily="18" charset="0"/>
                <a:cs typeface="Times New Roman" panose="02020603050405020304" pitchFamily="18" charset="0"/>
              </a:rPr>
              <a:t>We appreciate your consideration of these proposals and look forward to discussing them further.</a:t>
            </a:r>
          </a:p>
          <a:p>
            <a:pPr algn="just"/>
            <a:endParaRPr lang="en-US" sz="2200" dirty="0">
              <a:latin typeface="Times New Roman" panose="02020603050405020304" pitchFamily="18" charset="0"/>
              <a:cs typeface="Times New Roman" panose="02020603050405020304" pitchFamily="18" charset="0"/>
            </a:endParaRPr>
          </a:p>
          <a:p>
            <a:pPr algn="ctr"/>
            <a:r>
              <a:rPr lang="en-US" sz="2200" dirty="0">
                <a:latin typeface="Times New Roman" panose="02020603050405020304" pitchFamily="18" charset="0"/>
                <a:cs typeface="Times New Roman" panose="02020603050405020304" pitchFamily="18" charset="0"/>
              </a:rPr>
              <a:t>Warm regards,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Jerusalem Fetene Mekonnin</a:t>
            </a:r>
          </a:p>
          <a:p>
            <a:pPr algn="ctr"/>
            <a:r>
              <a:rPr lang="en-US" sz="2400" dirty="0"/>
              <a:t>Project team leader at ABC Company</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124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a:extLst>
              <a:ext uri="{FF2B5EF4-FFF2-40B4-BE49-F238E27FC236}">
                <a16:creationId xmlns:a16="http://schemas.microsoft.com/office/drawing/2014/main" id="{E36F31CF-FBB2-6463-2B45-7AAFDD9EECBB}"/>
              </a:ext>
            </a:extLst>
          </p:cNvPr>
          <p:cNvSpPr>
            <a:spLocks noGrp="1"/>
          </p:cNvSpPr>
          <p:nvPr>
            <p:ph type="sldNum" sz="quarter" idx="12"/>
          </p:nvPr>
        </p:nvSpPr>
        <p:spPr bwMode="auto">
          <a:xfrm>
            <a:off x="5867400" y="950914"/>
            <a:ext cx="457200" cy="441325"/>
          </a:xfrm>
        </p:spPr>
        <p:txBody>
          <a:bodyPr>
            <a:no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fontAlgn="base">
              <a:spcBef>
                <a:spcPct val="0"/>
              </a:spcBef>
              <a:spcAft>
                <a:spcPct val="0"/>
              </a:spcAft>
              <a:buClrTx/>
              <a:buSzTx/>
              <a:buNone/>
              <a:defRPr/>
            </a:pPr>
            <a:fld id="{FE3B8527-0680-41A7-801F-3F91F1665369}" type="slidenum">
              <a:rPr lang="en-US" altLang="en-US" sz="2400">
                <a:latin typeface="Georgia"/>
                <a:cs typeface="Arial" panose="020B0604020202020204" pitchFamily="34" charset="0"/>
              </a:rPr>
              <a:pPr fontAlgn="base">
                <a:spcBef>
                  <a:spcPct val="0"/>
                </a:spcBef>
                <a:spcAft>
                  <a:spcPct val="0"/>
                </a:spcAft>
                <a:buClrTx/>
                <a:buSzTx/>
                <a:buNone/>
                <a:defRPr/>
              </a:pPr>
              <a:t>4</a:t>
            </a:fld>
            <a:endParaRPr lang="en-US" altLang="en-US" sz="2400" dirty="0">
              <a:latin typeface="Georgia"/>
              <a:cs typeface="Arial" panose="020B0604020202020204" pitchFamily="34" charset="0"/>
            </a:endParaRPr>
          </a:p>
        </p:txBody>
      </p:sp>
      <p:sp>
        <p:nvSpPr>
          <p:cNvPr id="2" name="TextBox 1">
            <a:extLst>
              <a:ext uri="{FF2B5EF4-FFF2-40B4-BE49-F238E27FC236}">
                <a16:creationId xmlns:a16="http://schemas.microsoft.com/office/drawing/2014/main" id="{614EE0BE-34A1-9D15-ED44-09FFDC96DF87}"/>
              </a:ext>
            </a:extLst>
          </p:cNvPr>
          <p:cNvSpPr txBox="1"/>
          <p:nvPr/>
        </p:nvSpPr>
        <p:spPr>
          <a:xfrm>
            <a:off x="1216573" y="298671"/>
            <a:ext cx="9301654" cy="430887"/>
          </a:xfrm>
          <a:prstGeom prst="rect">
            <a:avLst/>
          </a:prstGeom>
          <a:noFill/>
        </p:spPr>
        <p:txBody>
          <a:bodyPr wrap="square">
            <a:spAutoFit/>
          </a:bodyPr>
          <a:lstStyle/>
          <a:p>
            <a:pPr algn="ctr"/>
            <a:r>
              <a:rPr lang="en-US" sz="2200" dirty="0">
                <a:latin typeface="Times New Roman" panose="02020603050405020304" pitchFamily="18" charset="0"/>
                <a:cs typeface="Times New Roman" panose="02020603050405020304" pitchFamily="18" charset="0"/>
              </a:rPr>
              <a:t>Email to Senior Management</a:t>
            </a:r>
          </a:p>
        </p:txBody>
      </p:sp>
      <p:sp>
        <p:nvSpPr>
          <p:cNvPr id="3" name="TextBox 2">
            <a:extLst>
              <a:ext uri="{FF2B5EF4-FFF2-40B4-BE49-F238E27FC236}">
                <a16:creationId xmlns:a16="http://schemas.microsoft.com/office/drawing/2014/main" id="{FCFD2809-93D2-B608-3038-9DA6E5D8A64B}"/>
              </a:ext>
            </a:extLst>
          </p:cNvPr>
          <p:cNvSpPr txBox="1"/>
          <p:nvPr/>
        </p:nvSpPr>
        <p:spPr>
          <a:xfrm>
            <a:off x="420329" y="1240308"/>
            <a:ext cx="11351342" cy="5617692"/>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Subject: Importance of Team Proposals for Project Delta</a:t>
            </a:r>
          </a:p>
          <a:p>
            <a:pPr algn="just">
              <a:lnSpc>
                <a:spcPct val="150000"/>
              </a:lnSpc>
            </a:pPr>
            <a:r>
              <a:rPr lang="en-US" sz="2200" dirty="0">
                <a:latin typeface="Times New Roman" panose="02020603050405020304" pitchFamily="18" charset="0"/>
                <a:cs typeface="Times New Roman" panose="02020603050405020304" pitchFamily="18" charset="0"/>
              </a:rPr>
              <a:t>Dear Senior Management Team,</a:t>
            </a:r>
          </a:p>
          <a:p>
            <a:pPr algn="just">
              <a:lnSpc>
                <a:spcPct val="150000"/>
              </a:lnSpc>
            </a:pPr>
            <a:r>
              <a:rPr lang="en-US" sz="2200" dirty="0">
                <a:latin typeface="Times New Roman" panose="02020603050405020304" pitchFamily="18" charset="0"/>
                <a:cs typeface="Times New Roman" panose="02020603050405020304" pitchFamily="18" charset="0"/>
              </a:rPr>
              <a:t>Thank you for your feedback regarding our recent proposals for Project Delta. I appreciate your approval of the resource allocation adjustments. However, I would like to further discuss the importance of our proposed timeline and decision-making process.</a:t>
            </a:r>
          </a:p>
          <a:p>
            <a:pPr>
              <a:lnSpc>
                <a:spcPct val="150000"/>
              </a:lnSpc>
            </a:pPr>
            <a:r>
              <a:rPr lang="en-US" sz="2200" dirty="0">
                <a:latin typeface="Times New Roman" panose="02020603050405020304" pitchFamily="18" charset="0"/>
                <a:cs typeface="Times New Roman" panose="02020603050405020304" pitchFamily="18" charset="0"/>
              </a:rPr>
              <a:t>1. Timeline Feasibility:</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 complexity of Project Delta necessitates a realistic timeline. A 7-month timeframe may lead to rushed decisions and compromised quality, which could jeopardize the project’s success. Extending the timeline to 11 months would allow us to conduct thorough research, develop a robust prototype, and ensure comprehensive testing. This approach aligns with best practices in project management, where adequate time is crucial for quality outcomes.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a:extLst>
              <a:ext uri="{FF2B5EF4-FFF2-40B4-BE49-F238E27FC236}">
                <a16:creationId xmlns:a16="http://schemas.microsoft.com/office/drawing/2014/main" id="{E36F31CF-FBB2-6463-2B45-7AAFDD9EECBB}"/>
              </a:ext>
            </a:extLst>
          </p:cNvPr>
          <p:cNvSpPr>
            <a:spLocks noGrp="1"/>
          </p:cNvSpPr>
          <p:nvPr>
            <p:ph type="sldNum" sz="quarter" idx="12"/>
          </p:nvPr>
        </p:nvSpPr>
        <p:spPr bwMode="auto">
          <a:xfrm>
            <a:off x="5864225" y="1018382"/>
            <a:ext cx="457200" cy="441325"/>
          </a:xfrm>
        </p:spPr>
        <p:txBody>
          <a:bodyPr>
            <a:no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defRPr/>
            </a:pPr>
            <a:fld id="{FE3B8527-0680-41A7-801F-3F91F1665369}" type="slidenum">
              <a:rPr lang="en-US" altLang="en-US" sz="2400">
                <a:latin typeface="+mj-lt"/>
              </a:rPr>
              <a:pPr>
                <a:spcBef>
                  <a:spcPct val="0"/>
                </a:spcBef>
                <a:buClrTx/>
                <a:buSzTx/>
                <a:buFontTx/>
                <a:buNone/>
                <a:defRPr/>
              </a:pPr>
              <a:t>5</a:t>
            </a:fld>
            <a:endParaRPr lang="en-US" altLang="en-US" sz="2400" dirty="0">
              <a:latin typeface="+mj-lt"/>
            </a:endParaRPr>
          </a:p>
        </p:txBody>
      </p:sp>
      <p:sp>
        <p:nvSpPr>
          <p:cNvPr id="4" name="TextBox 3">
            <a:extLst>
              <a:ext uri="{FF2B5EF4-FFF2-40B4-BE49-F238E27FC236}">
                <a16:creationId xmlns:a16="http://schemas.microsoft.com/office/drawing/2014/main" id="{4C23324B-8111-FD17-59B1-A305C0B5C337}"/>
              </a:ext>
            </a:extLst>
          </p:cNvPr>
          <p:cNvSpPr txBox="1"/>
          <p:nvPr/>
        </p:nvSpPr>
        <p:spPr>
          <a:xfrm>
            <a:off x="1224115" y="428064"/>
            <a:ext cx="9630697" cy="523220"/>
          </a:xfrm>
          <a:prstGeom prst="rect">
            <a:avLst/>
          </a:prstGeom>
          <a:noFill/>
        </p:spPr>
        <p:txBody>
          <a:bodyPr wrap="square" rtlCol="0">
            <a:spAutoFit/>
          </a:bodyPr>
          <a:lstStyle/>
          <a:p>
            <a:pPr algn="ctr"/>
            <a:r>
              <a:rPr lang="en-US" sz="2800" dirty="0" err="1">
                <a:latin typeface="Times New Roman" panose="02020603050405020304" pitchFamily="18" charset="0"/>
                <a:cs typeface="Times New Roman" panose="02020603050405020304" pitchFamily="18" charset="0"/>
              </a:rPr>
              <a:t>Cont</a:t>
            </a:r>
            <a:r>
              <a:rPr lang="en-US" sz="28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BD0AA5AC-0C92-FB6C-76B5-F5CFA9A317D9}"/>
              </a:ext>
            </a:extLst>
          </p:cNvPr>
          <p:cNvSpPr txBox="1"/>
          <p:nvPr/>
        </p:nvSpPr>
        <p:spPr>
          <a:xfrm>
            <a:off x="367696" y="1047495"/>
            <a:ext cx="11578497" cy="8417176"/>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2. Collaborative Decision-Making:</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Involving the team in the decision-making process fosters a sense of ownership and accountability. A collaborative approach can lead to innovative solutions and enhance team morale. When team members feel their insights are valued, they are more likely to be engaged and committed to the project’s success.</a:t>
            </a:r>
          </a:p>
          <a:p>
            <a:pPr algn="just">
              <a:lnSpc>
                <a:spcPct val="150000"/>
              </a:lnSpc>
            </a:pPr>
            <a:r>
              <a:rPr lang="en-US" sz="2800" dirty="0">
                <a:latin typeface="Times New Roman" panose="02020603050405020304" pitchFamily="18" charset="0"/>
                <a:cs typeface="Times New Roman" panose="02020603050405020304" pitchFamily="18" charset="0"/>
              </a:rPr>
              <a:t>I urge you to reconsider these proposals, as they are vital for ensuring that Project Delta not only meets its objectives but also positions our company favorably in the market.</a:t>
            </a:r>
          </a:p>
          <a:p>
            <a:pPr algn="just">
              <a:lnSpc>
                <a:spcPct val="150000"/>
              </a:lnSpc>
            </a:pPr>
            <a:r>
              <a:rPr lang="en-US" sz="2800" dirty="0">
                <a:latin typeface="Times New Roman" panose="02020603050405020304" pitchFamily="18" charset="0"/>
                <a:cs typeface="Times New Roman" panose="02020603050405020304" pitchFamily="18" charset="0"/>
              </a:rPr>
              <a:t>Thank you for your attention to these important matters. I look forward to your response.</a:t>
            </a:r>
          </a:p>
          <a:p>
            <a:pPr algn="just">
              <a:lnSpc>
                <a:spcPct val="150000"/>
              </a:lnSpc>
            </a:pPr>
            <a:r>
              <a:rPr lang="en-US" sz="2800" dirty="0">
                <a:latin typeface="Times New Roman" panose="02020603050405020304" pitchFamily="18" charset="0"/>
                <a:cs typeface="Times New Roman" panose="02020603050405020304" pitchFamily="18" charset="0"/>
              </a:rPr>
              <a:t>Best regards,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[Your Name]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[Your Position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07BC-5C59-C531-D1F4-357F2D10F8EA}"/>
              </a:ext>
            </a:extLst>
          </p:cNvPr>
          <p:cNvSpPr>
            <a:spLocks noGrp="1"/>
          </p:cNvSpPr>
          <p:nvPr>
            <p:ph type="title"/>
          </p:nvPr>
        </p:nvSpPr>
        <p:spPr>
          <a:xfrm>
            <a:off x="431800" y="110475"/>
            <a:ext cx="11379200" cy="758825"/>
          </a:xfrm>
        </p:spPr>
        <p:txBody>
          <a:bodyPr/>
          <a:lstStyle/>
          <a:p>
            <a:r>
              <a:rPr lang="en-US" sz="2800" dirty="0">
                <a:solidFill>
                  <a:schemeClr val="tx1"/>
                </a:solidFill>
                <a:latin typeface="Times New Roman" panose="02020603050405020304" pitchFamily="18" charset="0"/>
                <a:cs typeface="Times New Roman" panose="02020603050405020304" pitchFamily="18" charset="0"/>
              </a:rPr>
              <a:t>Steps to Communicate Final Decisions to the Team</a:t>
            </a:r>
          </a:p>
        </p:txBody>
      </p:sp>
      <p:sp>
        <p:nvSpPr>
          <p:cNvPr id="4" name="Slide Number Placeholder 3">
            <a:extLst>
              <a:ext uri="{FF2B5EF4-FFF2-40B4-BE49-F238E27FC236}">
                <a16:creationId xmlns:a16="http://schemas.microsoft.com/office/drawing/2014/main" id="{85E4894C-EAE4-CE16-50BB-029C771ADF6B}"/>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6</a:t>
            </a:fld>
            <a:endParaRPr lang="en-US" altLang="en-US" sz="2400" dirty="0">
              <a:solidFill>
                <a:schemeClr val="tx1"/>
              </a:solidFill>
            </a:endParaRPr>
          </a:p>
        </p:txBody>
      </p:sp>
      <p:sp>
        <p:nvSpPr>
          <p:cNvPr id="6" name="Rectangle 2">
            <a:extLst>
              <a:ext uri="{FF2B5EF4-FFF2-40B4-BE49-F238E27FC236}">
                <a16:creationId xmlns:a16="http://schemas.microsoft.com/office/drawing/2014/main" id="{815DD798-6111-E3D0-8E0D-41F75E130ECE}"/>
              </a:ext>
            </a:extLst>
          </p:cNvPr>
          <p:cNvSpPr>
            <a:spLocks noChangeArrowheads="1"/>
          </p:cNvSpPr>
          <p:nvPr/>
        </p:nvSpPr>
        <p:spPr bwMode="auto">
          <a:xfrm>
            <a:off x="250723" y="1027114"/>
            <a:ext cx="11710219" cy="6125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50000"/>
              </a:lnSpc>
              <a:spcBef>
                <a:spcPct val="0"/>
              </a:spcBef>
              <a:spcAft>
                <a:spcPct val="0"/>
              </a:spcAft>
              <a:buClrTx/>
              <a:buSzTx/>
              <a:buFont typeface="+mj-lt"/>
              <a:buAutoNum type="arabicParenR"/>
              <a:tabLst/>
            </a:pPr>
            <a:r>
              <a:rPr lang="en-US" altLang="en-US" sz="2200" dirty="0">
                <a:latin typeface="Times New Roman" panose="02020603050405020304" pitchFamily="18" charset="0"/>
                <a:cs typeface="Times New Roman" panose="02020603050405020304" pitchFamily="18" charset="0"/>
              </a:rPr>
              <a:t>Schedule a Team Meeting:</a:t>
            </a:r>
          </a:p>
          <a:p>
            <a:pPr lvl="1" algn="just" eaLnBrk="0" fontAlgn="base" hangingPunct="0">
              <a:lnSpc>
                <a:spcPct val="150000"/>
              </a:lnSpc>
              <a:spcBef>
                <a:spcPct val="0"/>
              </a:spcBef>
              <a:spcAft>
                <a:spcPct val="0"/>
              </a:spcAft>
              <a:buFontTx/>
              <a:buChar char="•"/>
            </a:pPr>
            <a:r>
              <a:rPr lang="en-US" altLang="en-US" sz="2200" dirty="0">
                <a:latin typeface="Times New Roman" panose="02020603050405020304" pitchFamily="18" charset="0"/>
                <a:cs typeface="Times New Roman" panose="02020603050405020304" pitchFamily="18" charset="0"/>
              </a:rPr>
              <a:t>Set a date and time for a team meeting to discuss the final decisions regarding Project Delta. </a:t>
            </a:r>
          </a:p>
          <a:p>
            <a:pPr marL="457200" marR="0" lvl="0" indent="-457200" algn="just" defTabSz="914400" rtl="0" eaLnBrk="0" fontAlgn="base" latinLnBrk="0" hangingPunct="0">
              <a:lnSpc>
                <a:spcPct val="150000"/>
              </a:lnSpc>
              <a:spcBef>
                <a:spcPct val="0"/>
              </a:spcBef>
              <a:spcAft>
                <a:spcPct val="0"/>
              </a:spcAft>
              <a:buClrTx/>
              <a:buSzTx/>
              <a:buFont typeface="+mj-lt"/>
              <a:buAutoNum type="arabicParenR"/>
              <a:tabLst/>
            </a:pPr>
            <a:r>
              <a:rPr lang="en-US" altLang="en-US" sz="2200" dirty="0">
                <a:latin typeface="Times New Roman" panose="02020603050405020304" pitchFamily="18" charset="0"/>
                <a:cs typeface="Times New Roman" panose="02020603050405020304" pitchFamily="18" charset="0"/>
              </a:rPr>
              <a:t>Prepare a Clear Agenda:</a:t>
            </a:r>
          </a:p>
          <a:p>
            <a:pPr lvl="1" algn="just" eaLnBrk="0" fontAlgn="base" hangingPunct="0">
              <a:lnSpc>
                <a:spcPct val="150000"/>
              </a:lnSpc>
              <a:spcBef>
                <a:spcPct val="0"/>
              </a:spcBef>
              <a:spcAft>
                <a:spcPct val="0"/>
              </a:spcAft>
              <a:buFontTx/>
              <a:buChar char="•"/>
            </a:pPr>
            <a:r>
              <a:rPr lang="en-US" altLang="en-US" sz="2200" dirty="0">
                <a:latin typeface="Times New Roman" panose="02020603050405020304" pitchFamily="18" charset="0"/>
                <a:cs typeface="Times New Roman" panose="02020603050405020304" pitchFamily="18" charset="0"/>
              </a:rPr>
              <a:t>Outline the key points to be discussed, including the final decisions on the timeline and decision-making process. </a:t>
            </a:r>
          </a:p>
          <a:p>
            <a:pPr marL="457200" marR="0" lvl="0" indent="-457200" algn="just" defTabSz="914400" rtl="0" eaLnBrk="0" fontAlgn="base" latinLnBrk="0" hangingPunct="0">
              <a:lnSpc>
                <a:spcPct val="150000"/>
              </a:lnSpc>
              <a:spcBef>
                <a:spcPct val="0"/>
              </a:spcBef>
              <a:spcAft>
                <a:spcPct val="0"/>
              </a:spcAft>
              <a:buClrTx/>
              <a:buSzTx/>
              <a:buFont typeface="+mj-lt"/>
              <a:buAutoNum type="arabicParenR"/>
              <a:tabLst/>
            </a:pPr>
            <a:r>
              <a:rPr lang="en-US" altLang="en-US" sz="2200" dirty="0">
                <a:latin typeface="Times New Roman" panose="02020603050405020304" pitchFamily="18" charset="0"/>
                <a:cs typeface="Times New Roman" panose="02020603050405020304" pitchFamily="18" charset="0"/>
              </a:rPr>
              <a:t>Communicate the Decisions:</a:t>
            </a:r>
          </a:p>
          <a:p>
            <a:pPr lvl="1" algn="just" eaLnBrk="0" fontAlgn="base" hangingPunct="0">
              <a:lnSpc>
                <a:spcPct val="150000"/>
              </a:lnSpc>
              <a:spcBef>
                <a:spcPct val="0"/>
              </a:spcBef>
              <a:spcAft>
                <a:spcPct val="0"/>
              </a:spcAft>
              <a:buFontTx/>
              <a:buChar char="•"/>
            </a:pPr>
            <a:r>
              <a:rPr lang="en-US" altLang="en-US" sz="2200" dirty="0">
                <a:latin typeface="Times New Roman" panose="02020603050405020304" pitchFamily="18" charset="0"/>
                <a:cs typeface="Times New Roman" panose="02020603050405020304" pitchFamily="18" charset="0"/>
              </a:rPr>
              <a:t>Clearly explain the management’s decision to maintain the 7-month timeline and the top-down decision-making approach. </a:t>
            </a:r>
          </a:p>
          <a:p>
            <a:pPr marL="457200" marR="0" lvl="0" indent="-457200" algn="just" defTabSz="914400" rtl="0" eaLnBrk="0" fontAlgn="base" latinLnBrk="0" hangingPunct="0">
              <a:lnSpc>
                <a:spcPct val="150000"/>
              </a:lnSpc>
              <a:spcBef>
                <a:spcPct val="0"/>
              </a:spcBef>
              <a:spcAft>
                <a:spcPct val="0"/>
              </a:spcAft>
              <a:buClrTx/>
              <a:buSzTx/>
              <a:buFont typeface="+mj-lt"/>
              <a:buAutoNum type="arabicParenR"/>
              <a:tabLst/>
            </a:pPr>
            <a:r>
              <a:rPr lang="en-US" altLang="en-US" sz="2200" dirty="0">
                <a:latin typeface="Times New Roman" panose="02020603050405020304" pitchFamily="18" charset="0"/>
                <a:cs typeface="Times New Roman" panose="02020603050405020304" pitchFamily="18" charset="0"/>
              </a:rPr>
              <a:t>Acknowledge Team Concerns:</a:t>
            </a:r>
          </a:p>
          <a:p>
            <a:pPr lvl="1" algn="just" eaLnBrk="0" fontAlgn="base" hangingPunct="0">
              <a:lnSpc>
                <a:spcPct val="150000"/>
              </a:lnSpc>
              <a:spcBef>
                <a:spcPct val="0"/>
              </a:spcBef>
              <a:spcAft>
                <a:spcPct val="0"/>
              </a:spcAft>
              <a:buFontTx/>
              <a:buChar char="•"/>
            </a:pPr>
            <a:r>
              <a:rPr lang="en-US" altLang="en-US" sz="2200" dirty="0">
                <a:latin typeface="Times New Roman" panose="02020603050405020304" pitchFamily="18" charset="0"/>
                <a:cs typeface="Times New Roman" panose="02020603050405020304" pitchFamily="18" charset="0"/>
              </a:rPr>
              <a:t>Recognize the team’s concerns regarding the timeline and decision-making process, and express appreciation for their input.</a:t>
            </a:r>
          </a:p>
          <a:p>
            <a:pPr marL="0" marR="0" lvl="0" indent="0" algn="just" defTabSz="914400" rtl="0" eaLnBrk="0" fontAlgn="base" latinLnBrk="0" hangingPunct="0">
              <a:lnSpc>
                <a:spcPct val="150000"/>
              </a:lnSpc>
              <a:spcBef>
                <a:spcPct val="0"/>
              </a:spcBef>
              <a:spcAft>
                <a:spcPct val="0"/>
              </a:spcAft>
              <a:buClrTx/>
              <a:buSzTx/>
              <a:buFontTx/>
              <a:buNone/>
              <a:tabLst/>
            </a:pPr>
            <a:endParaRPr lang="en-US"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39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8693E-CE0E-E64F-9811-B8CAF67EC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84CF7C-FB05-C62E-6E0B-32E03DCC3A04}"/>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E8CEE71C-ADC9-8144-2ABF-0CAF5A19B1D3}"/>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7</a:t>
            </a:fld>
            <a:endParaRPr lang="en-US" altLang="en-US" sz="2400" dirty="0">
              <a:solidFill>
                <a:schemeClr val="tx1"/>
              </a:solidFill>
            </a:endParaRPr>
          </a:p>
        </p:txBody>
      </p:sp>
      <p:sp>
        <p:nvSpPr>
          <p:cNvPr id="8" name="Rectangle 3">
            <a:extLst>
              <a:ext uri="{FF2B5EF4-FFF2-40B4-BE49-F238E27FC236}">
                <a16:creationId xmlns:a16="http://schemas.microsoft.com/office/drawing/2014/main" id="{71BB4279-CCA8-FD5F-614E-2F30A55BE81A}"/>
              </a:ext>
            </a:extLst>
          </p:cNvPr>
          <p:cNvSpPr>
            <a:spLocks noChangeArrowheads="1"/>
          </p:cNvSpPr>
          <p:nvPr/>
        </p:nvSpPr>
        <p:spPr bwMode="auto">
          <a:xfrm>
            <a:off x="431800" y="1468439"/>
            <a:ext cx="10613103" cy="5109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50000"/>
              </a:lnSpc>
              <a:spcBef>
                <a:spcPct val="0"/>
              </a:spcBef>
              <a:spcAft>
                <a:spcPct val="0"/>
              </a:spcAft>
              <a:buClrTx/>
              <a:buSzTx/>
              <a:buFont typeface="+mj-lt"/>
              <a:buAutoNum type="arabicParenR" startAt="5"/>
              <a:tabLst/>
            </a:pPr>
            <a:r>
              <a:rPr lang="en-US" altLang="en-US" sz="2200" dirty="0">
                <a:latin typeface="Times New Roman" panose="02020603050405020304" pitchFamily="18" charset="0"/>
                <a:cs typeface="Times New Roman" panose="02020603050405020304" pitchFamily="18" charset="0"/>
              </a:rPr>
              <a:t>Emphasize the Importance of the Project:</a:t>
            </a:r>
          </a:p>
          <a:p>
            <a:pPr lvl="1" algn="just" eaLnBrk="0" fontAlgn="base" hangingPunct="0">
              <a:lnSpc>
                <a:spcPct val="150000"/>
              </a:lnSpc>
              <a:spcBef>
                <a:spcPct val="0"/>
              </a:spcBef>
              <a:spcAft>
                <a:spcPct val="0"/>
              </a:spcAft>
              <a:buFontTx/>
              <a:buChar char="•"/>
            </a:pPr>
            <a:r>
              <a:rPr lang="en-US" altLang="en-US" sz="2200" dirty="0">
                <a:latin typeface="Times New Roman" panose="02020603050405020304" pitchFamily="18" charset="0"/>
                <a:cs typeface="Times New Roman" panose="02020603050405020304" pitchFamily="18" charset="0"/>
              </a:rPr>
              <a:t>Reinforce the significance of Project Delta for the company and the need for everyone’s commitment to its success. </a:t>
            </a:r>
          </a:p>
          <a:p>
            <a:pPr marL="457200" marR="0" lvl="0" indent="-457200" algn="just" defTabSz="914400" rtl="0" eaLnBrk="0" fontAlgn="base" latinLnBrk="0" hangingPunct="0">
              <a:lnSpc>
                <a:spcPct val="150000"/>
              </a:lnSpc>
              <a:spcBef>
                <a:spcPct val="0"/>
              </a:spcBef>
              <a:spcAft>
                <a:spcPct val="0"/>
              </a:spcAft>
              <a:buClrTx/>
              <a:buSzTx/>
              <a:buFont typeface="+mj-lt"/>
              <a:buAutoNum type="arabicParenR" startAt="6"/>
              <a:tabLst/>
            </a:pPr>
            <a:r>
              <a:rPr lang="en-US" altLang="en-US" sz="2200" dirty="0">
                <a:latin typeface="Times New Roman" panose="02020603050405020304" pitchFamily="18" charset="0"/>
                <a:cs typeface="Times New Roman" panose="02020603050405020304" pitchFamily="18" charset="0"/>
              </a:rPr>
              <a:t>Encourage Open Dialogue:</a:t>
            </a:r>
          </a:p>
          <a:p>
            <a:pPr lvl="1" algn="just" eaLnBrk="0" fontAlgn="base" hangingPunct="0">
              <a:lnSpc>
                <a:spcPct val="150000"/>
              </a:lnSpc>
              <a:spcBef>
                <a:spcPct val="0"/>
              </a:spcBef>
              <a:spcAft>
                <a:spcPct val="0"/>
              </a:spcAft>
              <a:buFontTx/>
              <a:buChar char="•"/>
            </a:pPr>
            <a:r>
              <a:rPr lang="en-US" altLang="en-US" sz="2200" dirty="0">
                <a:latin typeface="Times New Roman" panose="02020603050405020304" pitchFamily="18" charset="0"/>
                <a:cs typeface="Times New Roman" panose="02020603050405020304" pitchFamily="18" charset="0"/>
              </a:rPr>
              <a:t>Invite team members to share their thoughts and feelings about the decisions, fostering an environment of open communication. </a:t>
            </a:r>
          </a:p>
          <a:p>
            <a:pPr marL="457200" marR="0" lvl="0" indent="-457200" algn="just" defTabSz="914400" rtl="0" eaLnBrk="0" fontAlgn="base" latinLnBrk="0" hangingPunct="0">
              <a:lnSpc>
                <a:spcPct val="150000"/>
              </a:lnSpc>
              <a:spcBef>
                <a:spcPct val="0"/>
              </a:spcBef>
              <a:spcAft>
                <a:spcPct val="0"/>
              </a:spcAft>
              <a:buClrTx/>
              <a:buSzTx/>
              <a:buFont typeface="+mj-lt"/>
              <a:buAutoNum type="arabicParenR" startAt="6"/>
              <a:tabLst/>
            </a:pPr>
            <a:r>
              <a:rPr lang="en-US" altLang="en-US" sz="2200" dirty="0">
                <a:latin typeface="Times New Roman" panose="02020603050405020304" pitchFamily="18" charset="0"/>
                <a:cs typeface="Times New Roman" panose="02020603050405020304" pitchFamily="18" charset="0"/>
              </a:rPr>
              <a:t>Reiterate Support:</a:t>
            </a:r>
          </a:p>
          <a:p>
            <a:pPr lvl="1" algn="just" eaLnBrk="0" fontAlgn="base" hangingPunct="0">
              <a:lnSpc>
                <a:spcPct val="150000"/>
              </a:lnSpc>
              <a:spcBef>
                <a:spcPct val="0"/>
              </a:spcBef>
              <a:spcAft>
                <a:spcPct val="0"/>
              </a:spcAft>
              <a:buFontTx/>
              <a:buChar char="•"/>
            </a:pPr>
            <a:r>
              <a:rPr lang="en-US" altLang="en-US" sz="2200" dirty="0">
                <a:latin typeface="Times New Roman" panose="02020603050405020304" pitchFamily="18" charset="0"/>
                <a:cs typeface="Times New Roman" panose="02020603050405020304" pitchFamily="18" charset="0"/>
              </a:rPr>
              <a:t>Assure the team that you are there to support them and that their expertise will be crucial in executing the project successfully.</a:t>
            </a:r>
          </a:p>
          <a:p>
            <a:pPr marL="0" marR="0" lvl="0" indent="0" algn="just" defTabSz="914400" rtl="0" eaLnBrk="0" fontAlgn="base" latinLnBrk="0" hangingPunct="0">
              <a:lnSpc>
                <a:spcPct val="150000"/>
              </a:lnSpc>
              <a:spcBef>
                <a:spcPct val="0"/>
              </a:spcBef>
              <a:spcAft>
                <a:spcPct val="0"/>
              </a:spcAft>
              <a:buClrTx/>
              <a:buSzTx/>
              <a:buFontTx/>
              <a:buNone/>
              <a:tabLst/>
            </a:pPr>
            <a:endParaRPr lang="en-US"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24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D2CAD-29F4-1D68-97DD-744BDA2CC9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21920-16E1-4621-AF7B-D6E01B867F7B}"/>
              </a:ext>
            </a:extLst>
          </p:cNvPr>
          <p:cNvSpPr>
            <a:spLocks noGrp="1"/>
          </p:cNvSpPr>
          <p:nvPr>
            <p:ph type="title"/>
          </p:nvPr>
        </p:nvSpPr>
        <p:spPr>
          <a:xfrm>
            <a:off x="431800" y="110475"/>
            <a:ext cx="11379200" cy="758825"/>
          </a:xfrm>
        </p:spPr>
        <p:txBody>
          <a:bodyPr/>
          <a:lstStyle/>
          <a:p>
            <a:r>
              <a:rPr lang="en-US" sz="2800" dirty="0">
                <a:solidFill>
                  <a:schemeClr val="tx1"/>
                </a:solidFill>
                <a:latin typeface="Times New Roman" panose="02020603050405020304" pitchFamily="18" charset="0"/>
                <a:cs typeface="Times New Roman" panose="02020603050405020304" pitchFamily="18" charset="0"/>
              </a:rPr>
              <a:t>Communication Focus Points</a:t>
            </a:r>
          </a:p>
        </p:txBody>
      </p:sp>
      <p:sp>
        <p:nvSpPr>
          <p:cNvPr id="4" name="Slide Number Placeholder 3">
            <a:extLst>
              <a:ext uri="{FF2B5EF4-FFF2-40B4-BE49-F238E27FC236}">
                <a16:creationId xmlns:a16="http://schemas.microsoft.com/office/drawing/2014/main" id="{8FCBD28C-FDE9-F134-25AF-B35A890A87D9}"/>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8</a:t>
            </a:fld>
            <a:endParaRPr lang="en-US" altLang="en-US" sz="2400" dirty="0">
              <a:solidFill>
                <a:schemeClr val="tx1"/>
              </a:solidFill>
            </a:endParaRPr>
          </a:p>
        </p:txBody>
      </p:sp>
      <p:sp>
        <p:nvSpPr>
          <p:cNvPr id="6" name="Rectangle 1">
            <a:extLst>
              <a:ext uri="{FF2B5EF4-FFF2-40B4-BE49-F238E27FC236}">
                <a16:creationId xmlns:a16="http://schemas.microsoft.com/office/drawing/2014/main" id="{1F713E1E-A2A4-DDB2-A756-7E6E5D0B3AF2}"/>
              </a:ext>
            </a:extLst>
          </p:cNvPr>
          <p:cNvSpPr>
            <a:spLocks noChangeArrowheads="1"/>
          </p:cNvSpPr>
          <p:nvPr/>
        </p:nvSpPr>
        <p:spPr bwMode="auto">
          <a:xfrm>
            <a:off x="579284" y="1728637"/>
            <a:ext cx="11086690" cy="4094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lang="en-US" altLang="en-US" sz="2200" dirty="0">
                <a:latin typeface="Times New Roman" panose="02020603050405020304" pitchFamily="18" charset="0"/>
                <a:cs typeface="Times New Roman" panose="02020603050405020304" pitchFamily="18" charset="0"/>
              </a:rPr>
              <a:t>Acknowledgment of Team Input:</a:t>
            </a:r>
          </a:p>
          <a:p>
            <a:pPr lvl="1" algn="just" eaLnBrk="0" fontAlgn="base" hangingPunct="0">
              <a:lnSpc>
                <a:spcPct val="150000"/>
              </a:lnSpc>
              <a:spcBef>
                <a:spcPct val="0"/>
              </a:spcBef>
              <a:spcAft>
                <a:spcPct val="0"/>
              </a:spcAft>
              <a:buFontTx/>
              <a:buChar char="•"/>
            </a:pPr>
            <a:r>
              <a:rPr lang="en-US" altLang="en-US" sz="2200" dirty="0">
                <a:latin typeface="Times New Roman" panose="02020603050405020304" pitchFamily="18" charset="0"/>
                <a:cs typeface="Times New Roman" panose="02020603050405020304" pitchFamily="18" charset="0"/>
              </a:rPr>
              <a:t>Emphasize that their insights were valued and considered.</a:t>
            </a:r>
          </a:p>
          <a:p>
            <a:pPr marL="0" marR="0" lvl="0" indent="0" algn="just" defTabSz="914400" rtl="0" eaLnBrk="0" fontAlgn="base" latinLnBrk="0" hangingPunct="0">
              <a:lnSpc>
                <a:spcPct val="150000"/>
              </a:lnSpc>
              <a:spcBef>
                <a:spcPct val="0"/>
              </a:spcBef>
              <a:spcAft>
                <a:spcPct val="0"/>
              </a:spcAft>
              <a:buClrTx/>
              <a:buSzTx/>
              <a:buFontTx/>
              <a:buChar char="•"/>
              <a:tabLst/>
            </a:pPr>
            <a:r>
              <a:rPr lang="en-US" altLang="en-US" sz="2200" dirty="0">
                <a:latin typeface="Times New Roman" panose="02020603050405020304" pitchFamily="18" charset="0"/>
                <a:cs typeface="Times New Roman" panose="02020603050405020304" pitchFamily="18" charset="0"/>
              </a:rPr>
              <a:t>Importance of Project Delta:</a:t>
            </a:r>
          </a:p>
          <a:p>
            <a:pPr lvl="1" algn="just" eaLnBrk="0" fontAlgn="base" hangingPunct="0">
              <a:lnSpc>
                <a:spcPct val="150000"/>
              </a:lnSpc>
              <a:spcBef>
                <a:spcPct val="0"/>
              </a:spcBef>
              <a:spcAft>
                <a:spcPct val="0"/>
              </a:spcAft>
              <a:buFontTx/>
              <a:buChar char="•"/>
            </a:pPr>
            <a:r>
              <a:rPr lang="en-US" altLang="en-US" sz="2200" dirty="0">
                <a:latin typeface="Times New Roman" panose="02020603050405020304" pitchFamily="18" charset="0"/>
                <a:cs typeface="Times New Roman" panose="02020603050405020304" pitchFamily="18" charset="0"/>
              </a:rPr>
              <a:t>Highlight the project’s significance for the company’s growth and market position.</a:t>
            </a:r>
          </a:p>
          <a:p>
            <a:pPr marL="0" marR="0" lvl="0" indent="0" algn="just" defTabSz="914400" rtl="0" eaLnBrk="0" fontAlgn="base" latinLnBrk="0" hangingPunct="0">
              <a:lnSpc>
                <a:spcPct val="150000"/>
              </a:lnSpc>
              <a:spcBef>
                <a:spcPct val="0"/>
              </a:spcBef>
              <a:spcAft>
                <a:spcPct val="0"/>
              </a:spcAft>
              <a:buClrTx/>
              <a:buSzTx/>
              <a:buFontTx/>
              <a:buChar char="•"/>
              <a:tabLst/>
            </a:pPr>
            <a:r>
              <a:rPr lang="en-US" altLang="en-US" sz="2200" dirty="0">
                <a:latin typeface="Times New Roman" panose="02020603050405020304" pitchFamily="18" charset="0"/>
                <a:cs typeface="Times New Roman" panose="02020603050405020304" pitchFamily="18" charset="0"/>
              </a:rPr>
              <a:t>Commitment to Success:</a:t>
            </a:r>
          </a:p>
          <a:p>
            <a:pPr lvl="1" algn="just" eaLnBrk="0" fontAlgn="base" hangingPunct="0">
              <a:lnSpc>
                <a:spcPct val="150000"/>
              </a:lnSpc>
              <a:spcBef>
                <a:spcPct val="0"/>
              </a:spcBef>
              <a:spcAft>
                <a:spcPct val="0"/>
              </a:spcAft>
              <a:buFontTx/>
              <a:buChar char="•"/>
            </a:pPr>
            <a:r>
              <a:rPr lang="en-US" altLang="en-US" sz="2200" dirty="0">
                <a:latin typeface="Times New Roman" panose="02020603050405020304" pitchFamily="18" charset="0"/>
                <a:cs typeface="Times New Roman" panose="02020603050405020304" pitchFamily="18" charset="0"/>
              </a:rPr>
              <a:t>Encourage a collective commitment to achieving project goals despite the challenges.</a:t>
            </a:r>
          </a:p>
          <a:p>
            <a:pPr marL="0" marR="0" lvl="0" indent="0" algn="just" defTabSz="914400" rtl="0" eaLnBrk="0" fontAlgn="base" latinLnBrk="0" hangingPunct="0">
              <a:lnSpc>
                <a:spcPct val="150000"/>
              </a:lnSpc>
              <a:spcBef>
                <a:spcPct val="0"/>
              </a:spcBef>
              <a:spcAft>
                <a:spcPct val="0"/>
              </a:spcAft>
              <a:buClrTx/>
              <a:buSzTx/>
              <a:buFontTx/>
              <a:buChar char="•"/>
              <a:tabLst/>
            </a:pPr>
            <a:r>
              <a:rPr lang="en-US" altLang="en-US" sz="2200" dirty="0">
                <a:latin typeface="Times New Roman" panose="02020603050405020304" pitchFamily="18" charset="0"/>
                <a:cs typeface="Times New Roman" panose="02020603050405020304" pitchFamily="18" charset="0"/>
              </a:rPr>
              <a:t>Support and Resources:</a:t>
            </a:r>
          </a:p>
          <a:p>
            <a:pPr lvl="1" algn="just" eaLnBrk="0" fontAlgn="base" hangingPunct="0">
              <a:lnSpc>
                <a:spcPct val="150000"/>
              </a:lnSpc>
              <a:spcBef>
                <a:spcPct val="0"/>
              </a:spcBef>
              <a:spcAft>
                <a:spcPct val="0"/>
              </a:spcAft>
              <a:buFontTx/>
              <a:buChar char="•"/>
            </a:pPr>
            <a:r>
              <a:rPr lang="en-US" altLang="en-US" sz="2200" dirty="0">
                <a:latin typeface="Times New Roman" panose="02020603050405020304" pitchFamily="18" charset="0"/>
                <a:cs typeface="Times New Roman" panose="02020603050405020304" pitchFamily="18" charset="0"/>
              </a:rPr>
              <a:t>Reassure the team of your support and the resources available to help them succeed.</a:t>
            </a:r>
          </a:p>
        </p:txBody>
      </p:sp>
    </p:spTree>
    <p:extLst>
      <p:ext uri="{BB962C8B-B14F-4D97-AF65-F5344CB8AC3E}">
        <p14:creationId xmlns:p14="http://schemas.microsoft.com/office/powerpoint/2010/main" val="234989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23442-337C-9F3E-D1F4-4534254B08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073A1-CC1D-8C41-4E6D-139B599A36DE}"/>
              </a:ext>
            </a:extLst>
          </p:cNvPr>
          <p:cNvSpPr>
            <a:spLocks noGrp="1"/>
          </p:cNvSpPr>
          <p:nvPr>
            <p:ph type="title"/>
          </p:nvPr>
        </p:nvSpPr>
        <p:spPr>
          <a:xfrm>
            <a:off x="431800" y="110475"/>
            <a:ext cx="11379200" cy="758825"/>
          </a:xfrm>
        </p:spPr>
        <p:txBody>
          <a:bodyPr/>
          <a:lstStyle/>
          <a:p>
            <a:r>
              <a:rPr lang="en-US" sz="2800" dirty="0">
                <a:solidFill>
                  <a:schemeClr val="tx1"/>
                </a:solidFill>
                <a:latin typeface="Times New Roman" panose="02020603050405020304" pitchFamily="18" charset="0"/>
                <a:cs typeface="Times New Roman" panose="02020603050405020304" pitchFamily="18" charset="0"/>
              </a:rPr>
              <a:t>Communicating Team Member Resignation</a:t>
            </a:r>
          </a:p>
        </p:txBody>
      </p:sp>
      <p:sp>
        <p:nvSpPr>
          <p:cNvPr id="4" name="Slide Number Placeholder 3">
            <a:extLst>
              <a:ext uri="{FF2B5EF4-FFF2-40B4-BE49-F238E27FC236}">
                <a16:creationId xmlns:a16="http://schemas.microsoft.com/office/drawing/2014/main" id="{3B2B0C83-BF9D-F3F5-848C-1B1D1781E0CE}"/>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9</a:t>
            </a:fld>
            <a:endParaRPr lang="en-US" altLang="en-US" sz="2400" dirty="0">
              <a:solidFill>
                <a:schemeClr val="tx1"/>
              </a:solidFill>
            </a:endParaRPr>
          </a:p>
        </p:txBody>
      </p:sp>
      <p:sp>
        <p:nvSpPr>
          <p:cNvPr id="6" name="TextBox 5">
            <a:extLst>
              <a:ext uri="{FF2B5EF4-FFF2-40B4-BE49-F238E27FC236}">
                <a16:creationId xmlns:a16="http://schemas.microsoft.com/office/drawing/2014/main" id="{CD5B57E1-6AEA-1AA2-54DE-BDB616E3C81B}"/>
              </a:ext>
            </a:extLst>
          </p:cNvPr>
          <p:cNvSpPr txBox="1"/>
          <p:nvPr/>
        </p:nvSpPr>
        <p:spPr>
          <a:xfrm>
            <a:off x="431800" y="1468439"/>
            <a:ext cx="11379200" cy="517064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Subject: Team Update</a:t>
            </a:r>
          </a:p>
          <a:p>
            <a:r>
              <a:rPr lang="en-US" sz="2200" dirty="0">
                <a:latin typeface="Times New Roman" panose="02020603050405020304" pitchFamily="18" charset="0"/>
                <a:cs typeface="Times New Roman" panose="02020603050405020304" pitchFamily="18" charset="0"/>
              </a:rPr>
              <a:t>Dear Team,</a:t>
            </a:r>
          </a:p>
          <a:p>
            <a:pPr algn="just"/>
            <a:r>
              <a:rPr lang="en-US" sz="2200" dirty="0">
                <a:latin typeface="Times New Roman" panose="02020603050405020304" pitchFamily="18" charset="0"/>
                <a:cs typeface="Times New Roman" panose="02020603050405020304" pitchFamily="18" charset="0"/>
              </a:rPr>
              <a:t>I wanted to take a moment to address a recent development within our team. [Team Member’s Name] has decided to resign from ABC Company. While we will miss their contributions, I want to assure you that our project and team dynamics will continue to thrive.</a:t>
            </a:r>
          </a:p>
          <a:p>
            <a:pPr algn="just"/>
            <a:r>
              <a:rPr lang="en-US" sz="2200" dirty="0">
                <a:latin typeface="Times New Roman" panose="02020603050405020304" pitchFamily="18" charset="0"/>
                <a:cs typeface="Times New Roman" panose="02020603050405020304" pitchFamily="18" charset="0"/>
              </a:rPr>
              <a:t>Change can be challenging, but it also presents an opportunity for us to come together and support one another. I encourage everyone to focus on our goals for Project Delta and to continue collaborating effectively.</a:t>
            </a:r>
          </a:p>
          <a:p>
            <a:pPr algn="just"/>
            <a:r>
              <a:rPr lang="en-US" sz="2200" dirty="0">
                <a:latin typeface="Times New Roman" panose="02020603050405020304" pitchFamily="18" charset="0"/>
                <a:cs typeface="Times New Roman" panose="02020603050405020304" pitchFamily="18" charset="0"/>
              </a:rPr>
              <a:t>If anyone has concerns or needs support during this transition, please feel free to reach out to me directly. Let’s keep our momentum going and work towards the successful completion of Project Delta.</a:t>
            </a:r>
          </a:p>
          <a:p>
            <a:pPr algn="just"/>
            <a:r>
              <a:rPr lang="en-US" sz="2200" dirty="0">
                <a:latin typeface="Times New Roman" panose="02020603050405020304" pitchFamily="18" charset="0"/>
                <a:cs typeface="Times New Roman" panose="02020603050405020304" pitchFamily="18" charset="0"/>
              </a:rPr>
              <a:t>Thank you for your understanding and commitment.</a:t>
            </a:r>
          </a:p>
          <a:p>
            <a:pPr algn="ctr"/>
            <a:r>
              <a:rPr lang="en-US" sz="2200" dirty="0">
                <a:latin typeface="Times New Roman" panose="02020603050405020304" pitchFamily="18" charset="0"/>
                <a:cs typeface="Times New Roman" panose="02020603050405020304" pitchFamily="18" charset="0"/>
              </a:rPr>
              <a:t>Warm regards,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Jerusalem Fetene Mekonnin</a:t>
            </a:r>
          </a:p>
          <a:p>
            <a:pPr algn="ctr"/>
            <a:r>
              <a:rPr lang="en-US" sz="2400" dirty="0"/>
              <a:t>Project team leader at ABC Company</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9533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565</TotalTime>
  <Words>966</Words>
  <Application>Microsoft Office PowerPoint</Application>
  <PresentationFormat>Widescreen</PresentationFormat>
  <Paragraphs>72</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Arial</vt:lpstr>
      <vt:lpstr>Calibri</vt:lpstr>
      <vt:lpstr>Georgia</vt:lpstr>
      <vt:lpstr>Times New Roman</vt:lpstr>
      <vt:lpstr>Wingdings</vt:lpstr>
      <vt:lpstr>Wingdings 2</vt:lpstr>
      <vt:lpstr>Civic</vt:lpstr>
      <vt:lpstr>PowerPoint Presentation</vt:lpstr>
      <vt:lpstr>Slack Message to Senior Management</vt:lpstr>
      <vt:lpstr>Cont…</vt:lpstr>
      <vt:lpstr>PowerPoint Presentation</vt:lpstr>
      <vt:lpstr>PowerPoint Presentation</vt:lpstr>
      <vt:lpstr>Steps to Communicate Final Decisions to the Team</vt:lpstr>
      <vt:lpstr>cont…</vt:lpstr>
      <vt:lpstr>Communication Focus Points</vt:lpstr>
      <vt:lpstr>Communicating Team Member Resignation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ኢየሩሳሌም ገብረ ክርስቶስ</dc:creator>
  <cp:lastModifiedBy>ኢየሩሳሌም ገብረ ክርስቶስ</cp:lastModifiedBy>
  <cp:revision>45</cp:revision>
  <dcterms:created xsi:type="dcterms:W3CDTF">2024-09-06T13:13:12Z</dcterms:created>
  <dcterms:modified xsi:type="dcterms:W3CDTF">2024-10-09T19:56:28Z</dcterms:modified>
</cp:coreProperties>
</file>