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675C-4A67-4A49-B817-694CA461D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08857-8E1D-4DA6-96D3-5E80AF471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2A4FE-1528-4EB7-B126-B4FB90DC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F5F85-BB09-4EC2-94E5-B9BBD150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199D5-C9DE-4765-BA1F-F396B8FE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3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2B2C-D402-498D-8639-72923187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92FF1-03B3-4B07-8787-3F2754886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EE0B3-D792-4D59-9305-32D2C768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6F673-FD76-45C6-BCEC-B1A8A733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DBF9F-DF09-4855-A7F1-4A498C03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304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E22FB-4435-4014-A385-D7B1A5055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06CA7-3C62-4D73-974A-D181A51F2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A1CC7-1485-48CA-A050-B5854B03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AFCC6-16F3-4BDD-9B54-32821401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5FB67-1BF3-41A8-BA08-63BC2870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128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265E-8B84-466A-8133-93B3330C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EB29A-1844-4817-A808-2DAD7F8E2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08E3-2122-4C99-BEF8-87EB4B1E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692A-FA9D-4631-86CB-AB65331E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5FB42-E5E1-4916-9072-817C5B81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941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8A04-B1D8-4260-ADD2-84B8FB3A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EDBE7-A48A-4DBA-82A4-7EEDA5A56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21A44-262C-469E-9B61-ED21BF6F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2C288-865B-4481-9D29-97F35694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59C20-4826-4C90-832F-F8EEDF0F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806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4C7F-72C9-4B3F-9E1A-A7A86D3C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5961-4A23-4462-A877-BC3D6E5FB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06D02-736B-43F8-804D-47455A30D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0E065-0BF4-4CB4-ADF1-15AC17FA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2CDC4-C8F6-44EE-A307-7C99BDF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B4BE3-DC6A-4F11-A706-5E2715F9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500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9A6C-F1CC-4E9C-80C8-13A22D24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52263-C6BD-4BDA-94E2-6ACF1F33D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86306-FC1B-4E82-B2FC-EA54627BB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16124-9695-456C-8B4A-F2CE0E161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D9080-DF5F-4008-928A-59FD9C4D4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8FE18-3EC5-4BF2-AD02-DABABC53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EFAD5-2D09-4D1B-A4C8-768E4672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12638-D98F-449A-8D9F-13EEDC9A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856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63D7-9AC1-4B3F-9B00-2171AEE6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92003F-1FFA-4168-934D-1634F408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1FA79-E411-48FA-AB60-31D450E1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C012D-B5CA-4872-8A0B-C6EFADF5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067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5C375-0536-4216-B73D-AF3A71DA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986BC-B4A7-4A51-B76B-750FEF8C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393E6-0B7E-4C8D-8BB7-6DFF8F84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14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A82F-DD46-4DF8-8C9A-E724830F3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8A05A-9748-40A2-8977-E89BA4A5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63B16-6008-4A19-A205-0115FE698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C59F9-9B25-4ECE-AA74-06462AF0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D7E6F-FA0A-42E6-9C36-B787B653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B8DA7-4C5F-4728-B3F0-37CB1C32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881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ED25-CDF4-4A4D-9434-9E183D46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71AEA-5D1F-4F23-97DB-AEB6A16AE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0EF6F-BD12-4BF7-B1F3-2F70D50BC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9F156-5D10-48E9-BAFD-4201789A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60B73-B437-4A87-8612-6ACFDE56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F98A8-BC89-4CEA-92B6-F7852B5D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60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B7123-8256-4545-9219-7C532BF47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CD300-E9B4-4FC6-A583-6FC6B19C3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2FC4D-7393-4C80-AC30-722910BFE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F77B6-538F-48DE-86B2-3CA036B7D223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5C1E7-5502-4FEF-9456-0BF1DCFFA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9A3E-CA6C-4175-A883-3B23F607E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127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A29C7-9C79-4159-87C2-767CCA261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000" y="972098"/>
            <a:ext cx="3438000" cy="343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A01FA3-A3C1-4FB8-84C8-87E6E6F174B9}"/>
              </a:ext>
            </a:extLst>
          </p:cNvPr>
          <p:cNvSpPr txBox="1"/>
          <p:nvPr/>
        </p:nvSpPr>
        <p:spPr>
          <a:xfrm>
            <a:off x="2164080" y="4410098"/>
            <a:ext cx="7863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chemeClr val="bg2">
                    <a:lumMod val="25000"/>
                  </a:schemeClr>
                </a:solidFill>
                <a:latin typeface="Cooper Std Black" panose="0208090304030B020404" pitchFamily="18" charset="0"/>
              </a:rPr>
              <a:t>Acme Systems Pty</a:t>
            </a:r>
          </a:p>
        </p:txBody>
      </p:sp>
    </p:spTree>
    <p:extLst>
      <p:ext uri="{BB962C8B-B14F-4D97-AF65-F5344CB8AC3E}">
        <p14:creationId xmlns:p14="http://schemas.microsoft.com/office/powerpoint/2010/main" val="295080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3E9E0F-9FE3-4CFC-A2DD-77E46C880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9" y="108680"/>
            <a:ext cx="450000" cy="45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089C31-9C62-4796-8244-F36280269933}"/>
              </a:ext>
            </a:extLst>
          </p:cNvPr>
          <p:cNvSpPr txBox="1"/>
          <p:nvPr/>
        </p:nvSpPr>
        <p:spPr>
          <a:xfrm>
            <a:off x="10414000" y="108680"/>
            <a:ext cx="177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85000"/>
                  </a:schemeClr>
                </a:solidFill>
                <a:effectLst/>
                <a:latin typeface="Cooper Std Black" panose="02080903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Acme Systems Pty</a:t>
            </a:r>
            <a:endParaRPr lang="en-AU" sz="1200" dirty="0">
              <a:solidFill>
                <a:schemeClr val="bg1">
                  <a:lumMod val="85000"/>
                </a:schemeClr>
              </a:solidFill>
              <a:latin typeface="Cooper Std Black" panose="0208090304030B0204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1350D-C734-44E6-B7EA-D5B253646583}"/>
              </a:ext>
            </a:extLst>
          </p:cNvPr>
          <p:cNvSpPr txBox="1"/>
          <p:nvPr/>
        </p:nvSpPr>
        <p:spPr>
          <a:xfrm>
            <a:off x="3272790" y="46852"/>
            <a:ext cx="5646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dirty="0">
                <a:solidFill>
                  <a:schemeClr val="bg1"/>
                </a:solidFill>
                <a:latin typeface="Corbel" panose="020B0503020204020204" pitchFamily="34" charset="0"/>
              </a:rPr>
              <a:t>BUTTON LAYOUT</a:t>
            </a:r>
          </a:p>
        </p:txBody>
      </p:sp>
    </p:spTree>
    <p:extLst>
      <p:ext uri="{BB962C8B-B14F-4D97-AF65-F5344CB8AC3E}">
        <p14:creationId xmlns:p14="http://schemas.microsoft.com/office/powerpoint/2010/main" val="408330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3E9E0F-9FE3-4CFC-A2DD-77E46C880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9" y="108680"/>
            <a:ext cx="450000" cy="45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089C31-9C62-4796-8244-F36280269933}"/>
              </a:ext>
            </a:extLst>
          </p:cNvPr>
          <p:cNvSpPr txBox="1"/>
          <p:nvPr/>
        </p:nvSpPr>
        <p:spPr>
          <a:xfrm>
            <a:off x="10414000" y="108680"/>
            <a:ext cx="177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85000"/>
                  </a:schemeClr>
                </a:solidFill>
                <a:effectLst/>
                <a:latin typeface="Cooper Std Black" panose="02080903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Acme Systems Pty</a:t>
            </a:r>
            <a:endParaRPr lang="en-AU" sz="1200" dirty="0">
              <a:solidFill>
                <a:schemeClr val="bg1">
                  <a:lumMod val="85000"/>
                </a:schemeClr>
              </a:solidFill>
              <a:latin typeface="Cooper Std Black" panose="0208090304030B0204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DB9B8-7E06-4118-91A9-935B6E6A9134}"/>
              </a:ext>
            </a:extLst>
          </p:cNvPr>
          <p:cNvSpPr txBox="1"/>
          <p:nvPr/>
        </p:nvSpPr>
        <p:spPr>
          <a:xfrm>
            <a:off x="3272790" y="46852"/>
            <a:ext cx="5646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dirty="0">
                <a:solidFill>
                  <a:schemeClr val="bg1"/>
                </a:solidFill>
                <a:latin typeface="Corbel" panose="020B0503020204020204" pitchFamily="34" charset="0"/>
              </a:rPr>
              <a:t>SAVE AND LOAD</a:t>
            </a:r>
          </a:p>
        </p:txBody>
      </p:sp>
    </p:spTree>
    <p:extLst>
      <p:ext uri="{BB962C8B-B14F-4D97-AF65-F5344CB8AC3E}">
        <p14:creationId xmlns:p14="http://schemas.microsoft.com/office/powerpoint/2010/main" val="130461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3E9E0F-9FE3-4CFC-A2DD-77E46C880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9" y="108680"/>
            <a:ext cx="450000" cy="45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089C31-9C62-4796-8244-F36280269933}"/>
              </a:ext>
            </a:extLst>
          </p:cNvPr>
          <p:cNvSpPr txBox="1"/>
          <p:nvPr/>
        </p:nvSpPr>
        <p:spPr>
          <a:xfrm>
            <a:off x="10414000" y="108680"/>
            <a:ext cx="177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85000"/>
                  </a:schemeClr>
                </a:solidFill>
                <a:effectLst/>
                <a:latin typeface="Cooper Std Black" panose="02080903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Acme Systems Pty</a:t>
            </a:r>
            <a:endParaRPr lang="en-AU" sz="1200" dirty="0">
              <a:solidFill>
                <a:schemeClr val="bg1">
                  <a:lumMod val="85000"/>
                </a:schemeClr>
              </a:solidFill>
              <a:latin typeface="Cooper Std Black" panose="0208090304030B0204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B7FFA-1305-4129-9A64-CD114875D69C}"/>
              </a:ext>
            </a:extLst>
          </p:cNvPr>
          <p:cNvSpPr txBox="1"/>
          <p:nvPr/>
        </p:nvSpPr>
        <p:spPr>
          <a:xfrm>
            <a:off x="1798320" y="12562"/>
            <a:ext cx="859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dirty="0">
                <a:solidFill>
                  <a:schemeClr val="bg1"/>
                </a:solidFill>
                <a:latin typeface="Corbel" panose="020B0503020204020204" pitchFamily="34" charset="0"/>
              </a:rPr>
              <a:t>UI FEATURES AND LAYOUT</a:t>
            </a:r>
          </a:p>
        </p:txBody>
      </p:sp>
    </p:spTree>
    <p:extLst>
      <p:ext uri="{BB962C8B-B14F-4D97-AF65-F5344CB8AC3E}">
        <p14:creationId xmlns:p14="http://schemas.microsoft.com/office/powerpoint/2010/main" val="414187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3E9E0F-9FE3-4CFC-A2DD-77E46C880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9" y="108680"/>
            <a:ext cx="450000" cy="45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089C31-9C62-4796-8244-F36280269933}"/>
              </a:ext>
            </a:extLst>
          </p:cNvPr>
          <p:cNvSpPr txBox="1"/>
          <p:nvPr/>
        </p:nvSpPr>
        <p:spPr>
          <a:xfrm>
            <a:off x="10414000" y="108680"/>
            <a:ext cx="177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85000"/>
                  </a:schemeClr>
                </a:solidFill>
                <a:effectLst/>
                <a:latin typeface="Cooper Std Black" panose="02080903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Acme Systems Pty</a:t>
            </a:r>
            <a:endParaRPr lang="en-AU" sz="1200" dirty="0">
              <a:solidFill>
                <a:schemeClr val="bg1">
                  <a:lumMod val="85000"/>
                </a:schemeClr>
              </a:solidFill>
              <a:latin typeface="Cooper Std Black" panose="0208090304030B0204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A3DC7-A828-46C4-8EBE-E2345083BF04}"/>
              </a:ext>
            </a:extLst>
          </p:cNvPr>
          <p:cNvSpPr txBox="1"/>
          <p:nvPr/>
        </p:nvSpPr>
        <p:spPr>
          <a:xfrm>
            <a:off x="3272790" y="46852"/>
            <a:ext cx="5646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dirty="0">
                <a:solidFill>
                  <a:schemeClr val="bg1"/>
                </a:solidFill>
                <a:latin typeface="Corbel" panose="020B0503020204020204" pitchFamily="34" charset="0"/>
              </a:rPr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227802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3E9E0F-9FE3-4CFC-A2DD-77E46C880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9" y="108680"/>
            <a:ext cx="450000" cy="45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089C31-9C62-4796-8244-F36280269933}"/>
              </a:ext>
            </a:extLst>
          </p:cNvPr>
          <p:cNvSpPr txBox="1"/>
          <p:nvPr/>
        </p:nvSpPr>
        <p:spPr>
          <a:xfrm>
            <a:off x="10414000" y="108680"/>
            <a:ext cx="177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85000"/>
                  </a:schemeClr>
                </a:solidFill>
                <a:effectLst/>
                <a:latin typeface="Cooper Std Black" panose="02080903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Acme Systems Pty</a:t>
            </a:r>
            <a:endParaRPr lang="en-AU" sz="1200" dirty="0">
              <a:solidFill>
                <a:schemeClr val="bg1">
                  <a:lumMod val="85000"/>
                </a:schemeClr>
              </a:solidFill>
              <a:latin typeface="Cooper Std Black" panose="0208090304030B0204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E62B7-E4B6-4584-BEEA-21C3FEB36D5F}"/>
              </a:ext>
            </a:extLst>
          </p:cNvPr>
          <p:cNvSpPr txBox="1"/>
          <p:nvPr/>
        </p:nvSpPr>
        <p:spPr>
          <a:xfrm>
            <a:off x="3272790" y="2611133"/>
            <a:ext cx="5646420" cy="1635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dirty="0">
                <a:solidFill>
                  <a:schemeClr val="bg1"/>
                </a:solidFill>
                <a:latin typeface="Corbel" panose="020B0503020204020204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1325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29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Cooper Std Black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Jervin Alejandro</dc:creator>
  <cp:lastModifiedBy>Jervin Alejandro</cp:lastModifiedBy>
  <cp:revision>3</cp:revision>
  <dcterms:created xsi:type="dcterms:W3CDTF">2021-11-16T14:00:13Z</dcterms:created>
  <dcterms:modified xsi:type="dcterms:W3CDTF">2021-11-17T01:53:41Z</dcterms:modified>
</cp:coreProperties>
</file>