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>
        <p:scale>
          <a:sx n="75" d="100"/>
          <a:sy n="75" d="100"/>
        </p:scale>
        <p:origin x="1722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E675C-4A67-4A49-B817-694CA461D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E08857-8E1D-4DA6-96D3-5E80AF471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2A4FE-1528-4EB7-B126-B4FB90DCE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77B6-538F-48DE-86B2-3CA036B7D223}" type="datetimeFigureOut">
              <a:rPr lang="en-AU" smtClean="0"/>
              <a:t>16/11/2021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F5F85-BB09-4EC2-94E5-B9BBD1501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199D5-C9DE-4765-BA1F-F396B8FE4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21D7-BDB3-4009-BB0F-9B835D31E0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135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D2B2C-D402-498D-8639-72923187D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92FF1-03B3-4B07-8787-3F2754886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EE0B3-D792-4D59-9305-32D2C7685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77B6-538F-48DE-86B2-3CA036B7D223}" type="datetimeFigureOut">
              <a:rPr lang="en-AU" smtClean="0"/>
              <a:t>16/11/2021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6F673-FD76-45C6-BCEC-B1A8A733C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DBF9F-DF09-4855-A7F1-4A498C03F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21D7-BDB3-4009-BB0F-9B835D31E0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3045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7E22FB-4435-4014-A385-D7B1A5055B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106CA7-3C62-4D73-974A-D181A51F2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A1CC7-1485-48CA-A050-B5854B03F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77B6-538F-48DE-86B2-3CA036B7D223}" type="datetimeFigureOut">
              <a:rPr lang="en-AU" smtClean="0"/>
              <a:t>16/11/2021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AFCC6-16F3-4BDD-9B54-328214018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5FB67-1BF3-41A8-BA08-63BC2870F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21D7-BDB3-4009-BB0F-9B835D31E0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128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6265E-8B84-466A-8133-93B3330C2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EB29A-1844-4817-A808-2DAD7F8E2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208E3-2122-4C99-BEF8-87EB4B1EA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77B6-538F-48DE-86B2-3CA036B7D223}" type="datetimeFigureOut">
              <a:rPr lang="en-AU" smtClean="0"/>
              <a:t>16/11/2021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6692A-FA9D-4631-86CB-AB65331E9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5FB42-E5E1-4916-9072-817C5B81B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21D7-BDB3-4009-BB0F-9B835D31E0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9418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A8A04-B1D8-4260-ADD2-84B8FB3A9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EDBE7-A48A-4DBA-82A4-7EEDA5A56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21A44-262C-469E-9B61-ED21BF6F9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77B6-538F-48DE-86B2-3CA036B7D223}" type="datetimeFigureOut">
              <a:rPr lang="en-AU" smtClean="0"/>
              <a:t>16/11/2021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2C288-865B-4481-9D29-97F35694E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59C20-4826-4C90-832F-F8EEDF0F4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21D7-BDB3-4009-BB0F-9B835D31E0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8066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94C7F-72C9-4B3F-9E1A-A7A86D3C9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C5961-4A23-4462-A877-BC3D6E5FB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06D02-736B-43F8-804D-47455A30D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0E065-0BF4-4CB4-ADF1-15AC17FA9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77B6-538F-48DE-86B2-3CA036B7D223}" type="datetimeFigureOut">
              <a:rPr lang="en-AU" smtClean="0"/>
              <a:t>16/11/2021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2CDC4-C8F6-44EE-A307-7C99BDF2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B4BE3-DC6A-4F11-A706-5E2715F92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21D7-BDB3-4009-BB0F-9B835D31E0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5005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59A6C-F1CC-4E9C-80C8-13A22D24B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52263-C6BD-4BDA-94E2-6ACF1F33D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86306-FC1B-4E82-B2FC-EA54627BB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416124-9695-456C-8B4A-F2CE0E161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7D9080-DF5F-4008-928A-59FD9C4D4F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48FE18-3EC5-4BF2-AD02-DABABC53B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77B6-538F-48DE-86B2-3CA036B7D223}" type="datetimeFigureOut">
              <a:rPr lang="en-AU" smtClean="0"/>
              <a:t>16/11/2021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EEFAD5-2D09-4D1B-A4C8-768E46726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812638-D98F-449A-8D9F-13EEDC9A9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21D7-BDB3-4009-BB0F-9B835D31E0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856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B63D7-9AC1-4B3F-9B00-2171AEE6B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92003F-1FFA-4168-934D-1634F408D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77B6-538F-48DE-86B2-3CA036B7D223}" type="datetimeFigureOut">
              <a:rPr lang="en-AU" smtClean="0"/>
              <a:t>16/11/2021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51FA79-E411-48FA-AB60-31D450E13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0C012D-B5CA-4872-8A0B-C6EFADF5F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21D7-BDB3-4009-BB0F-9B835D31E0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0677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45C375-0536-4216-B73D-AF3A71DAA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77B6-538F-48DE-86B2-3CA036B7D223}" type="datetimeFigureOut">
              <a:rPr lang="en-AU" smtClean="0"/>
              <a:t>16/11/2021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7986BC-B4A7-4A51-B76B-750FEF8C3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393E6-0B7E-4C8D-8BB7-6DFF8F840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21D7-BDB3-4009-BB0F-9B835D31E0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514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2A82F-DD46-4DF8-8C9A-E724830F3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8A05A-9748-40A2-8977-E89BA4A5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B63B16-6008-4A19-A205-0115FE698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C59F9-9B25-4ECE-AA74-06462AF07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77B6-538F-48DE-86B2-3CA036B7D223}" type="datetimeFigureOut">
              <a:rPr lang="en-AU" smtClean="0"/>
              <a:t>16/11/2021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D7E6F-FA0A-42E6-9C36-B787B653B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B8DA7-4C5F-4728-B3F0-37CB1C32F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21D7-BDB3-4009-BB0F-9B835D31E0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881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EED25-CDF4-4A4D-9434-9E183D46D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871AEA-5D1F-4F23-97DB-AEB6A16AE7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0EF6F-BD12-4BF7-B1F3-2F70D50BC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9F156-5D10-48E9-BAFD-4201789A2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77B6-538F-48DE-86B2-3CA036B7D223}" type="datetimeFigureOut">
              <a:rPr lang="en-AU" smtClean="0"/>
              <a:t>16/11/2021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60B73-B437-4A87-8612-6ACFDE56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AF98A8-BC89-4CEA-92B6-F7852B5D5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21D7-BDB3-4009-BB0F-9B835D31E0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6608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EB7123-8256-4545-9219-7C532BF47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CD300-E9B4-4FC6-A583-6FC6B19C3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2FC4D-7393-4C80-AC30-722910BFEF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F77B6-538F-48DE-86B2-3CA036B7D223}" type="datetimeFigureOut">
              <a:rPr lang="en-AU" smtClean="0"/>
              <a:t>16/11/2021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5C1E7-5502-4FEF-9456-0BF1DCFFA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9A3E-CA6C-4175-A883-3B23F607E2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D21D7-BDB3-4009-BB0F-9B835D31E0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1278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2A29C7-9C79-4159-87C2-767CCA261D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000" y="972098"/>
            <a:ext cx="3438000" cy="343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A01FA3-A3C1-4FB8-84C8-87E6E6F174B9}"/>
              </a:ext>
            </a:extLst>
          </p:cNvPr>
          <p:cNvSpPr txBox="1"/>
          <p:nvPr/>
        </p:nvSpPr>
        <p:spPr>
          <a:xfrm>
            <a:off x="2164080" y="4410098"/>
            <a:ext cx="7863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>
                <a:solidFill>
                  <a:schemeClr val="bg2">
                    <a:lumMod val="25000"/>
                  </a:schemeClr>
                </a:solidFill>
                <a:latin typeface="Cooper Std Black" panose="0208090304030B020404" pitchFamily="18" charset="0"/>
              </a:rPr>
              <a:t>Acme Systems Pty</a:t>
            </a:r>
          </a:p>
        </p:txBody>
      </p:sp>
    </p:spTree>
    <p:extLst>
      <p:ext uri="{BB962C8B-B14F-4D97-AF65-F5344CB8AC3E}">
        <p14:creationId xmlns:p14="http://schemas.microsoft.com/office/powerpoint/2010/main" val="2950800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3E9E0F-9FE3-4CFC-A2DD-77E46C880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29" y="108680"/>
            <a:ext cx="450000" cy="45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089C31-9C62-4796-8244-F36280269933}"/>
              </a:ext>
            </a:extLst>
          </p:cNvPr>
          <p:cNvSpPr txBox="1"/>
          <p:nvPr/>
        </p:nvSpPr>
        <p:spPr>
          <a:xfrm>
            <a:off x="10414000" y="108680"/>
            <a:ext cx="177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85000"/>
                  </a:schemeClr>
                </a:solidFill>
                <a:effectLst/>
                <a:latin typeface="Cooper Std Black" panose="0208090304030B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Acme Systems Pty</a:t>
            </a:r>
            <a:endParaRPr lang="en-AU" sz="1200" dirty="0">
              <a:solidFill>
                <a:schemeClr val="bg1">
                  <a:lumMod val="85000"/>
                </a:schemeClr>
              </a:solidFill>
              <a:latin typeface="Cooper Std Black" panose="02080903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306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Cooper Std Black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Jervin Alejandro</dc:creator>
  <cp:lastModifiedBy>Jervin Alejandro</cp:lastModifiedBy>
  <cp:revision>1</cp:revision>
  <dcterms:created xsi:type="dcterms:W3CDTF">2021-11-16T14:00:13Z</dcterms:created>
  <dcterms:modified xsi:type="dcterms:W3CDTF">2021-11-16T14:14:06Z</dcterms:modified>
</cp:coreProperties>
</file>