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75C-4A67-4A49-B817-694CA461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8857-8E1D-4DA6-96D3-5E80AF47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A4FE-1528-4EB7-B126-B4FB90D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F85-BB09-4EC2-94E5-B9BBD15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99D5-C9DE-4765-BA1F-F396B8F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2B2C-D402-498D-8639-72923187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92FF1-03B3-4B07-8787-3F275488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E0B3-D792-4D59-9305-32D2C768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F673-FD76-45C6-BCEC-B1A8A73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F9F-DF09-4855-A7F1-4A498C03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22FB-4435-4014-A385-D7B1A5055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6CA7-3C62-4D73-974A-D181A51F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1CC7-1485-48CA-A050-B5854B03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FCC6-16F3-4BDD-9B54-32821401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FB67-1BF3-41A8-BA08-63BC287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65E-8B84-466A-8133-93B3330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B29A-1844-4817-A808-2DAD7F8E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08E3-2122-4C99-BEF8-87EB4B1E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692A-FA9D-4631-86CB-AB65331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B42-E5E1-4916-9072-817C5B8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8A04-B1D8-4260-ADD2-84B8FB3A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DBE7-A48A-4DBA-82A4-7EEDA5A5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1A44-262C-469E-9B61-ED21BF6F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C288-865B-4481-9D29-97F3569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9C20-4826-4C90-832F-F8EEDF0F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6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4C7F-72C9-4B3F-9E1A-A7A86D3C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5961-4A23-4462-A877-BC3D6E5F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6D02-736B-43F8-804D-47455A30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E065-0BF4-4CB4-ADF1-15AC17F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CDC4-C8F6-44EE-A307-7C99BDF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4BE3-DC6A-4F11-A706-5E2715F9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0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A6C-F1CC-4E9C-80C8-13A22D24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2263-C6BD-4BDA-94E2-6ACF1F33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6306-FC1B-4E82-B2FC-EA54627B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6124-9695-456C-8B4A-F2CE0E16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9080-DF5F-4008-928A-59FD9C4D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8FE18-3EC5-4BF2-AD02-DABABC53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EFAD5-2D09-4D1B-A4C8-768E467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2638-D98F-449A-8D9F-13EEDC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5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3D7-9AC1-4B3F-9B00-2171AEE6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2003F-1FFA-4168-934D-1634F40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1FA79-E411-48FA-AB60-31D450E1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C012D-B5CA-4872-8A0B-C6EFADF5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6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C375-0536-4216-B73D-AF3A71DA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86BC-B4A7-4A51-B76B-750FEF8C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93E6-0B7E-4C8D-8BB7-6DFF8F8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1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A82F-DD46-4DF8-8C9A-E724830F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A05A-9748-40A2-8977-E89BA4A5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63B16-6008-4A19-A205-0115FE69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59F9-9B25-4ECE-AA74-06462AF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D7E6F-FA0A-42E6-9C36-B787B65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8DA7-4C5F-4728-B3F0-37CB1C3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8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ED25-CDF4-4A4D-9434-9E183D4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71AEA-5D1F-4F23-97DB-AEB6A16A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EF6F-BD12-4BF7-B1F3-2F70D50B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F156-5D10-48E9-BAFD-4201789A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0B73-B437-4A87-8612-6ACFDE56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98A8-BC89-4CEA-92B6-F7852B5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7123-8256-4545-9219-7C532BF4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300-E9B4-4FC6-A583-6FC6B19C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FC4D-7393-4C80-AC30-722910BF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C1E7-5502-4FEF-9456-0BF1DCFF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9A3E-CA6C-4175-A883-3B23F607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2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A29C7-9C79-4159-87C2-767CCA26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0" y="972098"/>
            <a:ext cx="3438000" cy="343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1FA3-A3C1-4FB8-84C8-87E6E6F174B9}"/>
              </a:ext>
            </a:extLst>
          </p:cNvPr>
          <p:cNvSpPr txBox="1"/>
          <p:nvPr/>
        </p:nvSpPr>
        <p:spPr>
          <a:xfrm>
            <a:off x="2164080" y="4410098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2">
                    <a:lumMod val="25000"/>
                  </a:schemeClr>
                </a:solidFill>
                <a:latin typeface="Cooper Std Black" panose="0208090304030B020404" pitchFamily="18" charset="0"/>
              </a:rPr>
              <a:t>Acme Systems Pty</a:t>
            </a:r>
          </a:p>
        </p:txBody>
      </p:sp>
    </p:spTree>
    <p:extLst>
      <p:ext uri="{BB962C8B-B14F-4D97-AF65-F5344CB8AC3E}">
        <p14:creationId xmlns:p14="http://schemas.microsoft.com/office/powerpoint/2010/main" val="29508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1350D-C734-44E6-B7EA-D5B253646583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BUTTON LAYOUT</a:t>
            </a:r>
          </a:p>
        </p:txBody>
      </p:sp>
    </p:spTree>
    <p:extLst>
      <p:ext uri="{BB962C8B-B14F-4D97-AF65-F5344CB8AC3E}">
        <p14:creationId xmlns:p14="http://schemas.microsoft.com/office/powerpoint/2010/main" val="408330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DB9B8-7E06-4118-91A9-935B6E6A9134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SAVE AND LOAD</a:t>
            </a:r>
          </a:p>
        </p:txBody>
      </p:sp>
    </p:spTree>
    <p:extLst>
      <p:ext uri="{BB962C8B-B14F-4D97-AF65-F5344CB8AC3E}">
        <p14:creationId xmlns:p14="http://schemas.microsoft.com/office/powerpoint/2010/main" val="13046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B7FFA-1305-4129-9A64-CD114875D69C}"/>
              </a:ext>
            </a:extLst>
          </p:cNvPr>
          <p:cNvSpPr txBox="1"/>
          <p:nvPr/>
        </p:nvSpPr>
        <p:spPr>
          <a:xfrm>
            <a:off x="1798320" y="12562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UI FEATURES AND LAYOUT</a:t>
            </a:r>
          </a:p>
        </p:txBody>
      </p:sp>
    </p:spTree>
    <p:extLst>
      <p:ext uri="{BB962C8B-B14F-4D97-AF65-F5344CB8AC3E}">
        <p14:creationId xmlns:p14="http://schemas.microsoft.com/office/powerpoint/2010/main" val="414187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A3DC7-A828-46C4-8EBE-E2345083BF04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2780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E62B7-E4B6-4584-BEEA-21C3FEB36D5F}"/>
              </a:ext>
            </a:extLst>
          </p:cNvPr>
          <p:cNvSpPr txBox="1"/>
          <p:nvPr/>
        </p:nvSpPr>
        <p:spPr>
          <a:xfrm>
            <a:off x="3272790" y="2611133"/>
            <a:ext cx="5646420" cy="163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32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Cooper Std Black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Jervin Alejandro</dc:creator>
  <cp:lastModifiedBy>Jervin Alejandro</cp:lastModifiedBy>
  <cp:revision>2</cp:revision>
  <dcterms:created xsi:type="dcterms:W3CDTF">2021-11-16T14:00:13Z</dcterms:created>
  <dcterms:modified xsi:type="dcterms:W3CDTF">2021-11-17T01:46:40Z</dcterms:modified>
</cp:coreProperties>
</file>