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  <p:sldId id="287" r:id="rId3"/>
    <p:sldId id="312" r:id="rId4"/>
    <p:sldId id="319" r:id="rId5"/>
    <p:sldId id="306" r:id="rId6"/>
    <p:sldId id="291" r:id="rId7"/>
    <p:sldId id="310" r:id="rId8"/>
    <p:sldId id="311" r:id="rId9"/>
    <p:sldId id="313" r:id="rId10"/>
    <p:sldId id="314" r:id="rId11"/>
    <p:sldId id="264" r:id="rId12"/>
    <p:sldId id="315" r:id="rId13"/>
    <p:sldId id="318" r:id="rId14"/>
    <p:sldId id="316" r:id="rId15"/>
    <p:sldId id="317" r:id="rId16"/>
    <p:sldId id="321" r:id="rId17"/>
    <p:sldId id="322" r:id="rId18"/>
    <p:sldId id="323" r:id="rId19"/>
    <p:sldId id="29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44" autoAdjust="0"/>
  </p:normalViewPr>
  <p:slideViewPr>
    <p:cSldViewPr>
      <p:cViewPr varScale="1">
        <p:scale>
          <a:sx n="40" d="100"/>
          <a:sy n="4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A31C-281D-4C96-A00E-8F40EC130D02}" type="datetimeFigureOut">
              <a:rPr lang="en-US" smtClean="0"/>
              <a:pPr/>
              <a:t>11/27/2020</a:t>
            </a:fld>
            <a:endParaRPr lang="en-P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5F0-D635-4FF1-921E-92ED37E08C52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A31C-281D-4C96-A00E-8F40EC130D02}" type="datetimeFigureOut">
              <a:rPr lang="en-US" smtClean="0"/>
              <a:pPr/>
              <a:t>11/27/2020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5F0-D635-4FF1-921E-92ED37E08C52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A31C-281D-4C96-A00E-8F40EC130D02}" type="datetimeFigureOut">
              <a:rPr lang="en-US" smtClean="0"/>
              <a:pPr/>
              <a:t>11/27/2020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5F0-D635-4FF1-921E-92ED37E08C52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A31C-281D-4C96-A00E-8F40EC130D02}" type="datetimeFigureOut">
              <a:rPr lang="en-US" smtClean="0"/>
              <a:pPr/>
              <a:t>11/27/2020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5F0-D635-4FF1-921E-92ED37E08C52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A31C-281D-4C96-A00E-8F40EC130D02}" type="datetimeFigureOut">
              <a:rPr lang="en-US" smtClean="0"/>
              <a:pPr/>
              <a:t>11/27/2020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5F0-D635-4FF1-921E-92ED37E08C52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A31C-281D-4C96-A00E-8F40EC130D02}" type="datetimeFigureOut">
              <a:rPr lang="en-US" smtClean="0"/>
              <a:pPr/>
              <a:t>11/27/2020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5F0-D635-4FF1-921E-92ED37E08C52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A31C-281D-4C96-A00E-8F40EC130D02}" type="datetimeFigureOut">
              <a:rPr lang="en-US" smtClean="0"/>
              <a:pPr/>
              <a:t>11/27/2020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5F0-D635-4FF1-921E-92ED37E08C52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A31C-281D-4C96-A00E-8F40EC130D02}" type="datetimeFigureOut">
              <a:rPr lang="en-US" smtClean="0"/>
              <a:pPr/>
              <a:t>11/27/2020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5F0-D635-4FF1-921E-92ED37E08C52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A31C-281D-4C96-A00E-8F40EC130D02}" type="datetimeFigureOut">
              <a:rPr lang="en-US" smtClean="0"/>
              <a:pPr/>
              <a:t>11/27/2020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5F0-D635-4FF1-921E-92ED37E08C52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A31C-281D-4C96-A00E-8F40EC130D02}" type="datetimeFigureOut">
              <a:rPr lang="en-US" smtClean="0"/>
              <a:pPr/>
              <a:t>11/27/2020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A5F0-D635-4FF1-921E-92ED37E08C52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A31C-281D-4C96-A00E-8F40EC130D02}" type="datetimeFigureOut">
              <a:rPr lang="en-US" smtClean="0"/>
              <a:pPr/>
              <a:t>11/27/2020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66A5F0-D635-4FF1-921E-92ED37E08C52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40A31C-281D-4C96-A00E-8F40EC130D02}" type="datetimeFigureOut">
              <a:rPr lang="en-US" smtClean="0"/>
              <a:pPr/>
              <a:t>11/27/2020</a:t>
            </a:fld>
            <a:endParaRPr lang="en-P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66A5F0-D635-4FF1-921E-92ED37E08C52}" type="slidenum">
              <a:rPr lang="en-PH" smtClean="0"/>
              <a:pPr/>
              <a:t>‹#›</a:t>
            </a:fld>
            <a:endParaRPr lang="en-P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097A-781B-446B-A188-B3B75351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MAGANDANG ARAW</a:t>
            </a:r>
          </a:p>
        </p:txBody>
      </p:sp>
    </p:spTree>
    <p:extLst>
      <p:ext uri="{BB962C8B-B14F-4D97-AF65-F5344CB8AC3E}">
        <p14:creationId xmlns:p14="http://schemas.microsoft.com/office/powerpoint/2010/main" val="417012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695E6E-F903-4DDB-9D82-B981FE69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 NG TULA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E8A77-D198-483A-A5A8-50773C17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56260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Tulang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Liriko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Pandamdamin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Nagtataglay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ito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karanasan,guniguni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kaisipan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pangarap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tungkol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pag-ibig,ligaya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lungkot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hinanakit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Karaniwan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itong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maikli,payak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itinatampok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makata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sariling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damdamin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477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HALIMBAWA</a:t>
            </a:r>
          </a:p>
          <a:p>
            <a:r>
              <a:rPr lang="en-PH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Awit</a:t>
            </a:r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PH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Dalitsuyo</a:t>
            </a:r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tungkol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pag-ibig</a:t>
            </a:r>
            <a:endParaRPr lang="en-PH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Oda (</a:t>
            </a:r>
            <a:r>
              <a:rPr lang="en-PH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Dalitpuri</a:t>
            </a:r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matayog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damdamin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kaisipan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paghanga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pagbibigay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parangal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Dalit o </a:t>
            </a:r>
            <a:r>
              <a:rPr lang="en-PH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Himno</a:t>
            </a:r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PH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Dalitsamba</a:t>
            </a:r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tungkol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pagpapala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Diyos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pagawit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pamamaraan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Soneto (</a:t>
            </a:r>
            <a:r>
              <a:rPr lang="en-PH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Dalitwari</a:t>
            </a:r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binubuo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14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taludtod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linya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nangangailangan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mabigat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matinding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pagkukuro-kuro</a:t>
            </a:r>
            <a:endParaRPr lang="en-PH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2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HALIMBAWA</a:t>
            </a:r>
          </a:p>
          <a:p>
            <a:r>
              <a:rPr lang="en-PH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Elehiya</a:t>
            </a:r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PH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Dalitlumbay</a:t>
            </a:r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mapanglaw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tungkol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kamatayan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kalungkutan</a:t>
            </a:r>
            <a:endParaRPr lang="en-PH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Pastoral (</a:t>
            </a:r>
            <a:r>
              <a:rPr lang="en-PH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Dalitbuki</a:t>
            </a:r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– ang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tulang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ito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patungkol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kabuhayan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bukid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PH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477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MGA ELEMENTO NG TULA</a:t>
            </a: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SAKNONG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isang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grupo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salita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loob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isang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tula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dalawa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higit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pang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taludtod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SUKAT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bilang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pantig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tula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bawat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taludtud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TUGMA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pinag-isang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tunog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hulihan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taludtod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HINDI BUONG RIMA (ASSONANCE) 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paraan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pagtutugma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tunog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kung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saan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salita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nagtatapos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patinig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PH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45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MGA ELEMENTO NG TULA</a:t>
            </a: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KAANYUAN (CONSSONANCE) 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paraan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pagtutugma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tunog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kung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saan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salita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nagtatapos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katinig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SINING O KARIKTAN 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paggamit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pili,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angkop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maririkit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salita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Nagbibigay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pangkalahatang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impresyon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bumabasa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806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MGA ELEMENTO NG TULA</a:t>
            </a:r>
            <a:endParaRPr lang="en-PH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TALINGHAGA 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tumutukoy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ito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paggamit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matatalinhagang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salita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tayutay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TAYUTAY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paggamit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pagwawangis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pagtutulad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pagtatao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ilang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paraan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upang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ilantad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talinghaga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tula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ANYO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porma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tula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TONO/INDAYOG 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diwa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tula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TALUDTOD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isang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linya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salita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tula</a:t>
            </a:r>
            <a:endParaRPr lang="en-PH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5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MGA ELEMENTO NG SANAYSAY</a:t>
            </a:r>
            <a:endParaRPr lang="en-PH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TEMA AT NILALAMAN 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itinuturing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paksa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ANYO AT ISTRUKTURA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pagkakasunod-sunod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ideya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pangyayari</a:t>
            </a:r>
            <a:endParaRPr lang="en-PH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KAISIPAN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panlinaw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endParaRPr lang="en-PH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WIKA AT ISTILO 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– simple at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matapat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pahayag</a:t>
            </a:r>
            <a:endParaRPr lang="en-PH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LARAWAN NG BUHAY 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makatotohanang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salaysay</a:t>
            </a:r>
            <a:endParaRPr lang="en-PH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8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MGA ELEMENTO NG SANAYSAY</a:t>
            </a:r>
            <a:endParaRPr lang="en-PH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DAMDAMIN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kaangkupan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kawastuhan</a:t>
            </a:r>
            <a:endParaRPr lang="en-PH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HIMIG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kulay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kalikasan</a:t>
            </a:r>
            <a:endParaRPr lang="en-PH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BAHAGI NG SANAYSAY </a:t>
            </a:r>
            <a:endParaRPr lang="en-PH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PH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Panimula</a:t>
            </a:r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nakakapukaw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atensyon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PH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Katawan</a:t>
            </a:r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nilalaman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sanaysay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PH" sz="3600" b="1" dirty="0">
                <a:latin typeface="Arial" panose="020B0604020202020204" pitchFamily="34" charset="0"/>
                <a:cs typeface="Arial" panose="020B0604020202020204" pitchFamily="34" charset="0"/>
              </a:rPr>
              <a:t>3. Wakas –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pagsasara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talakayang</a:t>
            </a:r>
            <a:r>
              <a:rPr lang="en-PH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600" dirty="0" err="1">
                <a:latin typeface="Arial" panose="020B0604020202020204" pitchFamily="34" charset="0"/>
                <a:cs typeface="Arial" panose="020B0604020202020204" pitchFamily="34" charset="0"/>
              </a:rPr>
              <a:t>naganap</a:t>
            </a:r>
            <a:endParaRPr lang="en-PH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PH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2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9180-FABB-4BAF-94F5-E076ADE8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2DF7-F368-48AE-B567-B0CE660F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1. SAGUTAN ANG QUIZ 10 </a:t>
            </a:r>
          </a:p>
          <a:p>
            <a:pPr marL="0" indent="0">
              <a:buNone/>
            </a:pPr>
            <a:r>
              <a:rPr lang="en-US" sz="4400" dirty="0"/>
              <a:t>     (TULA)</a:t>
            </a:r>
          </a:p>
          <a:p>
            <a:pPr marL="0" indent="0">
              <a:buNone/>
            </a:pPr>
            <a:r>
              <a:rPr lang="en-US" sz="4400" dirty="0"/>
              <a:t>2. </a:t>
            </a:r>
            <a:r>
              <a:rPr lang="en-US" sz="4400"/>
              <a:t>GAWAIN 6 </a:t>
            </a:r>
            <a:r>
              <a:rPr lang="en-US" sz="4400" dirty="0"/>
              <a:t>(PAGLIKHA NG TULA)</a:t>
            </a:r>
          </a:p>
        </p:txBody>
      </p:sp>
    </p:spTree>
    <p:extLst>
      <p:ext uri="{BB962C8B-B14F-4D97-AF65-F5344CB8AC3E}">
        <p14:creationId xmlns:p14="http://schemas.microsoft.com/office/powerpoint/2010/main" val="3229543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BEB5-CAD2-4503-9931-59D66B29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C6C6-6E47-453D-BF8B-B019260A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MARAMING SALAMAT PO</a:t>
            </a:r>
          </a:p>
        </p:txBody>
      </p:sp>
    </p:spTree>
    <p:extLst>
      <p:ext uri="{BB962C8B-B14F-4D97-AF65-F5344CB8AC3E}">
        <p14:creationId xmlns:p14="http://schemas.microsoft.com/office/powerpoint/2010/main" val="295992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8D03-7E6F-41B2-B398-424788B3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LAYUNIN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F639-0680-4E6F-946F-4A955B4D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Nababatid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at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paraan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pagsulat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tula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Nabibigyang-halaga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pag-aaral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tula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bilang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bahagi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pagpapaunlad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panitikang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Filipino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578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39C4C7-DB3F-4BA2-8C3A-553439DE3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512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A2E3-EF09-4FF3-A41F-A3643834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TANONG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9C75-6FCF-46E1-95FC-DEF0F36C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ILANG  TALUDTOD MAYROON ANG TULA SA BAWAT SAKNONG?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PAANO MALALAMAN KUNG ILAN ANG PANTIG NA TULA SA BAWAT TALUDTOD</a:t>
            </a:r>
          </a:p>
        </p:txBody>
      </p:sp>
    </p:spTree>
    <p:extLst>
      <p:ext uri="{BB962C8B-B14F-4D97-AF65-F5344CB8AC3E}">
        <p14:creationId xmlns:p14="http://schemas.microsoft.com/office/powerpoint/2010/main" val="359538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0C67-C3D7-420C-AF97-A8A9566D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PANULAAN / TULA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0A0E54-0B70-4C71-B8B9-9D86FAD3A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5163"/>
            <a:ext cx="9144000" cy="49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386B-062D-4697-94CB-FA69C35F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 NGA BA ANG PANULAAN O TULA?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49249D-468E-4E01-A047-F87CC859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0400" y="1447800"/>
            <a:ext cx="5791200" cy="5410199"/>
          </a:xfrm>
        </p:spPr>
        <p:txBody>
          <a:bodyPr>
            <a:normAutofit/>
          </a:bodyPr>
          <a:lstStyle/>
          <a:p>
            <a:r>
              <a:rPr lang="en-US" sz="3600" dirty="0"/>
              <a:t>Isang </a:t>
            </a:r>
            <a:r>
              <a:rPr lang="en-US" sz="3600" dirty="0" err="1"/>
              <a:t>uri</a:t>
            </a:r>
            <a:r>
              <a:rPr lang="en-US" sz="3600" dirty="0"/>
              <a:t> ng </a:t>
            </a:r>
            <a:r>
              <a:rPr lang="en-US" sz="3600" dirty="0" err="1"/>
              <a:t>sining</a:t>
            </a:r>
            <a:r>
              <a:rPr lang="en-US" sz="3600" dirty="0"/>
              <a:t> at </a:t>
            </a:r>
            <a:r>
              <a:rPr lang="en-US" sz="3600" dirty="0" err="1"/>
              <a:t>panitikan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ang </a:t>
            </a:r>
            <a:r>
              <a:rPr lang="en-US" sz="3600" dirty="0" err="1"/>
              <a:t>moda</a:t>
            </a:r>
            <a:r>
              <a:rPr lang="en-US" sz="3600" dirty="0"/>
              <a:t> ay </a:t>
            </a:r>
            <a:r>
              <a:rPr lang="en-US" sz="3600" dirty="0" err="1"/>
              <a:t>nasa</a:t>
            </a:r>
            <a:r>
              <a:rPr lang="en-US" sz="3600" dirty="0"/>
              <a:t> </a:t>
            </a:r>
            <a:r>
              <a:rPr lang="en-US" sz="3600" dirty="0" err="1"/>
              <a:t>malayang</a:t>
            </a:r>
            <a:r>
              <a:rPr lang="en-US" sz="3600" dirty="0"/>
              <a:t> </a:t>
            </a:r>
            <a:r>
              <a:rPr lang="en-US" sz="3600" dirty="0" err="1"/>
              <a:t>integrasyon</a:t>
            </a:r>
            <a:r>
              <a:rPr lang="en-US" sz="3600" dirty="0"/>
              <a:t> ng </a:t>
            </a:r>
            <a:r>
              <a:rPr lang="en-US" sz="3600" dirty="0" err="1"/>
              <a:t>wika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</a:t>
            </a:r>
            <a:r>
              <a:rPr lang="en-US" sz="3600" dirty="0" err="1"/>
              <a:t>iba't</a:t>
            </a:r>
            <a:r>
              <a:rPr lang="en-US" sz="3600" dirty="0"/>
              <a:t> </a:t>
            </a:r>
            <a:r>
              <a:rPr lang="en-US" sz="3600" dirty="0" err="1"/>
              <a:t>ibang</a:t>
            </a:r>
            <a:r>
              <a:rPr lang="en-US" sz="3600" dirty="0"/>
              <a:t> </a:t>
            </a:r>
            <a:r>
              <a:rPr lang="en-US" sz="3600" dirty="0" err="1"/>
              <a:t>anyo</a:t>
            </a:r>
            <a:r>
              <a:rPr lang="en-US" sz="3600" dirty="0"/>
              <a:t> at </a:t>
            </a:r>
            <a:r>
              <a:rPr lang="en-US" sz="3600" dirty="0" err="1"/>
              <a:t>pamamaraan</a:t>
            </a:r>
            <a:endParaRPr lang="en-US" sz="3600" dirty="0"/>
          </a:p>
          <a:p>
            <a:r>
              <a:rPr lang="en-US" sz="3600" dirty="0" err="1"/>
              <a:t>Pinagyayaman</a:t>
            </a:r>
            <a:r>
              <a:rPr lang="en-US" sz="3600" dirty="0"/>
              <a:t> </a:t>
            </a:r>
            <a:r>
              <a:rPr lang="en-US" sz="3600" dirty="0" err="1"/>
              <a:t>ito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</a:t>
            </a:r>
            <a:r>
              <a:rPr lang="en-US" sz="3600" dirty="0" err="1"/>
              <a:t>pamamagitan</a:t>
            </a:r>
            <a:r>
              <a:rPr lang="en-US" sz="3600" dirty="0"/>
              <a:t> ng </a:t>
            </a:r>
            <a:r>
              <a:rPr lang="en-US" sz="3600" dirty="0" err="1"/>
              <a:t>paggamit</a:t>
            </a:r>
            <a:r>
              <a:rPr lang="en-US" sz="3600" dirty="0"/>
              <a:t> ng </a:t>
            </a:r>
            <a:r>
              <a:rPr lang="en-US" sz="3600" dirty="0" err="1"/>
              <a:t>tayutay</a:t>
            </a:r>
            <a:r>
              <a:rPr lang="en-US" sz="3600" dirty="0"/>
              <a:t>.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DB58009-1B52-464E-8A4A-0079A8FCE1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37" y="1447799"/>
            <a:ext cx="320040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7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386B-062D-4697-94CB-FA69C35F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 NGA BA ANG PANULAAN O TULA?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49249D-468E-4E01-A047-F87CC859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0400" y="1447800"/>
            <a:ext cx="5791200" cy="5410199"/>
          </a:xfrm>
        </p:spPr>
        <p:txBody>
          <a:bodyPr>
            <a:normAutofit/>
          </a:bodyPr>
          <a:lstStyle/>
          <a:p>
            <a:r>
              <a:rPr lang="en-US" sz="3600" dirty="0"/>
              <a:t>Ang </a:t>
            </a:r>
            <a:r>
              <a:rPr lang="en-US" sz="3600" dirty="0" err="1"/>
              <a:t>mga</a:t>
            </a:r>
            <a:r>
              <a:rPr lang="en-US" sz="3600" dirty="0"/>
              <a:t> </a:t>
            </a:r>
            <a:r>
              <a:rPr lang="en-US" sz="3600" dirty="0" err="1"/>
              <a:t>likhang</a:t>
            </a:r>
            <a:r>
              <a:rPr lang="en-US" sz="3600" dirty="0"/>
              <a:t> </a:t>
            </a:r>
            <a:r>
              <a:rPr lang="en-US" sz="3600" dirty="0" err="1"/>
              <a:t>panulaan</a:t>
            </a:r>
            <a:r>
              <a:rPr lang="en-US" sz="3600" dirty="0"/>
              <a:t> ay </a:t>
            </a:r>
            <a:r>
              <a:rPr lang="en-US" sz="3600" dirty="0" err="1"/>
              <a:t>tinatawag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tula</a:t>
            </a:r>
            <a:r>
              <a:rPr lang="en-US" sz="3600" dirty="0"/>
              <a:t>. </a:t>
            </a:r>
          </a:p>
          <a:p>
            <a:r>
              <a:rPr lang="en-US" sz="3600" dirty="0" err="1"/>
              <a:t>Madaling</a:t>
            </a:r>
            <a:r>
              <a:rPr lang="en-US" sz="3600" dirty="0"/>
              <a:t> </a:t>
            </a:r>
            <a:r>
              <a:rPr lang="en-US" sz="3600" dirty="0" err="1"/>
              <a:t>makilala</a:t>
            </a:r>
            <a:r>
              <a:rPr lang="en-US" sz="3600" dirty="0"/>
              <a:t> ang </a:t>
            </a:r>
            <a:r>
              <a:rPr lang="en-US" sz="3600" dirty="0" err="1"/>
              <a:t>isang</a:t>
            </a:r>
            <a:r>
              <a:rPr lang="en-US" sz="3600" dirty="0"/>
              <a:t> </a:t>
            </a:r>
            <a:r>
              <a:rPr lang="en-US" sz="3600" dirty="0" err="1"/>
              <a:t>tula</a:t>
            </a:r>
            <a:r>
              <a:rPr lang="en-US" sz="3600" dirty="0"/>
              <a:t> </a:t>
            </a:r>
            <a:r>
              <a:rPr lang="en-US" sz="3600" dirty="0" err="1"/>
              <a:t>sapagkat</a:t>
            </a:r>
            <a:r>
              <a:rPr lang="en-US" sz="3600" dirty="0"/>
              <a:t> </a:t>
            </a:r>
            <a:r>
              <a:rPr lang="en-US" sz="3600" dirty="0" err="1"/>
              <a:t>karaniwan</a:t>
            </a:r>
            <a:r>
              <a:rPr lang="en-US" sz="3600" dirty="0"/>
              <a:t> </a:t>
            </a:r>
            <a:r>
              <a:rPr lang="en-US" sz="3600" dirty="0" err="1"/>
              <a:t>itong</a:t>
            </a:r>
            <a:r>
              <a:rPr lang="en-US" sz="3600" dirty="0"/>
              <a:t> may </a:t>
            </a:r>
            <a:r>
              <a:rPr lang="en-US" sz="3600" dirty="0" err="1"/>
              <a:t>batayan</a:t>
            </a:r>
            <a:r>
              <a:rPr lang="en-US" sz="3600" dirty="0"/>
              <a:t> o pattern </a:t>
            </a:r>
            <a:r>
              <a:rPr lang="en-US" sz="3600" dirty="0" err="1"/>
              <a:t>sa</a:t>
            </a:r>
            <a:r>
              <a:rPr lang="en-US" sz="3600" dirty="0"/>
              <a:t> </a:t>
            </a:r>
            <a:r>
              <a:rPr lang="en-US" sz="3600" dirty="0" err="1"/>
              <a:t>pagbigkas</a:t>
            </a:r>
            <a:r>
              <a:rPr lang="en-US" sz="3600" dirty="0"/>
              <a:t> ng </a:t>
            </a:r>
            <a:r>
              <a:rPr lang="en-US" sz="3600" dirty="0" err="1"/>
              <a:t>mga</a:t>
            </a:r>
            <a:r>
              <a:rPr lang="en-US" sz="3600" dirty="0"/>
              <a:t> </a:t>
            </a:r>
            <a:r>
              <a:rPr lang="en-US" sz="3600" dirty="0" err="1"/>
              <a:t>huling</a:t>
            </a:r>
            <a:r>
              <a:rPr lang="en-US" sz="3600" dirty="0"/>
              <a:t> </a:t>
            </a:r>
            <a:r>
              <a:rPr lang="en-US" sz="3600" dirty="0" err="1"/>
              <a:t>salita</a:t>
            </a:r>
            <a:r>
              <a:rPr lang="en-US" sz="3600" dirty="0"/>
              <a:t>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DB58009-1B52-464E-8A4A-0079A8FCE1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37" y="1447799"/>
            <a:ext cx="320040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0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386B-062D-4697-94CB-FA69C35F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 NGA BA ANG PANULAAN O TULA?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49249D-468E-4E01-A047-F87CC859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0400" y="1447800"/>
            <a:ext cx="5791200" cy="5410199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 </a:t>
            </a:r>
            <a:r>
              <a:rPr lang="en-US" sz="3600" dirty="0" err="1"/>
              <a:t>Binubuo</a:t>
            </a:r>
            <a:r>
              <a:rPr lang="en-US" sz="3600" dirty="0"/>
              <a:t> ang </a:t>
            </a:r>
            <a:r>
              <a:rPr lang="en-US" sz="3600" dirty="0" err="1"/>
              <a:t>tula</a:t>
            </a:r>
            <a:r>
              <a:rPr lang="en-US" sz="3600" dirty="0"/>
              <a:t> ng </a:t>
            </a:r>
            <a:r>
              <a:rPr lang="en-US" sz="3600" dirty="0" err="1"/>
              <a:t>saknong</a:t>
            </a:r>
            <a:r>
              <a:rPr lang="en-US" sz="3600" dirty="0"/>
              <a:t> at </a:t>
            </a:r>
            <a:r>
              <a:rPr lang="en-US" sz="3600" dirty="0" err="1"/>
              <a:t>taludtod</a:t>
            </a:r>
            <a:r>
              <a:rPr lang="en-US" sz="3600" dirty="0"/>
              <a:t>. </a:t>
            </a:r>
          </a:p>
          <a:p>
            <a:r>
              <a:rPr lang="en-US" sz="3600" dirty="0" err="1"/>
              <a:t>Karaniwan</a:t>
            </a:r>
            <a:r>
              <a:rPr lang="en-US" sz="3600" dirty="0"/>
              <a:t> </a:t>
            </a:r>
            <a:r>
              <a:rPr lang="en-US" sz="3600" dirty="0" err="1"/>
              <a:t>itong</a:t>
            </a:r>
            <a:r>
              <a:rPr lang="en-US" sz="3600" dirty="0"/>
              <a:t> </a:t>
            </a:r>
            <a:r>
              <a:rPr lang="en-US" sz="3600" dirty="0" err="1"/>
              <a:t>wawaluhin</a:t>
            </a:r>
            <a:r>
              <a:rPr lang="en-US" sz="3600" dirty="0"/>
              <a:t>, </a:t>
            </a:r>
            <a:r>
              <a:rPr lang="en-US" sz="3600" dirty="0" err="1"/>
              <a:t>lalabindalawahin</a:t>
            </a:r>
            <a:r>
              <a:rPr lang="en-US" sz="3600" dirty="0"/>
              <a:t>, </a:t>
            </a:r>
            <a:r>
              <a:rPr lang="en-US" sz="3600" dirty="0" err="1"/>
              <a:t>lalabing-animin</a:t>
            </a:r>
            <a:r>
              <a:rPr lang="en-US" sz="3600" dirty="0"/>
              <a:t>, at </a:t>
            </a:r>
            <a:r>
              <a:rPr lang="en-US" sz="3600" dirty="0" err="1"/>
              <a:t>lalabing-waluhing</a:t>
            </a:r>
            <a:r>
              <a:rPr lang="en-US" sz="3600" dirty="0"/>
              <a:t> </a:t>
            </a:r>
            <a:r>
              <a:rPr lang="en-US" sz="3600" dirty="0" err="1"/>
              <a:t>pantig</a:t>
            </a:r>
            <a:r>
              <a:rPr lang="en-US" sz="3600" dirty="0"/>
              <a:t>. </a:t>
            </a:r>
          </a:p>
          <a:p>
            <a:r>
              <a:rPr lang="en-US" sz="3600" dirty="0" err="1"/>
              <a:t>Matalinghaga</a:t>
            </a:r>
            <a:r>
              <a:rPr lang="en-US" sz="3600" dirty="0"/>
              <a:t> at </a:t>
            </a:r>
            <a:r>
              <a:rPr lang="en-US" sz="3600" dirty="0" err="1"/>
              <a:t>ginagamitan</a:t>
            </a:r>
            <a:r>
              <a:rPr lang="en-US" sz="3600" dirty="0"/>
              <a:t> din ng </a:t>
            </a:r>
            <a:r>
              <a:rPr lang="en-US" sz="3600" dirty="0" err="1"/>
              <a:t>tayutay</a:t>
            </a:r>
            <a:r>
              <a:rPr lang="en-US" sz="3600" dirty="0"/>
              <a:t>. </a:t>
            </a:r>
          </a:p>
          <a:p>
            <a:r>
              <a:rPr lang="en-US" sz="3600" dirty="0"/>
              <a:t>May </a:t>
            </a:r>
            <a:r>
              <a:rPr lang="en-US" sz="3600" dirty="0" err="1"/>
              <a:t>tugma</a:t>
            </a:r>
            <a:r>
              <a:rPr lang="en-US" sz="3600" dirty="0"/>
              <a:t> at </a:t>
            </a:r>
            <a:r>
              <a:rPr lang="en-US" sz="3600" dirty="0" err="1"/>
              <a:t>sukat</a:t>
            </a:r>
            <a:r>
              <a:rPr lang="en-US" sz="3600" dirty="0"/>
              <a:t>.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DB58009-1B52-464E-8A4A-0079A8FCE1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37" y="1447799"/>
            <a:ext cx="320040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2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386B-062D-4697-94CB-FA69C35F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 NGA BA ANG PANULAAN O TULA?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49249D-468E-4E01-A047-F87CC859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0400" y="1447800"/>
            <a:ext cx="5791200" cy="5410199"/>
          </a:xfrm>
        </p:spPr>
        <p:txBody>
          <a:bodyPr>
            <a:normAutofit/>
          </a:bodyPr>
          <a:lstStyle/>
          <a:p>
            <a:r>
              <a:rPr lang="en-US" sz="3600" dirty="0"/>
              <a:t>Kung </a:t>
            </a:r>
            <a:r>
              <a:rPr lang="en-US" sz="3600" dirty="0" err="1"/>
              <a:t>minsan</a:t>
            </a:r>
            <a:r>
              <a:rPr lang="en-US" sz="3600" dirty="0"/>
              <a:t> ay </a:t>
            </a:r>
            <a:r>
              <a:rPr lang="en-US" sz="3600" dirty="0" err="1"/>
              <a:t>maikli</a:t>
            </a:r>
            <a:r>
              <a:rPr lang="en-US" sz="3600" dirty="0"/>
              <a:t> o kaya </a:t>
            </a:r>
            <a:r>
              <a:rPr lang="en-US" sz="3600" dirty="0" err="1"/>
              <a:t>naman</a:t>
            </a:r>
            <a:r>
              <a:rPr lang="en-US" sz="3600" dirty="0"/>
              <a:t> ay </a:t>
            </a:r>
            <a:r>
              <a:rPr lang="en-US" sz="3600" dirty="0" err="1"/>
              <a:t>mahaba</a:t>
            </a:r>
            <a:r>
              <a:rPr lang="en-US" sz="3600" dirty="0"/>
              <a:t>. </a:t>
            </a:r>
          </a:p>
          <a:p>
            <a:r>
              <a:rPr lang="en-US" sz="3600" dirty="0"/>
              <a:t>May </a:t>
            </a:r>
            <a:r>
              <a:rPr lang="en-US" sz="3600" dirty="0" err="1"/>
              <a:t>mga</a:t>
            </a:r>
            <a:r>
              <a:rPr lang="en-US" sz="3600" dirty="0"/>
              <a:t> </a:t>
            </a:r>
            <a:r>
              <a:rPr lang="en-US" sz="3600" dirty="0" err="1"/>
              <a:t>tulang</a:t>
            </a:r>
            <a:r>
              <a:rPr lang="en-US" sz="3600" dirty="0"/>
              <a:t> </a:t>
            </a:r>
            <a:r>
              <a:rPr lang="en-US" sz="3600" dirty="0" err="1"/>
              <a:t>malaya</a:t>
            </a:r>
            <a:r>
              <a:rPr lang="en-US" sz="3600" dirty="0"/>
              <a:t>,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kadalasang</a:t>
            </a:r>
            <a:r>
              <a:rPr lang="en-US" sz="3600" dirty="0"/>
              <a:t> </a:t>
            </a:r>
            <a:r>
              <a:rPr lang="en-US" sz="3600" dirty="0" err="1"/>
              <a:t>walang</a:t>
            </a:r>
            <a:r>
              <a:rPr lang="en-US" sz="3600" dirty="0"/>
              <a:t> </a:t>
            </a:r>
            <a:r>
              <a:rPr lang="en-US" sz="3600" dirty="0" err="1"/>
              <a:t>kinikilalang</a:t>
            </a:r>
            <a:r>
              <a:rPr lang="en-US" sz="3600" dirty="0"/>
              <a:t> </a:t>
            </a:r>
            <a:r>
              <a:rPr lang="en-US" sz="3600" dirty="0" err="1"/>
              <a:t>sukat</a:t>
            </a:r>
            <a:r>
              <a:rPr lang="en-US" sz="3600" dirty="0"/>
              <a:t> at </a:t>
            </a:r>
            <a:r>
              <a:rPr lang="en-US" sz="3600" dirty="0" err="1"/>
              <a:t>tugma</a:t>
            </a:r>
            <a:r>
              <a:rPr lang="en-US" sz="3600" dirty="0"/>
              <a:t>. </a:t>
            </a:r>
          </a:p>
          <a:p>
            <a:r>
              <a:rPr lang="en-US" sz="3600" dirty="0"/>
              <a:t>May </a:t>
            </a:r>
            <a:r>
              <a:rPr lang="en-US" sz="3600" dirty="0" err="1"/>
              <a:t>mga</a:t>
            </a:r>
            <a:r>
              <a:rPr lang="en-US" sz="3600" dirty="0"/>
              <a:t> </a:t>
            </a:r>
            <a:r>
              <a:rPr lang="en-US" sz="3600" dirty="0" err="1"/>
              <a:t>tulang</a:t>
            </a:r>
            <a:r>
              <a:rPr lang="en-US" sz="3600" dirty="0"/>
              <a:t> </a:t>
            </a:r>
            <a:r>
              <a:rPr lang="en-US" sz="3600" dirty="0" err="1"/>
              <a:t>moderno</a:t>
            </a:r>
            <a:r>
              <a:rPr lang="en-US" sz="3600" dirty="0"/>
              <a:t> at </a:t>
            </a:r>
            <a:r>
              <a:rPr lang="en-US" sz="3600" dirty="0" err="1"/>
              <a:t>postmoderno</a:t>
            </a:r>
            <a:r>
              <a:rPr lang="en-US" sz="3600" dirty="0"/>
              <a:t> </a:t>
            </a:r>
            <a:r>
              <a:rPr lang="en-US" sz="3600" dirty="0" err="1"/>
              <a:t>rin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DB58009-1B52-464E-8A4A-0079A8FCE1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37" y="1447799"/>
            <a:ext cx="320040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22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1523</TotalTime>
  <Words>610</Words>
  <Application>Microsoft Office PowerPoint</Application>
  <PresentationFormat>On-screen Show (4:3)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Constantia</vt:lpstr>
      <vt:lpstr>Wingdings 2</vt:lpstr>
      <vt:lpstr>Flow</vt:lpstr>
      <vt:lpstr>MAGANDANG ARAW</vt:lpstr>
      <vt:lpstr>LAYUNIN</vt:lpstr>
      <vt:lpstr>PowerPoint Presentation</vt:lpstr>
      <vt:lpstr>TANONG </vt:lpstr>
      <vt:lpstr>PANULAAN / TULA </vt:lpstr>
      <vt:lpstr>ANO NGA BA ANG PANULAAN O TULA?</vt:lpstr>
      <vt:lpstr>ANO NGA BA ANG PANULAAN O TULA?</vt:lpstr>
      <vt:lpstr>ANO NGA BA ANG PANULAAN O TULA?</vt:lpstr>
      <vt:lpstr>ANO NGA BA ANG PANULAAN O TULA?</vt:lpstr>
      <vt:lpstr>URI NG TULA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ASYNCHRONOUS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Mga Batayang Simulain sa Panunuring Pampanitikan</dc:title>
  <dc:creator>belsky23</dc:creator>
  <cp:lastModifiedBy>Rosalinda A. Jerusalem</cp:lastModifiedBy>
  <cp:revision>111</cp:revision>
  <dcterms:created xsi:type="dcterms:W3CDTF">2015-01-16T22:00:55Z</dcterms:created>
  <dcterms:modified xsi:type="dcterms:W3CDTF">2020-11-27T03:39:48Z</dcterms:modified>
</cp:coreProperties>
</file>