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Default Extension="sldx" ContentType="application/vnd.openxmlformats-officedocument.presentationml.slide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4">
  <p:sldMasterIdLst>
    <p:sldMasterId id="2147483648" r:id="rId1"/>
  </p:sldMasterIdLst>
  <p:sldIdLst>
    <p:sldId id="321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77" r:id="rId19"/>
    <p:sldId id="270" r:id="rId20"/>
    <p:sldId id="281" r:id="rId21"/>
    <p:sldId id="280" r:id="rId22"/>
    <p:sldId id="350" r:id="rId23"/>
    <p:sldId id="283" r:id="rId24"/>
    <p:sldId id="34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2" autoAdjust="0"/>
    <p:restoredTop sz="94660"/>
  </p:normalViewPr>
  <p:slideViewPr>
    <p:cSldViewPr>
      <p:cViewPr varScale="1">
        <p:scale>
          <a:sx n="82" d="100"/>
          <a:sy n="82" d="100"/>
        </p:scale>
        <p:origin x="-9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4BDA9-1B5E-4DA6-83AC-2F1C706AA6C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FDA7F16-A366-4745-AAC4-A3323B8B904F}">
      <dgm:prSet phldrT="[Text]" custT="1"/>
      <dgm:spPr/>
      <dgm:t>
        <a:bodyPr/>
        <a:lstStyle/>
        <a:p>
          <a:r>
            <a:rPr lang="en-US" sz="2000" b="1" dirty="0"/>
            <a:t>INPUT IMAGE</a:t>
          </a:r>
        </a:p>
      </dgm:t>
    </dgm:pt>
    <dgm:pt modelId="{645F9E83-4655-4B50-8EBC-C054B0558E8F}" type="parTrans" cxnId="{F5AEAD69-1DDB-4CC7-AF59-3F571E6F3611}">
      <dgm:prSet/>
      <dgm:spPr/>
      <dgm:t>
        <a:bodyPr/>
        <a:lstStyle/>
        <a:p>
          <a:endParaRPr lang="en-US"/>
        </a:p>
      </dgm:t>
    </dgm:pt>
    <dgm:pt modelId="{87883B4F-3D65-4EA6-8AE8-C6BE42B47060}" type="sibTrans" cxnId="{F5AEAD69-1DDB-4CC7-AF59-3F571E6F3611}">
      <dgm:prSet/>
      <dgm:spPr/>
      <dgm:t>
        <a:bodyPr/>
        <a:lstStyle/>
        <a:p>
          <a:endParaRPr lang="en-US"/>
        </a:p>
      </dgm:t>
    </dgm:pt>
    <dgm:pt modelId="{46DCCFE5-FB18-4967-80EE-3820EA94ADEE}">
      <dgm:prSet phldrT="[Text]" custT="1"/>
      <dgm:spPr/>
      <dgm:t>
        <a:bodyPr/>
        <a:lstStyle/>
        <a:p>
          <a:r>
            <a:rPr lang="en-US" sz="2000" b="1" dirty="0"/>
            <a:t>PREPROCESSING</a:t>
          </a:r>
        </a:p>
      </dgm:t>
    </dgm:pt>
    <dgm:pt modelId="{3444F194-C40F-4DCD-AE1A-061CBE4E8A67}" type="parTrans" cxnId="{7B4D4F9A-4AEE-42D2-9528-2106EAE0310A}">
      <dgm:prSet/>
      <dgm:spPr/>
      <dgm:t>
        <a:bodyPr/>
        <a:lstStyle/>
        <a:p>
          <a:endParaRPr lang="en-US"/>
        </a:p>
      </dgm:t>
    </dgm:pt>
    <dgm:pt modelId="{0973D5F1-7214-46B1-A7DF-E3D40E67308A}" type="sibTrans" cxnId="{7B4D4F9A-4AEE-42D2-9528-2106EAE0310A}">
      <dgm:prSet/>
      <dgm:spPr/>
      <dgm:t>
        <a:bodyPr/>
        <a:lstStyle/>
        <a:p>
          <a:endParaRPr lang="en-US"/>
        </a:p>
      </dgm:t>
    </dgm:pt>
    <dgm:pt modelId="{0EA04504-A60C-4254-8DE5-293FE7E193F6}">
      <dgm:prSet phldrT="[Text]" custT="1"/>
      <dgm:spPr/>
      <dgm:t>
        <a:bodyPr/>
        <a:lstStyle/>
        <a:p>
          <a:r>
            <a:rPr lang="en-US" sz="1800" b="1" dirty="0"/>
            <a:t>DIMENSIONALITY           REDUCTION</a:t>
          </a:r>
          <a:r>
            <a:rPr lang="en-US" sz="1600" b="1" dirty="0"/>
            <a:t>	</a:t>
          </a:r>
          <a:r>
            <a:rPr lang="en-US" sz="1400" dirty="0"/>
            <a:t> </a:t>
          </a:r>
        </a:p>
      </dgm:t>
    </dgm:pt>
    <dgm:pt modelId="{0FC837F2-CEE4-403E-8766-7E7D7725FB11}" type="parTrans" cxnId="{1F31EEBD-EF2E-4E24-95A8-E061FF6029B0}">
      <dgm:prSet/>
      <dgm:spPr/>
      <dgm:t>
        <a:bodyPr/>
        <a:lstStyle/>
        <a:p>
          <a:endParaRPr lang="en-US"/>
        </a:p>
      </dgm:t>
    </dgm:pt>
    <dgm:pt modelId="{45DB8A2B-BAD0-452A-B280-1D85DD1033CE}" type="sibTrans" cxnId="{1F31EEBD-EF2E-4E24-95A8-E061FF6029B0}">
      <dgm:prSet/>
      <dgm:spPr/>
      <dgm:t>
        <a:bodyPr/>
        <a:lstStyle/>
        <a:p>
          <a:endParaRPr lang="en-US"/>
        </a:p>
      </dgm:t>
    </dgm:pt>
    <dgm:pt modelId="{093FB4B5-F591-4333-8555-B2F610F597ED}">
      <dgm:prSet phldrT="[Text]" custT="1"/>
      <dgm:spPr/>
      <dgm:t>
        <a:bodyPr/>
        <a:lstStyle/>
        <a:p>
          <a:r>
            <a:rPr lang="en-US" sz="1600" b="1" dirty="0"/>
            <a:t>FEATURE EXTRACTION</a:t>
          </a:r>
        </a:p>
      </dgm:t>
    </dgm:pt>
    <dgm:pt modelId="{FD93542A-A556-4D58-A8D3-41803E333E16}" type="parTrans" cxnId="{3AD5EF47-B28D-47BE-8D9F-D09B31C9AFF6}">
      <dgm:prSet/>
      <dgm:spPr/>
      <dgm:t>
        <a:bodyPr/>
        <a:lstStyle/>
        <a:p>
          <a:endParaRPr lang="en-US"/>
        </a:p>
      </dgm:t>
    </dgm:pt>
    <dgm:pt modelId="{26BAA622-E9B9-4FEE-B535-14FBA608C4EA}" type="sibTrans" cxnId="{3AD5EF47-B28D-47BE-8D9F-D09B31C9AFF6}">
      <dgm:prSet/>
      <dgm:spPr/>
      <dgm:t>
        <a:bodyPr/>
        <a:lstStyle/>
        <a:p>
          <a:endParaRPr lang="en-US"/>
        </a:p>
      </dgm:t>
    </dgm:pt>
    <dgm:pt modelId="{BD193287-65D0-4120-B797-270031BCBE5B}">
      <dgm:prSet phldrT="[Text]" custT="1"/>
      <dgm:spPr/>
      <dgm:t>
        <a:bodyPr/>
        <a:lstStyle/>
        <a:p>
          <a:r>
            <a:rPr lang="en-US" sz="1600" b="1" dirty="0"/>
            <a:t>CLASSIFICATION</a:t>
          </a:r>
        </a:p>
      </dgm:t>
    </dgm:pt>
    <dgm:pt modelId="{D0D2F332-48F9-43C2-BC9B-9859DF936385}" type="sibTrans" cxnId="{DA240D72-74CA-4A33-B687-7DA23F348301}">
      <dgm:prSet/>
      <dgm:spPr/>
      <dgm:t>
        <a:bodyPr/>
        <a:lstStyle/>
        <a:p>
          <a:endParaRPr lang="en-US"/>
        </a:p>
      </dgm:t>
    </dgm:pt>
    <dgm:pt modelId="{87A7E424-B121-4356-9043-EA9EE6F326EE}" type="parTrans" cxnId="{DA240D72-74CA-4A33-B687-7DA23F348301}">
      <dgm:prSet/>
      <dgm:spPr/>
      <dgm:t>
        <a:bodyPr/>
        <a:lstStyle/>
        <a:p>
          <a:endParaRPr lang="en-US"/>
        </a:p>
      </dgm:t>
    </dgm:pt>
    <dgm:pt modelId="{31C2B820-BB27-45D6-B5A7-09897B330ED6}" type="pres">
      <dgm:prSet presAssocID="{C0B4BDA9-1B5E-4DA6-83AC-2F1C706AA6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FEB7A-1190-4FCB-AF29-4CEC5DF6D5B2}" type="pres">
      <dgm:prSet presAssocID="{DFDA7F16-A366-4745-AAC4-A3323B8B904F}" presName="node" presStyleLbl="node1" presStyleIdx="0" presStyleCnt="5" custLinFactNeighborX="18305" custLinFactNeighborY="-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678AA-6226-4DFC-854A-9BFE73987AA3}" type="pres">
      <dgm:prSet presAssocID="{87883B4F-3D65-4EA6-8AE8-C6BE42B4706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37BCC22-C67D-41F4-A192-DAFF7A939AEF}" type="pres">
      <dgm:prSet presAssocID="{87883B4F-3D65-4EA6-8AE8-C6BE42B4706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79DE9DD-CD20-4951-AC00-DFBD136340E8}" type="pres">
      <dgm:prSet presAssocID="{46DCCFE5-FB18-4967-80EE-3820EA94ADEE}" presName="node" presStyleLbl="node1" presStyleIdx="1" presStyleCnt="5" custLinFactNeighborX="-13001" custLinFactNeighborY="-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CFAD2-A0DC-4C80-AAA5-797D6F67B7F5}" type="pres">
      <dgm:prSet presAssocID="{0973D5F1-7214-46B1-A7DF-E3D40E67308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EE08C53-56A4-4991-9CCE-ECA18CA67239}" type="pres">
      <dgm:prSet presAssocID="{0973D5F1-7214-46B1-A7DF-E3D40E67308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961DB05-8461-4B8D-AEF5-0DF0708DA6C9}" type="pres">
      <dgm:prSet presAssocID="{0EA04504-A60C-4254-8DE5-293FE7E193F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8D679-78C0-4BBB-BA34-7AF00DC8D41E}" type="pres">
      <dgm:prSet presAssocID="{45DB8A2B-BAD0-452A-B280-1D85DD1033C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020D17B-9543-486B-8387-672D682E5870}" type="pres">
      <dgm:prSet presAssocID="{45DB8A2B-BAD0-452A-B280-1D85DD1033C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48CBC56-5454-4921-AECC-98D42231809F}" type="pres">
      <dgm:prSet presAssocID="{093FB4B5-F591-4333-8555-B2F610F597E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BB627-A160-40CF-833B-BC30E5D1044F}" type="pres">
      <dgm:prSet presAssocID="{26BAA622-E9B9-4FEE-B535-14FBA608C4E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646114E-4E08-45A4-ABAF-D2684BCD68D2}" type="pres">
      <dgm:prSet presAssocID="{26BAA622-E9B9-4FEE-B535-14FBA608C4E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AFF12FD-AFE8-4316-977D-928D43AEB873}" type="pres">
      <dgm:prSet presAssocID="{BD193287-65D0-4120-B797-270031BCBE5B}" presName="node" presStyleLbl="node1" presStyleIdx="4" presStyleCnt="5" custLinFactNeighborX="-7152" custLinFactNeighborY="-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5EF47-B28D-47BE-8D9F-D09B31C9AFF6}" srcId="{C0B4BDA9-1B5E-4DA6-83AC-2F1C706AA6CD}" destId="{093FB4B5-F591-4333-8555-B2F610F597ED}" srcOrd="3" destOrd="0" parTransId="{FD93542A-A556-4D58-A8D3-41803E333E16}" sibTransId="{26BAA622-E9B9-4FEE-B535-14FBA608C4EA}"/>
    <dgm:cxn modelId="{E4B9C0AC-329A-4358-AE31-1E49282981C2}" type="presOf" srcId="{093FB4B5-F591-4333-8555-B2F610F597ED}" destId="{348CBC56-5454-4921-AECC-98D42231809F}" srcOrd="0" destOrd="0" presId="urn:microsoft.com/office/officeart/2005/8/layout/process1"/>
    <dgm:cxn modelId="{1F31EEBD-EF2E-4E24-95A8-E061FF6029B0}" srcId="{C0B4BDA9-1B5E-4DA6-83AC-2F1C706AA6CD}" destId="{0EA04504-A60C-4254-8DE5-293FE7E193F6}" srcOrd="2" destOrd="0" parTransId="{0FC837F2-CEE4-403E-8766-7E7D7725FB11}" sibTransId="{45DB8A2B-BAD0-452A-B280-1D85DD1033CE}"/>
    <dgm:cxn modelId="{DC114558-6936-4E11-A561-DA15AC882BCB}" type="presOf" srcId="{BD193287-65D0-4120-B797-270031BCBE5B}" destId="{7AFF12FD-AFE8-4316-977D-928D43AEB873}" srcOrd="0" destOrd="0" presId="urn:microsoft.com/office/officeart/2005/8/layout/process1"/>
    <dgm:cxn modelId="{815400AB-32DE-4687-AC17-1F6BFA66086F}" type="presOf" srcId="{46DCCFE5-FB18-4967-80EE-3820EA94ADEE}" destId="{579DE9DD-CD20-4951-AC00-DFBD136340E8}" srcOrd="0" destOrd="0" presId="urn:microsoft.com/office/officeart/2005/8/layout/process1"/>
    <dgm:cxn modelId="{C784DEBF-BBEE-4DC2-A6F8-9A6611C11F62}" type="presOf" srcId="{DFDA7F16-A366-4745-AAC4-A3323B8B904F}" destId="{42AFEB7A-1190-4FCB-AF29-4CEC5DF6D5B2}" srcOrd="0" destOrd="0" presId="urn:microsoft.com/office/officeart/2005/8/layout/process1"/>
    <dgm:cxn modelId="{2BC69FCD-2331-4649-80EF-064E5D56FFA1}" type="presOf" srcId="{45DB8A2B-BAD0-452A-B280-1D85DD1033CE}" destId="{2020D17B-9543-486B-8387-672D682E5870}" srcOrd="1" destOrd="0" presId="urn:microsoft.com/office/officeart/2005/8/layout/process1"/>
    <dgm:cxn modelId="{5300B73D-7A0A-47F3-A73E-9492D8EE2621}" type="presOf" srcId="{0973D5F1-7214-46B1-A7DF-E3D40E67308A}" destId="{146CFAD2-A0DC-4C80-AAA5-797D6F67B7F5}" srcOrd="0" destOrd="0" presId="urn:microsoft.com/office/officeart/2005/8/layout/process1"/>
    <dgm:cxn modelId="{450E1B7A-4941-4FCB-B359-829FA6AD78B4}" type="presOf" srcId="{26BAA622-E9B9-4FEE-B535-14FBA608C4EA}" destId="{E5BBB627-A160-40CF-833B-BC30E5D1044F}" srcOrd="0" destOrd="0" presId="urn:microsoft.com/office/officeart/2005/8/layout/process1"/>
    <dgm:cxn modelId="{EBEA6757-7E98-496B-A4A7-1F64600461E1}" type="presOf" srcId="{45DB8A2B-BAD0-452A-B280-1D85DD1033CE}" destId="{CB18D679-78C0-4BBB-BA34-7AF00DC8D41E}" srcOrd="0" destOrd="0" presId="urn:microsoft.com/office/officeart/2005/8/layout/process1"/>
    <dgm:cxn modelId="{952D38AB-D687-46A6-AF43-DFAB6CD22A78}" type="presOf" srcId="{26BAA622-E9B9-4FEE-B535-14FBA608C4EA}" destId="{2646114E-4E08-45A4-ABAF-D2684BCD68D2}" srcOrd="1" destOrd="0" presId="urn:microsoft.com/office/officeart/2005/8/layout/process1"/>
    <dgm:cxn modelId="{F5AEAD69-1DDB-4CC7-AF59-3F571E6F3611}" srcId="{C0B4BDA9-1B5E-4DA6-83AC-2F1C706AA6CD}" destId="{DFDA7F16-A366-4745-AAC4-A3323B8B904F}" srcOrd="0" destOrd="0" parTransId="{645F9E83-4655-4B50-8EBC-C054B0558E8F}" sibTransId="{87883B4F-3D65-4EA6-8AE8-C6BE42B47060}"/>
    <dgm:cxn modelId="{B1FB4E3E-AA5A-4209-974C-845B57409BEC}" type="presOf" srcId="{87883B4F-3D65-4EA6-8AE8-C6BE42B47060}" destId="{A37BCC22-C67D-41F4-A192-DAFF7A939AEF}" srcOrd="1" destOrd="0" presId="urn:microsoft.com/office/officeart/2005/8/layout/process1"/>
    <dgm:cxn modelId="{DBD0A1C4-E5F2-41F5-B070-EBADC523A98C}" type="presOf" srcId="{87883B4F-3D65-4EA6-8AE8-C6BE42B47060}" destId="{F6B678AA-6226-4DFC-854A-9BFE73987AA3}" srcOrd="0" destOrd="0" presId="urn:microsoft.com/office/officeart/2005/8/layout/process1"/>
    <dgm:cxn modelId="{FB805C33-7F31-4BD7-ACEE-186AD4C92721}" type="presOf" srcId="{0973D5F1-7214-46B1-A7DF-E3D40E67308A}" destId="{CEE08C53-56A4-4991-9CCE-ECA18CA67239}" srcOrd="1" destOrd="0" presId="urn:microsoft.com/office/officeart/2005/8/layout/process1"/>
    <dgm:cxn modelId="{DA240D72-74CA-4A33-B687-7DA23F348301}" srcId="{C0B4BDA9-1B5E-4DA6-83AC-2F1C706AA6CD}" destId="{BD193287-65D0-4120-B797-270031BCBE5B}" srcOrd="4" destOrd="0" parTransId="{87A7E424-B121-4356-9043-EA9EE6F326EE}" sibTransId="{D0D2F332-48F9-43C2-BC9B-9859DF936385}"/>
    <dgm:cxn modelId="{7B4D4F9A-4AEE-42D2-9528-2106EAE0310A}" srcId="{C0B4BDA9-1B5E-4DA6-83AC-2F1C706AA6CD}" destId="{46DCCFE5-FB18-4967-80EE-3820EA94ADEE}" srcOrd="1" destOrd="0" parTransId="{3444F194-C40F-4DCD-AE1A-061CBE4E8A67}" sibTransId="{0973D5F1-7214-46B1-A7DF-E3D40E67308A}"/>
    <dgm:cxn modelId="{BBB7174F-936C-4416-814B-555626CF010B}" type="presOf" srcId="{C0B4BDA9-1B5E-4DA6-83AC-2F1C706AA6CD}" destId="{31C2B820-BB27-45D6-B5A7-09897B330ED6}" srcOrd="0" destOrd="0" presId="urn:microsoft.com/office/officeart/2005/8/layout/process1"/>
    <dgm:cxn modelId="{990BA506-6B95-4603-8767-EF1580187F9F}" type="presOf" srcId="{0EA04504-A60C-4254-8DE5-293FE7E193F6}" destId="{3961DB05-8461-4B8D-AEF5-0DF0708DA6C9}" srcOrd="0" destOrd="0" presId="urn:microsoft.com/office/officeart/2005/8/layout/process1"/>
    <dgm:cxn modelId="{093CEDE0-E68A-46FB-860C-0BA4233F5737}" type="presParOf" srcId="{31C2B820-BB27-45D6-B5A7-09897B330ED6}" destId="{42AFEB7A-1190-4FCB-AF29-4CEC5DF6D5B2}" srcOrd="0" destOrd="0" presId="urn:microsoft.com/office/officeart/2005/8/layout/process1"/>
    <dgm:cxn modelId="{7A02D0C5-0B43-48B3-8495-3234AA0978B3}" type="presParOf" srcId="{31C2B820-BB27-45D6-B5A7-09897B330ED6}" destId="{F6B678AA-6226-4DFC-854A-9BFE73987AA3}" srcOrd="1" destOrd="0" presId="urn:microsoft.com/office/officeart/2005/8/layout/process1"/>
    <dgm:cxn modelId="{FBC13DF4-4821-4B7E-A88C-119EC99A6E49}" type="presParOf" srcId="{F6B678AA-6226-4DFC-854A-9BFE73987AA3}" destId="{A37BCC22-C67D-41F4-A192-DAFF7A939AEF}" srcOrd="0" destOrd="0" presId="urn:microsoft.com/office/officeart/2005/8/layout/process1"/>
    <dgm:cxn modelId="{E334E7CB-0329-4B20-9503-4243A0A8CCC4}" type="presParOf" srcId="{31C2B820-BB27-45D6-B5A7-09897B330ED6}" destId="{579DE9DD-CD20-4951-AC00-DFBD136340E8}" srcOrd="2" destOrd="0" presId="urn:microsoft.com/office/officeart/2005/8/layout/process1"/>
    <dgm:cxn modelId="{C156C85A-039C-4090-9A0A-3B298FA9E5E2}" type="presParOf" srcId="{31C2B820-BB27-45D6-B5A7-09897B330ED6}" destId="{146CFAD2-A0DC-4C80-AAA5-797D6F67B7F5}" srcOrd="3" destOrd="0" presId="urn:microsoft.com/office/officeart/2005/8/layout/process1"/>
    <dgm:cxn modelId="{A24D3844-216A-4187-8790-DFD572161188}" type="presParOf" srcId="{146CFAD2-A0DC-4C80-AAA5-797D6F67B7F5}" destId="{CEE08C53-56A4-4991-9CCE-ECA18CA67239}" srcOrd="0" destOrd="0" presId="urn:microsoft.com/office/officeart/2005/8/layout/process1"/>
    <dgm:cxn modelId="{8352F3C5-F1F4-4447-BAB9-FE737D38104A}" type="presParOf" srcId="{31C2B820-BB27-45D6-B5A7-09897B330ED6}" destId="{3961DB05-8461-4B8D-AEF5-0DF0708DA6C9}" srcOrd="4" destOrd="0" presId="urn:microsoft.com/office/officeart/2005/8/layout/process1"/>
    <dgm:cxn modelId="{83043352-A323-41D8-B162-BA33DD25486B}" type="presParOf" srcId="{31C2B820-BB27-45D6-B5A7-09897B330ED6}" destId="{CB18D679-78C0-4BBB-BA34-7AF00DC8D41E}" srcOrd="5" destOrd="0" presId="urn:microsoft.com/office/officeart/2005/8/layout/process1"/>
    <dgm:cxn modelId="{329DB47B-891B-4A9D-9C20-3E8F9175BAC9}" type="presParOf" srcId="{CB18D679-78C0-4BBB-BA34-7AF00DC8D41E}" destId="{2020D17B-9543-486B-8387-672D682E5870}" srcOrd="0" destOrd="0" presId="urn:microsoft.com/office/officeart/2005/8/layout/process1"/>
    <dgm:cxn modelId="{BAC1AEA9-458D-4367-B7D3-4465F9E0E07C}" type="presParOf" srcId="{31C2B820-BB27-45D6-B5A7-09897B330ED6}" destId="{348CBC56-5454-4921-AECC-98D42231809F}" srcOrd="6" destOrd="0" presId="urn:microsoft.com/office/officeart/2005/8/layout/process1"/>
    <dgm:cxn modelId="{41871D0A-658B-41DA-95B5-58CF47B569F9}" type="presParOf" srcId="{31C2B820-BB27-45D6-B5A7-09897B330ED6}" destId="{E5BBB627-A160-40CF-833B-BC30E5D1044F}" srcOrd="7" destOrd="0" presId="urn:microsoft.com/office/officeart/2005/8/layout/process1"/>
    <dgm:cxn modelId="{D5D20D85-375E-409B-A5CD-267864534F66}" type="presParOf" srcId="{E5BBB627-A160-40CF-833B-BC30E5D1044F}" destId="{2646114E-4E08-45A4-ABAF-D2684BCD68D2}" srcOrd="0" destOrd="0" presId="urn:microsoft.com/office/officeart/2005/8/layout/process1"/>
    <dgm:cxn modelId="{A16DD3A6-4C8D-4F19-A246-7BC6D4A7B54B}" type="presParOf" srcId="{31C2B820-BB27-45D6-B5A7-09897B330ED6}" destId="{7AFF12FD-AFE8-4316-977D-928D43AEB873}" srcOrd="8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908E-917D-41F9-86D5-E08783E37267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6BEA-A881-4CDF-A4EC-6887600C6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46275" y="-2925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905000" y="228600"/>
            <a:ext cx="523252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EIGENFACE SIMILARITY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49" name="Picture 2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143000"/>
            <a:ext cx="2800350" cy="4505325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496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676400" y="152400"/>
            <a:ext cx="60853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PROBABILISTIC SIMILARITY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7" name="Picture 2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143000"/>
            <a:ext cx="3048000" cy="4410075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486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0" y="533400"/>
            <a:ext cx="631185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RESULTS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EIGENFACES BASED FACE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048375" cy="4533900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371600" y="258778"/>
          <a:ext cx="6629400" cy="5973024"/>
        </p:xfrm>
        <a:graphic>
          <a:graphicData uri="http://schemas.openxmlformats.org/presentationml/2006/ole">
            <p:oleObj spid="_x0000_s31745" name="Slide" r:id="rId3" imgW="4270239" imgH="3202033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352800" y="533400"/>
            <a:ext cx="244137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2769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47800"/>
            <a:ext cx="5147246" cy="4267200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442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048000" y="533400"/>
            <a:ext cx="50901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EIGENFACES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</a:t>
            </a:r>
            <a:endParaRPr kumimoji="0" lang="en-US" altLang="zh-TW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3" name="Picture 25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5562600" cy="4924425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538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667000" y="381000"/>
            <a:ext cx="40738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EUCLIDEAN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6800"/>
            <a:ext cx="5943600" cy="5229225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5686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895600" y="533400"/>
            <a:ext cx="399788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UNIDENTIFIED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6172200" cy="5232522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549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362200" y="304800"/>
            <a:ext cx="459741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RECONSTRUCTED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4817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5572125" cy="4905375"/>
          </a:xfrm>
          <a:prstGeom prst="rect">
            <a:avLst/>
          </a:prstGeom>
          <a:noFill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536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6477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0"/>
            <a:ext cx="3027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INPUT IMAGE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74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6858000" cy="5848657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448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533400"/>
            <a:ext cx="2009775" cy="2133600"/>
          </a:xfrm>
          <a:prstGeom prst="rect">
            <a:avLst/>
          </a:prstGeom>
          <a:noFill/>
        </p:spPr>
      </p:pic>
      <p:pic>
        <p:nvPicPr>
          <p:cNvPr id="38913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200400"/>
            <a:ext cx="4295775" cy="3388321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505200" y="228600"/>
            <a:ext cx="320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24 X 24 SCALED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0" y="2590800"/>
            <a:ext cx="4267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GRAYSCALE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700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990600"/>
            <a:ext cx="1981200" cy="2494189"/>
          </a:xfrm>
          <a:prstGeom prst="rect">
            <a:avLst/>
          </a:prstGeom>
          <a:noFill/>
        </p:spPr>
      </p:pic>
      <p:pic>
        <p:nvPicPr>
          <p:cNvPr id="37889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993688"/>
            <a:ext cx="2438400" cy="2777516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BAYESIAN APPROACH BASED FACE RECOGNITION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INPUT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362200" y="3505200"/>
            <a:ext cx="480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SELECTING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6419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838200"/>
            <a:ext cx="4038600" cy="3534626"/>
          </a:xfrm>
          <a:prstGeom prst="rect">
            <a:avLst/>
          </a:prstGeom>
          <a:noFill/>
        </p:spPr>
      </p:pic>
      <p:pic>
        <p:nvPicPr>
          <p:cNvPr id="39937" name="Picture 9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724400"/>
            <a:ext cx="3086100" cy="1638300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905000" y="381000"/>
            <a:ext cx="5867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RECOGNIZED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540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7038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2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799" y="762000"/>
            <a:ext cx="2055363" cy="1981200"/>
          </a:xfrm>
          <a:prstGeom prst="rect">
            <a:avLst/>
          </a:prstGeom>
          <a:noFill/>
        </p:spPr>
      </p:pic>
      <p:pic>
        <p:nvPicPr>
          <p:cNvPr id="40963" name="Picture 1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599" y="3810000"/>
            <a:ext cx="2249377" cy="2590800"/>
          </a:xfrm>
          <a:prstGeom prst="rect">
            <a:avLst/>
          </a:prstGeom>
          <a:noFill/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124200" y="152400"/>
            <a:ext cx="2455737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INPUT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667000" y="3048000"/>
            <a:ext cx="407220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SELECTING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661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8096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</a:t>
            </a: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990600"/>
            <a:ext cx="1943100" cy="2087799"/>
          </a:xfrm>
          <a:prstGeom prst="rect">
            <a:avLst/>
          </a:prstGeom>
          <a:noFill/>
        </p:spPr>
      </p:pic>
      <p:pic>
        <p:nvPicPr>
          <p:cNvPr id="3" name="Picture 9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191000"/>
            <a:ext cx="3019425" cy="1476375"/>
          </a:xfrm>
          <a:prstGeom prst="rect">
            <a:avLst/>
          </a:prstGeom>
          <a:noFill/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514600" y="304800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24 X 24 SCALED IMAGE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276600"/>
            <a:ext cx="2212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OUTPUT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828800" y="457200"/>
            <a:ext cx="557171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HISTOGRAM OF INPUT IMAGE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       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945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5972175" cy="5229468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535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828800" y="457200"/>
            <a:ext cx="6038769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HISTOGRAM EQUALIZED IMAGE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48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5857875" cy="4864770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676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457200"/>
            <a:ext cx="893077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HISTOGRAM OF INPUT IMAGE AFTER EQUALIZATION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572125" cy="489585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5353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3914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4864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828800" y="228600"/>
            <a:ext cx="5214826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INPUT IMAGE FOR SCALING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2529" name="Picture 17" descr="t5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5953125" cy="445770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491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09800" y="381000"/>
            <a:ext cx="4325223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SCALED IMAGE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56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5943600" cy="4676775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5133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83</Words>
  <Application>Microsoft Office PowerPoint</Application>
  <PresentationFormat>On-screen Show (4:3)</PresentationFormat>
  <Paragraphs>39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Slide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FACE RECOGNITION METHOD USING PCA, LDA AND BAYESIAN CLASSIFIER</dc:title>
  <dc:creator>IEEE</dc:creator>
  <cp:lastModifiedBy>Jerwin</cp:lastModifiedBy>
  <cp:revision>52</cp:revision>
  <dcterms:created xsi:type="dcterms:W3CDTF">2005-04-06T22:14:04Z</dcterms:created>
  <dcterms:modified xsi:type="dcterms:W3CDTF">2011-04-07T14:48:33Z</dcterms:modified>
</cp:coreProperties>
</file>