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CCDDDB2-34B6-4133-9751-D7C19727E3B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 Visualization -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3246974-B59C-457E-9BB0-4888659BC15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11/2/22 12:31:05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Visualisation: Empowering Business with Effective Insights1" id="2" name="slide2">
            <a:extLst>
              <a:ext uri="{FF2B5EF4-FFF2-40B4-BE49-F238E27FC236}">
                <a16:creationId xmlns:a16="http://schemas.microsoft.com/office/drawing/2014/main" id="{9216CC09-E208-44AB-8170-8DFED090CD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95250"/>
            <a:ext cx="110013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Visualisation: Empowering Business with Effective Insights2" id="3" name="slide3">
            <a:extLst>
              <a:ext uri="{FF2B5EF4-FFF2-40B4-BE49-F238E27FC236}">
                <a16:creationId xmlns:a16="http://schemas.microsoft.com/office/drawing/2014/main" id="{AA3EE446-4BBC-4A4F-9B92-187122CCAD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95250"/>
            <a:ext cx="110013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Visualisation: Empowering Business with Effective Insights3" id="4" name="slide4">
            <a:extLst>
              <a:ext uri="{FF2B5EF4-FFF2-40B4-BE49-F238E27FC236}">
                <a16:creationId xmlns:a16="http://schemas.microsoft.com/office/drawing/2014/main" id="{A1240622-38B6-4E13-9B4B-A0C0448315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95250"/>
            <a:ext cx="110013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Visualisation: Empowering Business with Effective Insights4" id="5" name="slide5">
            <a:extLst>
              <a:ext uri="{FF2B5EF4-FFF2-40B4-BE49-F238E27FC236}">
                <a16:creationId xmlns:a16="http://schemas.microsoft.com/office/drawing/2014/main" id="{9062D81F-C5CC-4122-91DA-F83D800B05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95250"/>
            <a:ext cx="110013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Visualisation: Empowering Business with Effective Insights6" id="6" name="slide6">
            <a:extLst>
              <a:ext uri="{FF2B5EF4-FFF2-40B4-BE49-F238E27FC236}">
                <a16:creationId xmlns:a16="http://schemas.microsoft.com/office/drawing/2014/main" id="{E397AF59-0102-4344-A6AA-549A9BF3DE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95250"/>
            <a:ext cx="110013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Visualisation: Empowering Business with Effective Insights7" id="7" name="slide7">
            <a:extLst>
              <a:ext uri="{FF2B5EF4-FFF2-40B4-BE49-F238E27FC236}">
                <a16:creationId xmlns:a16="http://schemas.microsoft.com/office/drawing/2014/main" id="{8229A1F0-8C09-4DAD-8074-E085E2C86D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95250"/>
            <a:ext cx="110013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Visualisation: Empowering Business with Effective Insights9" id="8" name="slide8">
            <a:extLst>
              <a:ext uri="{FF2B5EF4-FFF2-40B4-BE49-F238E27FC236}">
                <a16:creationId xmlns:a16="http://schemas.microsoft.com/office/drawing/2014/main" id="{F883963C-F68B-40FB-9DB1-BC2CE8F8E4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95250"/>
            <a:ext cx="110013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Visualisation: Empowering Business with Effective Insights10" id="9" name="slide9">
            <a:extLst>
              <a:ext uri="{FF2B5EF4-FFF2-40B4-BE49-F238E27FC236}">
                <a16:creationId xmlns:a16="http://schemas.microsoft.com/office/drawing/2014/main" id="{AB6D6E5D-A210-4170-86DA-32CFCEB9FF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95250"/>
            <a:ext cx="110013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2022-11-02T19:31:06Z</dcterms:created>
  <dcterms:modified xsi:type="dcterms:W3CDTF">2022-11-02T19:31:06Z</dcterms:modified>
</cp:coreProperties>
</file>