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DB3E6E7-337C-4459-BE1B-7F5423C20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Tata project1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CF57BA-9FC7-4FD5-A41D-15944DEAD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11/1/22 10:16:30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stion1">
            <a:extLst>
              <a:ext uri="{FF2B5EF4-FFF2-40B4-BE49-F238E27FC236}">
                <a16:creationId xmlns:a16="http://schemas.microsoft.com/office/drawing/2014/main" id="{341ADBC6-0271-4484-8FA0-3435788C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33" y="0"/>
            <a:ext cx="6943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Question2">
            <a:extLst>
              <a:ext uri="{FF2B5EF4-FFF2-40B4-BE49-F238E27FC236}">
                <a16:creationId xmlns:a16="http://schemas.microsoft.com/office/drawing/2014/main" id="{0EF159E8-3554-FB82-4074-3CACD84F8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261"/>
            <a:ext cx="12192000" cy="45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stion3">
            <a:extLst>
              <a:ext uri="{FF2B5EF4-FFF2-40B4-BE49-F238E27FC236}">
                <a16:creationId xmlns:a16="http://schemas.microsoft.com/office/drawing/2014/main" id="{26BA7959-696F-437D-9566-6BC5C5227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18" y="0"/>
            <a:ext cx="6155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stion4">
            <a:extLst>
              <a:ext uri="{FF2B5EF4-FFF2-40B4-BE49-F238E27FC236}">
                <a16:creationId xmlns:a16="http://schemas.microsoft.com/office/drawing/2014/main" id="{57B04937-DD93-432C-9721-8899ED61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92" y="0"/>
            <a:ext cx="8654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Tata project1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project1</dc:title>
  <dc:creator/>
  <cp:lastModifiedBy>Chieh-Jou Lee</cp:lastModifiedBy>
  <cp:revision>1</cp:revision>
  <dcterms:created xsi:type="dcterms:W3CDTF">2022-11-02T05:16:30Z</dcterms:created>
  <dcterms:modified xsi:type="dcterms:W3CDTF">2022-11-02T05:23:44Z</dcterms:modified>
</cp:coreProperties>
</file>