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F4099-2AFD-4D6B-897D-0CF6D34B087E}" v="97" dt="2023-06-28T23:07:56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0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7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4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2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3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B1AB48C-975A-4A22-A0B1-E10B5D3B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BADCCFD-6F6D-40B8-9B9F-AB05B44E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98F8BD-3A90-1F99-F9E7-8948D02BD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0" r="16230" b="-2"/>
          <a:stretch/>
        </p:blipFill>
        <p:spPr bwMode="auto">
          <a:xfrm>
            <a:off x="5947577" y="1"/>
            <a:ext cx="6244424" cy="6861147"/>
          </a:xfrm>
          <a:custGeom>
            <a:avLst/>
            <a:gdLst/>
            <a:ahLst/>
            <a:cxnLst/>
            <a:rect l="l" t="t" r="r" b="b"/>
            <a:pathLst>
              <a:path w="6244424" h="6861147">
                <a:moveTo>
                  <a:pt x="2178658" y="0"/>
                </a:moveTo>
                <a:lnTo>
                  <a:pt x="6244424" y="0"/>
                </a:lnTo>
                <a:lnTo>
                  <a:pt x="6244424" y="6858000"/>
                </a:lnTo>
                <a:lnTo>
                  <a:pt x="0" y="68611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A95DB67-95D8-6D19-67F7-D8DFFF59F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5631" r="15562" b="1"/>
          <a:stretch/>
        </p:blipFill>
        <p:spPr>
          <a:xfrm>
            <a:off x="5976" y="-5948"/>
            <a:ext cx="8124955" cy="6881851"/>
          </a:xfrm>
          <a:custGeom>
            <a:avLst/>
            <a:gdLst/>
            <a:ahLst/>
            <a:cxnLst/>
            <a:rect l="l" t="t" r="r" b="b"/>
            <a:pathLst>
              <a:path w="8124955" h="6881851">
                <a:moveTo>
                  <a:pt x="0" y="0"/>
                </a:moveTo>
                <a:lnTo>
                  <a:pt x="8124955" y="0"/>
                </a:lnTo>
                <a:lnTo>
                  <a:pt x="5946298" y="6865948"/>
                </a:lnTo>
                <a:lnTo>
                  <a:pt x="0" y="688185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64B2D-B700-4E8A-5160-4B363D397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85" y="1122363"/>
            <a:ext cx="5295569" cy="30253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Katbot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46357-0726-EE71-6F28-0B14549A8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633" y="4386729"/>
            <a:ext cx="4778665" cy="113552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Jerzy Karremans</a:t>
            </a:r>
            <a:endParaRPr lang="en-NL">
              <a:solidFill>
                <a:srgbClr val="FFFFFF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4F76DA6-30B2-482B-99AC-6D9D8B25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52274" y="-17903"/>
            <a:ext cx="2178657" cy="686992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1717595-1686-4B1A-AB52-A85F814BD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575356" y="-11925"/>
            <a:ext cx="7616644" cy="13476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D08CAA0-C9C8-446F-8FD3-D92AEF1E4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54595"/>
            <a:ext cx="3849804" cy="14153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2" name="Rectangle 22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24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70462-69AF-50F0-455C-120BA4E0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70" y="749595"/>
            <a:ext cx="5645888" cy="390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Maak process</a:t>
            </a:r>
            <a:endParaRPr lang="en-US" sz="6600" i="1" kern="1200" cap="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5" name="Straight Connector 2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8AC4A1B-74AE-2D85-10C5-6BBFA4CC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55720">
            <a:off x="3869948" y="2787472"/>
            <a:ext cx="2913376" cy="3856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E3566-1DCB-C9C7-8E63-5B227519E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8651">
            <a:off x="7745897" y="216747"/>
            <a:ext cx="3990497" cy="2980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5BC77-A794-2B0E-4810-3A97942F6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226" y="3480166"/>
            <a:ext cx="4423224" cy="306021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26A0C89-0FF3-77BB-E8A8-658C549B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396">
            <a:off x="235166" y="3242064"/>
            <a:ext cx="3439021" cy="257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5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 descr="Ai Images – Browse 8,539,038 Stock Photos, Vectors, and Video | Adobe Stock">
            <a:extLst>
              <a:ext uri="{FF2B5EF4-FFF2-40B4-BE49-F238E27FC236}">
                <a16:creationId xmlns:a16="http://schemas.microsoft.com/office/drawing/2014/main" id="{69CF00F3-4F35-0552-F0D7-C4373E487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r="38171" b="-1"/>
          <a:stretch/>
        </p:blipFill>
        <p:spPr bwMode="auto"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F3BEE-AC40-DAFC-FD67-629DD1FC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nl-NL"/>
              <a:t>Mogelijkheden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9CD9-1E70-5179-D29F-D76B3015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89F456E-C80F-2367-EBBD-192B8B2F7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10419" y="1935341"/>
            <a:ext cx="3317844" cy="442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DCA19-6454-3F2F-0260-094CB053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07" y="562016"/>
            <a:ext cx="4493885" cy="8495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/>
              <a:t>Problemen</a:t>
            </a:r>
            <a:endParaRPr lang="en-US" sz="50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Warning">
            <a:extLst>
              <a:ext uri="{FF2B5EF4-FFF2-40B4-BE49-F238E27FC236}">
                <a16:creationId xmlns:a16="http://schemas.microsoft.com/office/drawing/2014/main" id="{8478BD4B-A308-75F1-1BA3-C5DE4D3C8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958" y="533400"/>
            <a:ext cx="5791200" cy="57912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809AF0-6A3C-1C2C-F835-FB4A32CA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01764">
            <a:off x="1463783" y="2033305"/>
            <a:ext cx="3156080" cy="42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8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DDC61-6CFC-EB29-E078-904D63EB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70" y="749595"/>
            <a:ext cx="5645888" cy="390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Leer punten</a:t>
            </a:r>
          </a:p>
        </p:txBody>
      </p:sp>
      <p:pic>
        <p:nvPicPr>
          <p:cNvPr id="5" name="Picture 4" descr="Abstracte achtergrond van een blauw raster met knooppunten">
            <a:extLst>
              <a:ext uri="{FF2B5EF4-FFF2-40B4-BE49-F238E27FC236}">
                <a16:creationId xmlns:a16="http://schemas.microsoft.com/office/drawing/2014/main" id="{EEBFF52C-ACEE-BA26-DCE3-754C92669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9" r="1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Trotec Laser Cutter – Raplab">
            <a:extLst>
              <a:ext uri="{FF2B5EF4-FFF2-40B4-BE49-F238E27FC236}">
                <a16:creationId xmlns:a16="http://schemas.microsoft.com/office/drawing/2014/main" id="{00A34F08-E527-524D-17EE-0967FB5D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272">
            <a:off x="503333" y="2863413"/>
            <a:ext cx="5138793" cy="370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hat GPT: Deciphering the new artificial intelligence tool everyone is  talking about">
            <a:extLst>
              <a:ext uri="{FF2B5EF4-FFF2-40B4-BE49-F238E27FC236}">
                <a16:creationId xmlns:a16="http://schemas.microsoft.com/office/drawing/2014/main" id="{45F5FF4F-B1CF-6822-FEEC-76915EFFA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56" y="396930"/>
            <a:ext cx="3664336" cy="36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0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175C-1627-82FA-6F81-465A3F01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70" y="749595"/>
            <a:ext cx="5645888" cy="390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Vragen?</a:t>
            </a:r>
          </a:p>
        </p:txBody>
      </p:sp>
      <p:pic>
        <p:nvPicPr>
          <p:cNvPr id="5" name="Picture 4" descr="Vraagtekens op een regel en één vraagteken wordt verlicht">
            <a:extLst>
              <a:ext uri="{FF2B5EF4-FFF2-40B4-BE49-F238E27FC236}">
                <a16:creationId xmlns:a16="http://schemas.microsoft.com/office/drawing/2014/main" id="{80ECE333-AA78-B56C-ACEA-FE1B59058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09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E6D2630-8522-93A7-B66D-CCF8E26DF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2" y="2377577"/>
            <a:ext cx="5457943" cy="35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0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99d10ee-718d-499b-9486-172bece995e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4F980AA62B44BAB07BD5F56CF9D8A" ma:contentTypeVersion="8" ma:contentTypeDescription="Create a new document." ma:contentTypeScope="" ma:versionID="2331b7269c8a16760ffb54db7700145b">
  <xsd:schema xmlns:xsd="http://www.w3.org/2001/XMLSchema" xmlns:xs="http://www.w3.org/2001/XMLSchema" xmlns:p="http://schemas.microsoft.com/office/2006/metadata/properties" xmlns:ns3="b42da56a-7782-4d2a-8646-df1945e824a2" xmlns:ns4="899d10ee-718d-499b-9486-172bece995e1" targetNamespace="http://schemas.microsoft.com/office/2006/metadata/properties" ma:root="true" ma:fieldsID="aa9ca884cb38da2cac96f0237fb3c433" ns3:_="" ns4:_="">
    <xsd:import namespace="b42da56a-7782-4d2a-8646-df1945e824a2"/>
    <xsd:import namespace="899d10ee-718d-499b-9486-172bece995e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da56a-7782-4d2a-8646-df1945e824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d10ee-718d-499b-9486-172bece99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EAE6FE-BE30-46FA-9771-611F3DE2049D}">
  <ds:schemaRefs>
    <ds:schemaRef ds:uri="899d10ee-718d-499b-9486-172bece995e1"/>
    <ds:schemaRef ds:uri="http://schemas.microsoft.com/office/2006/documentManagement/types"/>
    <ds:schemaRef ds:uri="http://purl.org/dc/terms/"/>
    <ds:schemaRef ds:uri="http://purl.org/dc/dcmitype/"/>
    <ds:schemaRef ds:uri="b42da56a-7782-4d2a-8646-df1945e824a2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BCDFE4-77E5-4CFE-A657-A21D416965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7E8294-E775-458A-9B83-59F4E5EE3E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2da56a-7782-4d2a-8646-df1945e824a2"/>
    <ds:schemaRef ds:uri="899d10ee-718d-499b-9486-172bece995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Katbot</vt:lpstr>
      <vt:lpstr>Maak process</vt:lpstr>
      <vt:lpstr>Mogelijkheden</vt:lpstr>
      <vt:lpstr>Problemen</vt:lpstr>
      <vt:lpstr>Leer punten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Katbot</dc:title>
  <dc:creator>jerzy Karremans (1032707)</dc:creator>
  <cp:lastModifiedBy>jerzy Karremans (1032707)</cp:lastModifiedBy>
  <cp:revision>2</cp:revision>
  <dcterms:created xsi:type="dcterms:W3CDTF">2023-06-28T22:14:19Z</dcterms:created>
  <dcterms:modified xsi:type="dcterms:W3CDTF">2023-06-28T23:11:03Z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0x01010085F4F980AA62B44BAB07BD5F56CF9D8A</vt:lpwstr>
  </property>
</Properties>
</file>