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2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4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8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8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28,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1657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braz zawierający wzór, sztuka, Wielobarwność, Turkus&#10;&#10;Opis wygenerowany automatycznie">
            <a:extLst>
              <a:ext uri="{FF2B5EF4-FFF2-40B4-BE49-F238E27FC236}">
                <a16:creationId xmlns:a16="http://schemas.microsoft.com/office/drawing/2014/main" id="{DA4EA894-CC3D-1C54-AF0C-1DFFC1BE0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1" r="32172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36EADFB-AEAB-B0BC-39EC-CBFFEDB3C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chemeClr val="bg1"/>
                </a:solidFill>
              </a:rPr>
              <a:t>Dashboard dla administratora sklepu internetowego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91927B-C92F-9586-5904-B6A14228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pl-PL" sz="1400">
                <a:solidFill>
                  <a:schemeClr val="bg1"/>
                </a:solidFill>
              </a:rPr>
              <a:t>Jerzy Dębowski</a:t>
            </a:r>
          </a:p>
        </p:txBody>
      </p:sp>
    </p:spTree>
    <p:extLst>
      <p:ext uri="{BB962C8B-B14F-4D97-AF65-F5344CB8AC3E}">
        <p14:creationId xmlns:p14="http://schemas.microsoft.com/office/powerpoint/2010/main" val="35861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DF3682-EEEF-5C33-B236-C3645B0F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7" y="485427"/>
            <a:ext cx="10241280" cy="1234440"/>
          </a:xfrm>
        </p:spPr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0649B3-DE1F-4F4E-FB9B-5A627539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" y="1969140"/>
            <a:ext cx="5901193" cy="3959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0" i="0" dirty="0">
                <a:effectLst/>
                <a:latin typeface="Times New Roman" panose="02020603050405020304" pitchFamily="18" charset="0"/>
              </a:rPr>
              <a:t>Stworzenie </a:t>
            </a:r>
            <a:r>
              <a:rPr lang="pl-PL" b="0" i="0" dirty="0" err="1">
                <a:effectLst/>
                <a:latin typeface="Times New Roman" panose="02020603050405020304" pitchFamily="18" charset="0"/>
              </a:rPr>
              <a:t>dashboard</a:t>
            </a:r>
            <a:r>
              <a:rPr lang="pl-PL" b="0" i="0" dirty="0">
                <a:effectLst/>
                <a:latin typeface="Times New Roman" panose="02020603050405020304" pitchFamily="18" charset="0"/>
              </a:rPr>
              <a:t>-u dla administratora sklepu internetowego, w którym będą zwizualizowane dane ze sprzedaży w postaci różnych wykresów (np. z jakich krajów najczęściej przychodzą nowe zamówienia, jaka jest najczęściej wybierana metoda płatności, wartość zamówień w zależności od kraju lub co najczęściej kupują ludzie, itp.). Administrator będzie miał możliwość wyboru zakresu dat, z których powstaną wykresy oraz będzie mógł ręcznie dodawać oraz usuwać zamówienia. </a:t>
            </a:r>
            <a:r>
              <a:rPr lang="pl-PL" dirty="0">
                <a:latin typeface="Times New Roman" panose="02020603050405020304" pitchFamily="18" charset="0"/>
              </a:rPr>
              <a:t>Otrzyma on również możliwość wyeksportowania danych do oddzielnych plików</a:t>
            </a:r>
            <a:endParaRPr lang="pl-PL" dirty="0"/>
          </a:p>
        </p:txBody>
      </p:sp>
      <p:pic>
        <p:nvPicPr>
          <p:cNvPr id="5" name="Obraz 4" descr="Obraz zawierający tekst, oprogramowanie, Ikona komputerowa, Strona internetowa&#10;&#10;Opis wygenerowany automatycznie">
            <a:extLst>
              <a:ext uri="{FF2B5EF4-FFF2-40B4-BE49-F238E27FC236}">
                <a16:creationId xmlns:a16="http://schemas.microsoft.com/office/drawing/2014/main" id="{B0AABF1D-500B-17B2-710C-286D5AB39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94" y="1785855"/>
            <a:ext cx="5579099" cy="37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2CAB0F-7FF7-7D9B-88EA-28E70042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1E1D86-34F8-752B-D75F-59CE77AAC2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Frontend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HTML</a:t>
            </a:r>
          </a:p>
          <a:p>
            <a:pPr lvl="1"/>
            <a:r>
              <a:rPr lang="pl-PL" dirty="0"/>
              <a:t>CSS</a:t>
            </a:r>
          </a:p>
          <a:p>
            <a:pPr lvl="1"/>
            <a:r>
              <a:rPr lang="pl-PL" dirty="0"/>
              <a:t>SCSS</a:t>
            </a:r>
          </a:p>
          <a:p>
            <a:pPr lvl="1"/>
            <a:r>
              <a:rPr lang="pl-PL" dirty="0"/>
              <a:t>JavaScript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32C0A5-022E-641E-DC5D-12F42A90EA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Backend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Python</a:t>
            </a:r>
            <a:endParaRPr lang="pl-PL" dirty="0"/>
          </a:p>
          <a:p>
            <a:pPr lvl="1"/>
            <a:r>
              <a:rPr lang="pl-PL" dirty="0" err="1"/>
              <a:t>DjangoFramework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811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502D55-1FF8-AB3E-55AB-20522197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82421"/>
            <a:ext cx="10241280" cy="1234440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099B90-8366-4E9D-4605-D4B206B602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CD9DF62-D88C-11B9-EF9D-FB67FB2F09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604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239615-C5F0-C910-55AA-6C803F17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1" y="169164"/>
            <a:ext cx="10241280" cy="1234440"/>
          </a:xfrm>
        </p:spPr>
        <p:txBody>
          <a:bodyPr/>
          <a:lstStyle/>
          <a:p>
            <a:r>
              <a:rPr lang="pl-PL" dirty="0"/>
              <a:t>Wizualizacja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D741B7-7D6C-E250-6957-AE1B3B77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81" y="1579527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pl-PL" b="0" i="0" dirty="0">
                <a:effectLst/>
                <a:latin typeface="Arial" panose="020B0604020202020204" pitchFamily="34" charset="0"/>
              </a:rPr>
              <a:t>Z wizualizacją danych spotykamy się codziennie – na pewno każdy widział przykłady wykresu liniowego czy wykresów przestawnych. Wystarczy spojrzeć na pierwsze strony gazet. Widujemy wizualizację poziomu inflacji, porównanie średnich temperatur w ostatnich latach, czy wyniki wyborów. Wszystkie infografiki, wykresy punktowe, liniowe, kołowe, słupkowe czy powierzchniowe, tabele przestawne, a także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heatmapy</a:t>
            </a:r>
            <a:r>
              <a:rPr lang="pl-PL" b="0" i="0" dirty="0">
                <a:effectLst/>
                <a:latin typeface="Arial" panose="020B0604020202020204" pitchFamily="34" charset="0"/>
              </a:rPr>
              <a:t>, kartogramy czy histogramy, które widzimy, to właśnie zwizualizowane dane.</a:t>
            </a:r>
            <a:endParaRPr lang="pl-PL" dirty="0"/>
          </a:p>
        </p:txBody>
      </p:sp>
      <p:pic>
        <p:nvPicPr>
          <p:cNvPr id="5" name="Obraz 4" descr="Obraz zawierający tekst, linia, Wykres, Równolegle&#10;&#10;Opis wygenerowany automatycznie">
            <a:extLst>
              <a:ext uri="{FF2B5EF4-FFF2-40B4-BE49-F238E27FC236}">
                <a16:creationId xmlns:a16="http://schemas.microsoft.com/office/drawing/2014/main" id="{628354F8-2533-54C3-974F-59F315B15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" y="3862634"/>
            <a:ext cx="4304534" cy="2379676"/>
          </a:xfrm>
          <a:prstGeom prst="rect">
            <a:avLst/>
          </a:prstGeom>
        </p:spPr>
      </p:pic>
      <p:pic>
        <p:nvPicPr>
          <p:cNvPr id="7" name="Obraz 6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3EA3A98-87CC-636E-AB87-1D1B90D50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69" y="3862634"/>
            <a:ext cx="3959892" cy="2395291"/>
          </a:xfrm>
          <a:prstGeom prst="rect">
            <a:avLst/>
          </a:prstGeom>
        </p:spPr>
      </p:pic>
      <p:pic>
        <p:nvPicPr>
          <p:cNvPr id="9" name="Obraz 8" descr="Obraz zawierający diagram, krąg, tekst, design&#10;&#10;Opis wygenerowany automatycznie">
            <a:extLst>
              <a:ext uri="{FF2B5EF4-FFF2-40B4-BE49-F238E27FC236}">
                <a16:creationId xmlns:a16="http://schemas.microsoft.com/office/drawing/2014/main" id="{D7FC8465-9F6E-4E3F-FD63-5E42E2481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43" y="3834638"/>
            <a:ext cx="2414420" cy="24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2BB48F-7D3B-C0C1-F2AA-328EBB66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6" y="169164"/>
            <a:ext cx="10241280" cy="1234440"/>
          </a:xfrm>
        </p:spPr>
        <p:txBody>
          <a:bodyPr/>
          <a:lstStyle/>
          <a:p>
            <a:r>
              <a:rPr lang="pl-PL" dirty="0"/>
              <a:t>Na co pozwala?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71374-39A8-E037-1613-382C847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66" y="1571575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pl-PL" b="0" i="0" dirty="0">
                <a:effectLst/>
                <a:latin typeface="Arial" panose="020B0604020202020204" pitchFamily="34" charset="0"/>
              </a:rPr>
              <a:t>Wizualizując dane, np. w postaci wykresów, zwiększamy szansę na osiągnięcie pożądanego rezultatu: skutecznego podzielenia się informacją z odbiorcą. Nowoczesne narzędzia agregują ogromne ilości danych – zrozumienie ich byłoby praktycznie niemożliwe, gdyby nie przedstawienie ich w formie graficznej.</a:t>
            </a:r>
          </a:p>
          <a:p>
            <a:pPr marL="0" indent="0">
              <a:buNone/>
            </a:pPr>
            <a:r>
              <a:rPr lang="pl-PL" b="0" i="0" dirty="0">
                <a:effectLst/>
                <a:latin typeface="Arial" panose="020B0604020202020204" pitchFamily="34" charset="0"/>
              </a:rPr>
              <a:t>Wizualizacja danych pozwala w szybki i łatwy sposób przedstawić i umożliwić wyciągnięcie wniosków z ogromnych ilości danych – zwróćmy uwagę na to, z ilu stron jesteśmy codziennie zasypywani informacjami. Musi ona być zrozumiała dla odbiorcy i nie może go męczyć ani wprowadzać w błąd. Celem nadrzędnym jest skuteczne przekazanie informacji.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233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6B8FE6-50D1-2822-1D14-1D8FEA03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10" y="169164"/>
            <a:ext cx="10241280" cy="1234440"/>
          </a:xfrm>
        </p:spPr>
        <p:txBody>
          <a:bodyPr/>
          <a:lstStyle/>
          <a:p>
            <a:r>
              <a:rPr lang="pl-PL" dirty="0"/>
              <a:t>O czym trzeba pamiętać?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005B09-E81B-B4FB-DD2A-61F5EBA4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10" y="1627234"/>
            <a:ext cx="10241280" cy="3959352"/>
          </a:xfrm>
        </p:spPr>
        <p:txBody>
          <a:bodyPr>
            <a:normAutofit/>
          </a:bodyPr>
          <a:lstStyle/>
          <a:p>
            <a:r>
              <a:rPr lang="pl-PL" sz="1400" b="0" i="0" dirty="0">
                <a:effectLst/>
                <a:latin typeface="Arial" panose="020B0604020202020204" pitchFamily="34" charset="0"/>
              </a:rPr>
              <a:t>wiedzieć dla kogo i po co tworzymy daną wizualizację</a:t>
            </a:r>
          </a:p>
          <a:p>
            <a:r>
              <a:rPr lang="pl-PL" sz="1400" b="0" i="0" dirty="0">
                <a:effectLst/>
                <a:latin typeface="Arial" panose="020B0604020202020204" pitchFamily="34" charset="0"/>
              </a:rPr>
              <a:t>zawsze sprawdzać poprawność danych</a:t>
            </a:r>
          </a:p>
          <a:p>
            <a:r>
              <a:rPr lang="pl-PL" sz="1400" b="0" i="0" dirty="0">
                <a:effectLst/>
                <a:latin typeface="Arial" panose="020B0604020202020204" pitchFamily="34" charset="0"/>
              </a:rPr>
              <a:t>w pierwszej kolejności najlepiej stosować proste formy wykresów typu kolumny, linie i punkty</a:t>
            </a:r>
            <a:endParaRPr lang="pl-PL" sz="1400" dirty="0">
              <a:latin typeface="Arial" panose="020B0604020202020204" pitchFamily="34" charset="0"/>
            </a:endParaRPr>
          </a:p>
          <a:p>
            <a:r>
              <a:rPr lang="pl-PL" sz="1400" b="0" i="0" dirty="0">
                <a:effectLst/>
                <a:latin typeface="Arial" panose="020B0604020202020204" pitchFamily="34" charset="0"/>
              </a:rPr>
              <a:t>kilka wizualizacji dotyczących tego samego obszaru łączyć w jeden wykres panelowy</a:t>
            </a:r>
          </a:p>
          <a:p>
            <a:r>
              <a:rPr lang="pl-PL" sz="1400" b="0" i="0" dirty="0">
                <a:effectLst/>
                <a:latin typeface="Arial" panose="020B0604020202020204" pitchFamily="34" charset="0"/>
              </a:rPr>
              <a:t>unikać wykresów trójwymiarowych</a:t>
            </a:r>
            <a:endParaRPr lang="pl-PL" sz="1400" dirty="0">
              <a:latin typeface="Arial" panose="020B0604020202020204" pitchFamily="34" charset="0"/>
            </a:endParaRPr>
          </a:p>
          <a:p>
            <a:r>
              <a:rPr lang="pl-PL" sz="1400" b="0" i="0" dirty="0">
                <a:effectLst/>
                <a:latin typeface="Arial" panose="020B0604020202020204" pitchFamily="34" charset="0"/>
              </a:rPr>
              <a:t>oznaczać wykresy, by można było od razu je zrozumieć – nie pozostawiając miejsca na niedomówienia</a:t>
            </a:r>
          </a:p>
          <a:p>
            <a:r>
              <a:rPr lang="pl-PL" sz="1400" b="0" i="0" dirty="0">
                <a:effectLst/>
                <a:latin typeface="Arial" panose="020B0604020202020204" pitchFamily="34" charset="0"/>
              </a:rPr>
              <a:t>korzystać ze stonowanych kolorów, eksponując najważniejsze informacje tymi bardziej jaskrawym</a:t>
            </a:r>
          </a:p>
          <a:p>
            <a:r>
              <a:rPr lang="pl-PL" sz="1400" b="0" i="0" dirty="0">
                <a:effectLst/>
                <a:latin typeface="Arial" panose="020B0604020202020204" pitchFamily="34" charset="0"/>
              </a:rPr>
              <a:t>unikać wyszukanych </a:t>
            </a:r>
            <a:r>
              <a:rPr lang="pl-PL" sz="1400" b="0" i="0" dirty="0" err="1">
                <a:effectLst/>
                <a:latin typeface="Arial" panose="020B0604020202020204" pitchFamily="34" charset="0"/>
              </a:rPr>
              <a:t>fontów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01078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AE7FB-9CEE-80CA-6BA8-9D29B437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84" y="2314227"/>
            <a:ext cx="10241280" cy="1234440"/>
          </a:xfrm>
        </p:spPr>
        <p:txBody>
          <a:bodyPr/>
          <a:lstStyle/>
          <a:p>
            <a:pPr algn="ctr"/>
            <a:r>
              <a:rPr lang="pl-PL" dirty="0"/>
              <a:t>Ciekawe przykłady wizualizacji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A075D-7AC0-8238-56F1-805A68EC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47" y="4251165"/>
            <a:ext cx="10241280" cy="3959352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272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C3A0FB-82B8-4D99-BBE6-32060361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2303"/>
            <a:ext cx="10241280" cy="1234440"/>
          </a:xfrm>
        </p:spPr>
        <p:txBody>
          <a:bodyPr>
            <a:normAutofit/>
          </a:bodyPr>
          <a:lstStyle/>
          <a:p>
            <a:r>
              <a:rPr lang="pl-PL" sz="2000" dirty="0"/>
              <a:t>Strona, na której można śledzić rozprzestrzenianie się wirusa sars-cov-2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ED298D5-66C6-005B-F688-B01147CAB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656912"/>
            <a:ext cx="8154063" cy="4519171"/>
          </a:xfrm>
        </p:spPr>
      </p:pic>
    </p:spTree>
    <p:extLst>
      <p:ext uri="{BB962C8B-B14F-4D97-AF65-F5344CB8AC3E}">
        <p14:creationId xmlns:p14="http://schemas.microsoft.com/office/powerpoint/2010/main" val="379521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C3A0FB-82B8-4D99-BBE6-32060361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2303"/>
            <a:ext cx="10241280" cy="1234440"/>
          </a:xfrm>
        </p:spPr>
        <p:txBody>
          <a:bodyPr>
            <a:normAutofit/>
          </a:bodyPr>
          <a:lstStyle/>
          <a:p>
            <a:r>
              <a:rPr lang="pl-PL" sz="2000" dirty="0"/>
              <a:t>ŚLEDZENIE POŻARÓW WYBUCHAJĄCYCH NA CAŁYM ŚWIECIE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999575D-D956-7781-1EE4-B1234FD9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F7FF5AE-FDC4-21DF-A41C-3EC76481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4382"/>
            <a:ext cx="8234313" cy="45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C3A0FB-82B8-4D99-BBE6-32060361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2303"/>
            <a:ext cx="10241280" cy="1234440"/>
          </a:xfrm>
        </p:spPr>
        <p:txBody>
          <a:bodyPr>
            <a:normAutofit/>
          </a:bodyPr>
          <a:lstStyle/>
          <a:p>
            <a:r>
              <a:rPr lang="pl-PL" sz="2000" dirty="0"/>
              <a:t>BAZA DANYCH ILUSTRUJĄCA POŁOŻENIE NADAJNIKÓW SIECI KOMPUTEROWEJ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999575D-D956-7781-1EE4-B1234FD9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CD0CB6-B8C7-36B6-1F6D-5E2A9188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01" y="1696826"/>
            <a:ext cx="8533564" cy="45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855398-22E9-6BFE-3CE5-68EF034A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69" y="238937"/>
            <a:ext cx="10241280" cy="1234440"/>
          </a:xfrm>
        </p:spPr>
        <p:txBody>
          <a:bodyPr/>
          <a:lstStyle/>
          <a:p>
            <a:r>
              <a:rPr lang="pl-PL" dirty="0"/>
              <a:t>ANALITYKA WBUDOWANA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71092A-1941-FAE5-A3ED-C8B3761F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69" y="1682894"/>
            <a:ext cx="10241280" cy="3959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0" i="0" dirty="0">
                <a:effectLst/>
                <a:latin typeface="Arial" panose="020B0604020202020204" pitchFamily="34" charset="0"/>
              </a:rPr>
              <a:t>W przeciwieństwie do tradycyjnej Business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Intelligence</a:t>
            </a:r>
            <a:r>
              <a:rPr lang="pl-PL" b="0" i="0" dirty="0">
                <a:effectLst/>
                <a:latin typeface="Arial" panose="020B0604020202020204" pitchFamily="34" charset="0"/>
              </a:rPr>
              <a:t>, która zakłada użytkowanie zewnętrznych aplikacji, analityka wbudowana umożliwia korzystanie z narzędzi analitycznych z poziomu aplikacji biznesowej już wykorzystywanej w organizacji. Nie ma więc konieczności przełączania się między aplikacjami, czego wynikiem jest oszczędność czasu każdego użytkownika.</a:t>
            </a:r>
          </a:p>
          <a:p>
            <a:pPr marL="0" indent="0">
              <a:buNone/>
            </a:pPr>
            <a:endParaRPr lang="pl-PL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l-PL" b="0" i="0" dirty="0">
                <a:effectLst/>
                <a:latin typeface="Arial" panose="020B0604020202020204" pitchFamily="34" charset="0"/>
              </a:rPr>
              <a:t>Analityka wbudowana pozwala osadzać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narzędza</a:t>
            </a:r>
            <a:r>
              <a:rPr lang="pl-PL" b="0" i="0" dirty="0">
                <a:effectLst/>
                <a:latin typeface="Arial" panose="020B0604020202020204" pitchFamily="34" charset="0"/>
              </a:rPr>
              <a:t> analityczne w interfejsie używanych przez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Ciebieaplikacji</a:t>
            </a:r>
            <a:r>
              <a:rPr lang="pl-PL" b="0" i="0" dirty="0">
                <a:effectLst/>
                <a:latin typeface="Arial" panose="020B0604020202020204" pitchFamily="34" charset="0"/>
              </a:rPr>
              <a:t> biznesowych, integrować dane z zewnętrzną aplikacją, oraz samodzielne budowanie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dashboardów</a:t>
            </a:r>
            <a:r>
              <a:rPr lang="pl-PL" b="0" i="0" dirty="0">
                <a:effectLst/>
                <a:latin typeface="Arial" panose="020B0604020202020204" pitchFamily="34" charset="0"/>
              </a:rPr>
              <a:t> (pulpitów nawigacyjnych)i dostosowanie ich do potrzeb użytkownika. Co ważne,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embedded</a:t>
            </a:r>
            <a:r>
              <a:rPr lang="pl-PL" b="0" i="0" dirty="0">
                <a:effectLst/>
                <a:latin typeface="Arial" panose="020B0604020202020204" pitchFamily="34" charset="0"/>
              </a:rPr>
              <a:t>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analytics</a:t>
            </a:r>
            <a:r>
              <a:rPr lang="pl-PL" b="0" i="0" dirty="0">
                <a:effectLst/>
                <a:latin typeface="Arial" panose="020B0604020202020204" pitchFamily="34" charset="0"/>
              </a:rPr>
              <a:t> umożliwia tworzenie i udostępnianie raportów osobom spoza Twojej firmy: klientom, partnerom czy dostawcom.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06243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1C2F31"/>
      </a:dk2>
      <a:lt2>
        <a:srgbClr val="F2F0F3"/>
      </a:lt2>
      <a:accent1>
        <a:srgbClr val="77B12B"/>
      </a:accent1>
      <a:accent2>
        <a:srgbClr val="37B720"/>
      </a:accent2>
      <a:accent3>
        <a:srgbClr val="2CB951"/>
      </a:accent3>
      <a:accent4>
        <a:srgbClr val="1FB484"/>
      </a:accent4>
      <a:accent5>
        <a:srgbClr val="2EB1BF"/>
      </a:accent5>
      <a:accent6>
        <a:srgbClr val="2374C9"/>
      </a:accent6>
      <a:hlink>
        <a:srgbClr val="8C5EC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488</Words>
  <Application>Microsoft Office PowerPoint</Application>
  <PresentationFormat>Panoramiczny</PresentationFormat>
  <Paragraphs>36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Times New Roman</vt:lpstr>
      <vt:lpstr>GradientRiseVTI</vt:lpstr>
      <vt:lpstr>Dashboard dla administratora sklepu internetowego</vt:lpstr>
      <vt:lpstr>Wizualizacja danych</vt:lpstr>
      <vt:lpstr>Na co pozwala?</vt:lpstr>
      <vt:lpstr>O czym trzeba pamiętać?</vt:lpstr>
      <vt:lpstr>Ciekawe przykłady wizualizacji danych</vt:lpstr>
      <vt:lpstr>Strona, na której można śledzić rozprzestrzenianie się wirusa sars-cov-2</vt:lpstr>
      <vt:lpstr>ŚLEDZENIE POŻARÓW WYBUCHAJĄCYCH NA CAŁYM ŚWIECIE</vt:lpstr>
      <vt:lpstr>BAZA DANYCH ILUSTRUJĄCA POŁOŻENIE NADAJNIKÓW SIECI KOMPUTEROWEJ</vt:lpstr>
      <vt:lpstr>ANALITYKA WBUDOWANA</vt:lpstr>
      <vt:lpstr>CEL PRACY</vt:lpstr>
      <vt:lpstr>Użyte technologie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dla administratora sklepu internetowego</dc:title>
  <dc:creator>Jerzy Dębowski</dc:creator>
  <cp:lastModifiedBy>Jerzy Dębowski</cp:lastModifiedBy>
  <cp:revision>1</cp:revision>
  <dcterms:created xsi:type="dcterms:W3CDTF">2023-05-28T18:40:05Z</dcterms:created>
  <dcterms:modified xsi:type="dcterms:W3CDTF">2023-05-28T19:08:22Z</dcterms:modified>
</cp:coreProperties>
</file>