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87E1B0-D05E-4785-B3C8-621F3717DB8E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582-F5BB-2AFD-2890-5A445732B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67A2-B023-2C09-C14C-5251A50B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1763-77EE-16F0-9071-EAA1B52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4BAA-1CDD-DED8-DB64-82DFE00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3FB2-221E-7B8D-689F-4D0CB300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36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C52F-DBC8-4393-AE13-79C9E683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C4CAE-185C-37CF-3D8F-DB66B9CE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CCC0-D87D-4D86-BEF6-85F3E319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4782-4E2B-137A-9D44-8EB68705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4FB0-6031-FCD0-AE98-56F12EB0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6841E-3727-5A0E-35E3-C638C3003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3A20-039B-41FB-42E6-7B2B86E0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0551-804A-0538-A8DC-DD89A64D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6DDB-496B-1ECC-4867-6444476F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3AFF-7270-AEBD-DE76-96B458A0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952B-FDCA-9BAF-EFCC-E3EF7FB8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C640-F50E-D7AC-18C4-906A4DF6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FBF1-3CDC-05E3-EB70-270489BD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325-9474-394C-81D8-5E59AE29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794E-1FBC-AB50-7191-4FC9A1AF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9494-9106-A50E-CF8A-5795EE2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A0B4-826F-08B2-CD76-C6F082E8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D8F4-6784-F758-D8D2-9C350D5B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E96-1F1A-0FAE-3F36-C942F70D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9359-5B9D-8065-28AB-7C2C777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97A3-BE87-DA0A-21C0-B0BDB46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2A91-2508-291E-5C4E-DCEC9A23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A8406-C92E-6D49-0424-0BBF2958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8879-D413-6806-CB02-EB08E8ED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2DF4-D059-4382-7DDD-A29E1392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D75-E94F-65C2-4E61-86DB9C60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7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5853-0E31-F29F-C540-6F99F4B1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7569-1C0A-07F3-FD06-9B498535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9A63B-3120-6555-F059-5AA0FFD8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B63D7-DD16-2BE7-D73F-3B03C9446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423B3-5461-C204-C385-34915737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37A1D-DDA3-EA06-D34C-9FFB2249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8E141-E339-ACBA-8B7F-4CC6A842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84984-9840-8128-6C1C-7EB2DF4E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75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D62C-26BE-B38B-3D9A-840CEC80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2E0EA-0A7D-9BD7-BB81-B3A689F8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3749-A4B6-16AA-A57D-7C3E4F61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6C157-97CA-9A6F-A88D-4949C32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29CC7-6BCD-4CD7-052B-8BD7F912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FE7D0-8E97-B094-DF3A-CE3EA115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13F83-6A48-C9E0-FD2F-5C9AF98D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0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2A8B-2322-13AA-ACC0-A13F920E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4E54-3FB9-487E-422C-08EEF705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D006-A6F5-39C8-5B8C-60E12B9E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8DCA-AB47-CE57-3921-54993C1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1CF0-9CD7-9371-A2E5-A1E7D52F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12235-DB2B-FC3F-A90B-3AFC58F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0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F0F-ADCD-D5B4-3D46-B54747FA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91C8-4BF1-2490-619D-8DD5CF3B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2E252-D49D-9EB1-C646-F5923A84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8FB79-C0F4-24F3-70E5-670B26DE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878A-2DFC-17F7-89B1-BA4CD46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A783-4736-851D-7993-A963DD1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4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5DCD6-EC03-CE2E-D828-2F8D7DB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BCEA-F0B2-BC60-16D3-64C1570B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7663-FD88-19C9-7E29-9A08DFB67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1CA3-87AD-4034-9902-765A519CB999}" type="datetimeFigureOut">
              <a:rPr lang="en-GB" smtClean="0"/>
              <a:t>28/12/2023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8759-A6D2-6F73-78FC-813F5003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8E52-8BDA-857A-DCA8-492056EF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6EB9-0597-4FC1-9AAD-23BBE8BFFE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7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5E7-5523-68BD-6928-3220C3153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</a:t>
            </a:r>
            <a:r>
              <a:rPr lang="pl-PL" dirty="0"/>
              <a:t> </a:t>
            </a:r>
            <a:r>
              <a:rPr lang="en-GB" dirty="0"/>
              <a:t>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86476-5C3B-6C4A-DA5C-DFF16A728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Jerzy Pawlik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6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8982-F0BE-BD75-FB23-FA35B6CD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en-GB" dirty="0" err="1"/>
              <a:t>roblem</a:t>
            </a:r>
            <a:r>
              <a:rPr lang="en-GB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AC5D-825C-822C-62D3-80542ED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scanner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 a laptop </a:t>
            </a:r>
            <a:r>
              <a:rPr lang="pl-PL" dirty="0" err="1"/>
              <a:t>camera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document</a:t>
            </a:r>
            <a:r>
              <a:rPr lang="pl-PL" dirty="0"/>
              <a:t> on the </a:t>
            </a:r>
            <a:r>
              <a:rPr lang="pl-PL" dirty="0" err="1"/>
              <a:t>camera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from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the </a:t>
            </a:r>
            <a:r>
              <a:rPr lang="pl-PL" dirty="0" err="1"/>
              <a:t>new</a:t>
            </a:r>
            <a:r>
              <a:rPr lang="pl-PL" dirty="0"/>
              <a:t> file, and </a:t>
            </a:r>
            <a:r>
              <a:rPr lang="pl-PL" dirty="0" err="1"/>
              <a:t>binarize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easier</a:t>
            </a:r>
            <a:r>
              <a:rPr lang="pl-PL" dirty="0"/>
              <a:t> to </a:t>
            </a:r>
            <a:r>
              <a:rPr lang="pl-PL" dirty="0" err="1"/>
              <a:t>read</a:t>
            </a:r>
            <a:r>
              <a:rPr lang="pl-PL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D65F-E46A-45D9-3356-1197D42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pipeline</a:t>
            </a:r>
            <a:r>
              <a:rPr lang="pl-PL" dirty="0"/>
              <a:t> of the </a:t>
            </a:r>
            <a:r>
              <a:rPr lang="pl-PL" dirty="0" err="1"/>
              <a:t>project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FCF217-662C-617B-87D7-8DFCBECA0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81189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016522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3939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Setting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computer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web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camera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capture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frames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6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2 . 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Detecting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contours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3 . 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cropping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the image and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transforming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4 . 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Binarization</a:t>
                      </a:r>
                      <a:r>
                        <a:rPr lang="pl-PL">
                          <a:solidFill>
                            <a:schemeClr val="tx1"/>
                          </a:solidFill>
                        </a:rPr>
                        <a:t> of the image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3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3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2D6-6DC8-5E81-01F4-9BCDA4A9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Perspective</a:t>
            </a:r>
            <a:r>
              <a:rPr lang="pl-PL" dirty="0"/>
              <a:t> </a:t>
            </a:r>
            <a:r>
              <a:rPr lang="pl-PL" dirty="0" err="1"/>
              <a:t>transformation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42844-A446-68F4-C9DD-72B6F0B1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56" y="1598593"/>
            <a:ext cx="10307488" cy="94310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890D6D-0032-4B13-D43F-E12D52FD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63" y="2856295"/>
            <a:ext cx="5370637" cy="2920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F87FD4-824B-CCD8-3A25-69BDFED6CE9A}"/>
              </a:ext>
            </a:extLst>
          </p:cNvPr>
          <p:cNvSpPr txBox="1"/>
          <p:nvPr/>
        </p:nvSpPr>
        <p:spPr>
          <a:xfrm>
            <a:off x="942256" y="3071973"/>
            <a:ext cx="4759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 err="1"/>
              <a:t>Transformation</a:t>
            </a:r>
            <a:r>
              <a:rPr lang="pl-PL" sz="2000" dirty="0"/>
              <a:t> matrix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defined</a:t>
            </a:r>
            <a:r>
              <a:rPr lang="pl-PL" sz="2000" dirty="0"/>
              <a:t> by 8 </a:t>
            </a:r>
            <a:r>
              <a:rPr lang="pl-PL" sz="2000" dirty="0" err="1"/>
              <a:t>constants</a:t>
            </a:r>
            <a:r>
              <a:rPr lang="pl-PL" sz="2000" dirty="0"/>
              <a:t>. </a:t>
            </a:r>
            <a:r>
              <a:rPr lang="pl-PL" sz="2000" dirty="0" err="1"/>
              <a:t>If</a:t>
            </a:r>
            <a:r>
              <a:rPr lang="pl-PL" sz="2000" dirty="0"/>
              <a:t> we </a:t>
            </a:r>
            <a:r>
              <a:rPr lang="pl-PL" sz="2000" dirty="0" err="1"/>
              <a:t>know</a:t>
            </a:r>
            <a:r>
              <a:rPr lang="pl-PL" sz="2000" dirty="0"/>
              <a:t> </a:t>
            </a:r>
            <a:r>
              <a:rPr lang="pl-PL" sz="2000" dirty="0" err="1"/>
              <a:t>location</a:t>
            </a:r>
            <a:r>
              <a:rPr lang="pl-PL" sz="2000" dirty="0"/>
              <a:t> of </a:t>
            </a:r>
            <a:r>
              <a:rPr lang="pl-PL" sz="2000" dirty="0" err="1"/>
              <a:t>at</a:t>
            </a:r>
            <a:r>
              <a:rPr lang="pl-PL" sz="2000" dirty="0"/>
              <a:t> </a:t>
            </a:r>
            <a:r>
              <a:rPr lang="pl-PL" sz="2000" dirty="0" err="1"/>
              <a:t>least</a:t>
            </a:r>
            <a:r>
              <a:rPr lang="pl-PL" sz="2000" dirty="0"/>
              <a:t> 4 the same </a:t>
            </a:r>
            <a:r>
              <a:rPr lang="pl-PL" sz="2000" dirty="0" err="1"/>
              <a:t>points</a:t>
            </a:r>
            <a:r>
              <a:rPr lang="pl-PL" sz="2000" dirty="0"/>
              <a:t> in </a:t>
            </a:r>
            <a:r>
              <a:rPr lang="pl-PL" sz="2000" dirty="0" err="1"/>
              <a:t>both</a:t>
            </a:r>
            <a:r>
              <a:rPr lang="pl-PL" sz="2000" dirty="0"/>
              <a:t> </a:t>
            </a:r>
            <a:r>
              <a:rPr lang="pl-PL" sz="2000" dirty="0" err="1"/>
              <a:t>input</a:t>
            </a:r>
            <a:r>
              <a:rPr lang="pl-PL" sz="2000" dirty="0"/>
              <a:t> and </a:t>
            </a:r>
            <a:r>
              <a:rPr lang="pl-PL" sz="2000" dirty="0" err="1"/>
              <a:t>output</a:t>
            </a:r>
            <a:r>
              <a:rPr lang="pl-PL" sz="2000" dirty="0"/>
              <a:t> </a:t>
            </a:r>
            <a:r>
              <a:rPr lang="pl-PL" sz="2000" dirty="0" err="1"/>
              <a:t>images</a:t>
            </a:r>
            <a:r>
              <a:rPr lang="pl-PL" sz="2000" dirty="0"/>
              <a:t> we </a:t>
            </a:r>
            <a:r>
              <a:rPr lang="pl-PL" sz="2000" dirty="0" err="1"/>
              <a:t>get</a:t>
            </a:r>
            <a:r>
              <a:rPr lang="pl-PL" sz="2000" dirty="0"/>
              <a:t> 8 </a:t>
            </a:r>
            <a:r>
              <a:rPr lang="pl-PL" sz="2000" dirty="0" err="1"/>
              <a:t>equations</a:t>
            </a:r>
            <a:r>
              <a:rPr lang="pl-PL" sz="2000" dirty="0"/>
              <a:t> and 8 </a:t>
            </a:r>
            <a:r>
              <a:rPr lang="pl-PL" sz="2000" dirty="0" err="1"/>
              <a:t>unknowns</a:t>
            </a:r>
            <a:r>
              <a:rPr lang="pl-PL" sz="2000" dirty="0"/>
              <a:t>,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easily</a:t>
            </a:r>
            <a:r>
              <a:rPr lang="pl-PL" sz="2000" dirty="0"/>
              <a:t> </a:t>
            </a:r>
            <a:r>
              <a:rPr lang="pl-PL" sz="2000" dirty="0" err="1"/>
              <a:t>solved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81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27BD-97BD-2554-30A4-478EDFF3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Input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samples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B0AC-D687-A924-FF5B-1499B9C1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2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126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Document scanner</vt:lpstr>
      <vt:lpstr>Problem definition</vt:lpstr>
      <vt:lpstr>The pipeline of the project</vt:lpstr>
      <vt:lpstr>Perspective transformation</vt:lpstr>
      <vt:lpstr>Input output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scanner</dc:title>
  <dc:creator>Pawlik, Jerzy</dc:creator>
  <cp:lastModifiedBy>Pawlik, Jerzy</cp:lastModifiedBy>
  <cp:revision>1</cp:revision>
  <dcterms:created xsi:type="dcterms:W3CDTF">2023-12-28T16:11:32Z</dcterms:created>
  <dcterms:modified xsi:type="dcterms:W3CDTF">2023-12-30T22:59:36Z</dcterms:modified>
</cp:coreProperties>
</file>