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E1F4EB-C579-4049-A2C4-91C071D651BF}">
          <p14:sldIdLst>
            <p14:sldId id="256"/>
            <p14:sldId id="257"/>
            <p14:sldId id="258"/>
            <p14:sldId id="259"/>
          </p14:sldIdLst>
        </p14:section>
        <p14:section name="Untitled Section" id="{71A79B00-E0C7-4B14-BDC4-A218E2F2C171}">
          <p14:sldIdLst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6DC3-C224-4835-ACE6-2CA5C52381F4}" type="datetimeFigureOut">
              <a:rPr lang="en-GB" smtClean="0"/>
              <a:t>12/07/2023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A31A-8533-4683-8727-4745DC54C5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38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6DC3-C224-4835-ACE6-2CA5C52381F4}" type="datetimeFigureOut">
              <a:rPr lang="en-GB" smtClean="0"/>
              <a:t>12/07/2023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A31A-8533-4683-8727-4745DC54C5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01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6DC3-C224-4835-ACE6-2CA5C52381F4}" type="datetimeFigureOut">
              <a:rPr lang="en-GB" smtClean="0"/>
              <a:t>12/07/2023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A31A-8533-4683-8727-4745DC54C5F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537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6DC3-C224-4835-ACE6-2CA5C52381F4}" type="datetimeFigureOut">
              <a:rPr lang="en-GB" smtClean="0"/>
              <a:t>12/07/2023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A31A-8533-4683-8727-4745DC54C5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801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6DC3-C224-4835-ACE6-2CA5C52381F4}" type="datetimeFigureOut">
              <a:rPr lang="en-GB" smtClean="0"/>
              <a:t>12/07/2023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A31A-8533-4683-8727-4745DC54C5F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553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6DC3-C224-4835-ACE6-2CA5C52381F4}" type="datetimeFigureOut">
              <a:rPr lang="en-GB" smtClean="0"/>
              <a:t>12/07/2023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A31A-8533-4683-8727-4745DC54C5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361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6DC3-C224-4835-ACE6-2CA5C52381F4}" type="datetimeFigureOut">
              <a:rPr lang="en-GB" smtClean="0"/>
              <a:t>12/07/2023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A31A-8533-4683-8727-4745DC54C5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5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6DC3-C224-4835-ACE6-2CA5C52381F4}" type="datetimeFigureOut">
              <a:rPr lang="en-GB" smtClean="0"/>
              <a:t>12/07/2023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A31A-8533-4683-8727-4745DC54C5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55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6DC3-C224-4835-ACE6-2CA5C52381F4}" type="datetimeFigureOut">
              <a:rPr lang="en-GB" smtClean="0"/>
              <a:t>12/07/2023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A31A-8533-4683-8727-4745DC54C5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69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6DC3-C224-4835-ACE6-2CA5C52381F4}" type="datetimeFigureOut">
              <a:rPr lang="en-GB" smtClean="0"/>
              <a:t>12/07/2023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A31A-8533-4683-8727-4745DC54C5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4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6DC3-C224-4835-ACE6-2CA5C52381F4}" type="datetimeFigureOut">
              <a:rPr lang="en-GB" smtClean="0"/>
              <a:t>12/07/2023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A31A-8533-4683-8727-4745DC54C5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07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6DC3-C224-4835-ACE6-2CA5C52381F4}" type="datetimeFigureOut">
              <a:rPr lang="en-GB" smtClean="0"/>
              <a:t>12/07/2023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A31A-8533-4683-8727-4745DC54C5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33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6DC3-C224-4835-ACE6-2CA5C52381F4}" type="datetimeFigureOut">
              <a:rPr lang="en-GB" smtClean="0"/>
              <a:t>12/07/2023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A31A-8533-4683-8727-4745DC54C5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37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6DC3-C224-4835-ACE6-2CA5C52381F4}" type="datetimeFigureOut">
              <a:rPr lang="en-GB" smtClean="0"/>
              <a:t>12/07/2023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A31A-8533-4683-8727-4745DC54C5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77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6DC3-C224-4835-ACE6-2CA5C52381F4}" type="datetimeFigureOut">
              <a:rPr lang="en-GB" smtClean="0"/>
              <a:t>12/07/2023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A31A-8533-4683-8727-4745DC54C5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43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6DC3-C224-4835-ACE6-2CA5C52381F4}" type="datetimeFigureOut">
              <a:rPr lang="en-GB" smtClean="0"/>
              <a:t>12/07/2023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6A31A-8533-4683-8727-4745DC54C5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67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6DC3-C224-4835-ACE6-2CA5C52381F4}" type="datetimeFigureOut">
              <a:rPr lang="en-GB" smtClean="0"/>
              <a:t>12/07/2023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16A31A-8533-4683-8727-4745DC54C5F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067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B8F4-D7B2-D827-2CDE-24E83267B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Pack It!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9889F-ECD9-0642-EC06-BA3D27112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Jerzy Pawlik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E9F86-5B5B-88D2-223A-2DB162C61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847" y="156706"/>
            <a:ext cx="2962688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1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495D4-4A89-5AA8-16B3-49E27502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chemeClr val="tx1">
                    <a:lumMod val="85000"/>
                    <a:lumOff val="15000"/>
                  </a:schemeClr>
                </a:solidFill>
              </a:rPr>
              <a:t>The Idea:</a:t>
            </a:r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7B31-ECF5-080F-483E-5A77DEA7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rgbClr val="FFFFFF"/>
                </a:solidFill>
              </a:rPr>
              <a:t>The idea was</a:t>
            </a:r>
            <a:r>
              <a:rPr lang="pl-PL">
                <a:solidFill>
                  <a:srgbClr val="FFFFFF"/>
                </a:solidFill>
              </a:rPr>
              <a:t> to </a:t>
            </a:r>
            <a:r>
              <a:rPr lang="en-GB">
                <a:solidFill>
                  <a:srgbClr val="FFFFFF"/>
                </a:solidFill>
              </a:rPr>
              <a:t>create</a:t>
            </a:r>
            <a:r>
              <a:rPr lang="pl-PL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an</a:t>
            </a:r>
            <a:r>
              <a:rPr lang="pl-PL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app</a:t>
            </a:r>
            <a:r>
              <a:rPr lang="pl-PL">
                <a:solidFill>
                  <a:srgbClr val="FFFFFF"/>
                </a:solidFill>
              </a:rPr>
              <a:t> for </a:t>
            </a:r>
            <a:r>
              <a:rPr lang="en-GB">
                <a:solidFill>
                  <a:srgbClr val="FFFFFF"/>
                </a:solidFill>
              </a:rPr>
              <a:t>travellers to help them packing for their journeys. However contrary to a</a:t>
            </a:r>
            <a:r>
              <a:rPr lang="pl-PL">
                <a:solidFill>
                  <a:srgbClr val="FFFFFF"/>
                </a:solidFill>
              </a:rPr>
              <a:t>th</a:t>
            </a:r>
            <a:r>
              <a:rPr lang="en-GB">
                <a:solidFill>
                  <a:srgbClr val="FFFFFF"/>
                </a:solidFill>
              </a:rPr>
              <a:t>er apps that are available </a:t>
            </a:r>
            <a:r>
              <a:rPr lang="pl-PL">
                <a:solidFill>
                  <a:srgbClr val="FFFFFF"/>
                </a:solidFill>
              </a:rPr>
              <a:t>on </a:t>
            </a:r>
            <a:r>
              <a:rPr lang="en-GB">
                <a:solidFill>
                  <a:srgbClr val="FFFFFF"/>
                </a:solidFill>
              </a:rPr>
              <a:t>play store, this app wasn’t only me</a:t>
            </a:r>
            <a:r>
              <a:rPr lang="pl-PL">
                <a:solidFill>
                  <a:srgbClr val="FFFFFF"/>
                </a:solidFill>
              </a:rPr>
              <a:t>ant</a:t>
            </a:r>
            <a:r>
              <a:rPr lang="en-GB">
                <a:solidFill>
                  <a:srgbClr val="FFFFFF"/>
                </a:solidFill>
              </a:rPr>
              <a:t> to be a simple „to do” list</a:t>
            </a:r>
            <a:r>
              <a:rPr lang="pl-PL">
                <a:solidFill>
                  <a:srgbClr val="FFFFFF"/>
                </a:solidFill>
              </a:rPr>
              <a:t>. </a:t>
            </a:r>
            <a:r>
              <a:rPr lang="en-GB">
                <a:solidFill>
                  <a:srgbClr val="FFFFFF"/>
                </a:solidFill>
              </a:rPr>
              <a:t>I use</a:t>
            </a:r>
            <a:r>
              <a:rPr lang="pl-PL">
                <a:solidFill>
                  <a:srgbClr val="FFFFFF"/>
                </a:solidFill>
              </a:rPr>
              <a:t> to</a:t>
            </a:r>
            <a:r>
              <a:rPr lang="en-GB">
                <a:solidFill>
                  <a:srgbClr val="FFFFFF"/>
                </a:solidFill>
              </a:rPr>
              <a:t> perceive packing as </a:t>
            </a:r>
            <a:r>
              <a:rPr lang="pl-PL">
                <a:solidFill>
                  <a:srgbClr val="FFFFFF"/>
                </a:solidFill>
              </a:rPr>
              <a:t>a </a:t>
            </a:r>
            <a:r>
              <a:rPr lang="en-GB">
                <a:solidFill>
                  <a:srgbClr val="FFFFFF"/>
                </a:solidFill>
              </a:rPr>
              <a:t>process, where you not only have to put the item into a bag, but usually first find/buy/borrow it and prepare it</a:t>
            </a:r>
            <a:r>
              <a:rPr lang="pl-PL">
                <a:solidFill>
                  <a:srgbClr val="FFFFFF"/>
                </a:solidFill>
              </a:rPr>
              <a:t>. </a:t>
            </a:r>
            <a:r>
              <a:rPr lang="en-GB">
                <a:solidFill>
                  <a:srgbClr val="FFFFFF"/>
                </a:solidFill>
              </a:rPr>
              <a:t>That</a:t>
            </a:r>
            <a:r>
              <a:rPr lang="pl-PL">
                <a:solidFill>
                  <a:srgbClr val="FFFFFF"/>
                </a:solidFill>
              </a:rPr>
              <a:t>’</a:t>
            </a:r>
            <a:r>
              <a:rPr lang="en-GB">
                <a:solidFill>
                  <a:srgbClr val="FFFFFF"/>
                </a:solidFill>
              </a:rPr>
              <a:t>s why, I wanted to  let uses assign a custom „tags” to each items and then see a lists of items with particular tag.</a:t>
            </a:r>
            <a:r>
              <a:rPr lang="pl-PL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Tags can be used to list items that we for example want „to buy” or the items that for some reason we must pack not earlier than before set off.  I believe that this can help organising the packing a lot</a:t>
            </a:r>
          </a:p>
        </p:txBody>
      </p:sp>
    </p:spTree>
    <p:extLst>
      <p:ext uri="{BB962C8B-B14F-4D97-AF65-F5344CB8AC3E}">
        <p14:creationId xmlns:p14="http://schemas.microsoft.com/office/powerpoint/2010/main" val="402525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BF41-23C4-E136-4170-791D8153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solution</a:t>
            </a:r>
            <a:r>
              <a:rPr lang="pl-PL" dirty="0"/>
              <a:t>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CCDD-26A9-0D90-DD84-F072114B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4400" dirty="0" err="1"/>
              <a:t>SQLite</a:t>
            </a:r>
            <a:r>
              <a:rPr lang="pl-PL" sz="4400" dirty="0"/>
              <a:t> </a:t>
            </a:r>
            <a:r>
              <a:rPr lang="pl-PL" sz="4400" dirty="0" err="1"/>
              <a:t>database</a:t>
            </a:r>
            <a:r>
              <a:rPr lang="pl-PL" sz="4400" dirty="0"/>
              <a:t>!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90847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C031-321B-BF74-A526-B3AFD48E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l-PL" dirty="0"/>
              <a:t>Database </a:t>
            </a:r>
            <a:r>
              <a:rPr lang="en-GB" b="1" dirty="0"/>
              <a:t>Diagram</a:t>
            </a:r>
            <a:r>
              <a:rPr lang="pl-PL" b="1" dirty="0"/>
              <a:t>: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D6C249-BFC2-D0BC-F07B-2B8B7F81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Ink Drawings&#10;Trips&#10;Ink Drawings&#10;Trip ID&#10;&#10;Trip name&#10;Ink Drawings&#10;Junction&#10;Ink Drawings&#10;Junction ID&#10;&#10;Tag ID&#10;&#10;Item ID&#10;Ink Drawings&#10;Tags&#10;Ink Drawings&#10;Tag ID&#10;&#10;Tag trip ID&#10;&#10;Tag name&#10;&#10;Desription &#10;Ink Drawings&#10;Item&#10;Ink Drawings&#10;item ID&#10;&#10;trip ID&#10;&#10;Name&#10;&#10;Description&#10;&#10;Checked (bool)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19B96B43-B779-E128-37EA-8DC68255C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878" y="1309410"/>
            <a:ext cx="8596669" cy="53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4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A03F-181B-7A2B-86F5-E56F325F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298334" cy="777411"/>
          </a:xfrm>
        </p:spPr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works</a:t>
            </a:r>
            <a:r>
              <a:rPr lang="pl-PL" dirty="0"/>
              <a:t>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F33B4-7A56-2347-7A7E-9BD7FEAB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17" y="2311686"/>
            <a:ext cx="2012435" cy="43305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8361B3-7869-90DE-D32D-4A5A647D5CA0}"/>
              </a:ext>
            </a:extLst>
          </p:cNvPr>
          <p:cNvSpPr txBox="1"/>
          <p:nvPr/>
        </p:nvSpPr>
        <p:spPr>
          <a:xfrm>
            <a:off x="677334" y="1736601"/>
            <a:ext cx="227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1. </a:t>
            </a:r>
            <a:r>
              <a:rPr lang="pl-PL" dirty="0" err="1"/>
              <a:t>trips</a:t>
            </a:r>
            <a:r>
              <a:rPr lang="pl-PL" dirty="0"/>
              <a:t> list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4F2AA-7BF8-B59D-FDD2-FDAA9FAB8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209" y="2311686"/>
            <a:ext cx="2012435" cy="43159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108369-A711-3DBE-3704-15562D901295}"/>
              </a:ext>
            </a:extLst>
          </p:cNvPr>
          <p:cNvSpPr txBox="1"/>
          <p:nvPr/>
        </p:nvSpPr>
        <p:spPr>
          <a:xfrm>
            <a:off x="3372897" y="1777697"/>
            <a:ext cx="236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2. Inside the </a:t>
            </a:r>
            <a:r>
              <a:rPr lang="pl-PL" dirty="0" err="1"/>
              <a:t>trip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7C9F17-B674-E2F0-7BFC-9B0BC7C86562}"/>
              </a:ext>
            </a:extLst>
          </p:cNvPr>
          <p:cNvCxnSpPr/>
          <p:nvPr/>
        </p:nvCxnSpPr>
        <p:spPr>
          <a:xfrm>
            <a:off x="2822952" y="3133618"/>
            <a:ext cx="725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2AAF5D-45F3-8F22-6B50-6A485D8034D3}"/>
              </a:ext>
            </a:extLst>
          </p:cNvPr>
          <p:cNvCxnSpPr/>
          <p:nvPr/>
        </p:nvCxnSpPr>
        <p:spPr>
          <a:xfrm flipH="1" flipV="1">
            <a:off x="4975668" y="5003515"/>
            <a:ext cx="1322390" cy="130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D74996-131A-DB15-5CAC-F4EF38706C74}"/>
              </a:ext>
            </a:extLst>
          </p:cNvPr>
          <p:cNvSpPr txBox="1"/>
          <p:nvPr/>
        </p:nvSpPr>
        <p:spPr>
          <a:xfrm>
            <a:off x="6441897" y="6248400"/>
            <a:ext cx="283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List of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tags</a:t>
            </a:r>
            <a:r>
              <a:rPr lang="pl-PL" dirty="0"/>
              <a:t> in a </a:t>
            </a:r>
            <a:r>
              <a:rPr lang="pl-PL" dirty="0" err="1"/>
              <a:t>trip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78A70C-377D-9A3D-8DD8-B2836E10C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770" y="330435"/>
            <a:ext cx="2070069" cy="449841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C8983A-7847-66F9-17A0-1443248FE9C4}"/>
              </a:ext>
            </a:extLst>
          </p:cNvPr>
          <p:cNvCxnSpPr>
            <a:endCxn id="15" idx="1"/>
          </p:cNvCxnSpPr>
          <p:nvPr/>
        </p:nvCxnSpPr>
        <p:spPr>
          <a:xfrm flipV="1">
            <a:off x="5404207" y="2579645"/>
            <a:ext cx="971563" cy="144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CF0676-D527-7B82-2D11-E4EA24991E39}"/>
              </a:ext>
            </a:extLst>
          </p:cNvPr>
          <p:cNvCxnSpPr/>
          <p:nvPr/>
        </p:nvCxnSpPr>
        <p:spPr>
          <a:xfrm>
            <a:off x="5332288" y="4828854"/>
            <a:ext cx="3750067" cy="28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DCDA6BC-AC95-BE53-9B43-6995E2869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661" y="1836210"/>
            <a:ext cx="2170237" cy="47815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8EBA08-4F72-B59D-3E00-11C0A3A11FE6}"/>
              </a:ext>
            </a:extLst>
          </p:cNvPr>
          <p:cNvSpPr txBox="1"/>
          <p:nvPr/>
        </p:nvSpPr>
        <p:spPr>
          <a:xfrm>
            <a:off x="9082355" y="1387011"/>
            <a:ext cx="259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3b </a:t>
            </a:r>
            <a:r>
              <a:rPr lang="pl-PL" dirty="0" err="1"/>
              <a:t>items</a:t>
            </a:r>
            <a:r>
              <a:rPr lang="pl-PL" dirty="0"/>
              <a:t> with </a:t>
            </a:r>
            <a:r>
              <a:rPr lang="pl-PL" dirty="0" err="1"/>
              <a:t>tag</a:t>
            </a:r>
            <a:r>
              <a:rPr lang="pl-PL" dirty="0"/>
              <a:t> list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0E8C07-F7F5-64AC-F912-D1492561C78D}"/>
              </a:ext>
            </a:extLst>
          </p:cNvPr>
          <p:cNvSpPr txBox="1"/>
          <p:nvPr/>
        </p:nvSpPr>
        <p:spPr>
          <a:xfrm>
            <a:off x="8609744" y="330435"/>
            <a:ext cx="207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3a </a:t>
            </a: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items</a:t>
            </a:r>
            <a:r>
              <a:rPr lang="pl-PL" dirty="0"/>
              <a:t>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77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F9EF-E8B6-437A-B90D-0F452589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9604"/>
          </a:xfrm>
        </p:spPr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coded</a:t>
            </a:r>
            <a:r>
              <a:rPr lang="pl-PL" dirty="0"/>
              <a:t>?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E2913-AB67-AADE-AA70-25785092A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075" y="2135132"/>
            <a:ext cx="2474112" cy="43878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423D79-A98E-ED9B-2AE1-7AD38C35A003}"/>
              </a:ext>
            </a:extLst>
          </p:cNvPr>
          <p:cNvSpPr txBox="1"/>
          <p:nvPr/>
        </p:nvSpPr>
        <p:spPr>
          <a:xfrm>
            <a:off x="2567075" y="1469204"/>
            <a:ext cx="247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All</a:t>
            </a:r>
            <a:r>
              <a:rPr lang="pl-PL" dirty="0"/>
              <a:t> the </a:t>
            </a:r>
            <a:r>
              <a:rPr lang="pl-PL" dirty="0" err="1"/>
              <a:t>classes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508F2F-E379-AA6C-5E60-6ED2320E1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814" y="2135132"/>
            <a:ext cx="2628270" cy="2914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C0924A-6023-0394-755D-05135B8457F6}"/>
              </a:ext>
            </a:extLst>
          </p:cNvPr>
          <p:cNvSpPr txBox="1"/>
          <p:nvPr/>
        </p:nvSpPr>
        <p:spPr>
          <a:xfrm>
            <a:off x="7150814" y="1438919"/>
            <a:ext cx="262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All</a:t>
            </a:r>
            <a:r>
              <a:rPr lang="pl-PL" dirty="0"/>
              <a:t> the </a:t>
            </a:r>
            <a:r>
              <a:rPr lang="pl-PL" dirty="0" err="1"/>
              <a:t>activities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36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010D-5E43-1DB2-F001-508DA0E2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of a database queries</a:t>
            </a:r>
            <a:r>
              <a:rPr lang="pl-PL"/>
              <a:t>: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D41254-F056-2D47-3BCA-3A961690E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172" y="2976563"/>
            <a:ext cx="4876828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1EE4A-FFCF-9ED9-E81E-B7C4CEAE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10" y="1366768"/>
            <a:ext cx="6650706" cy="36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5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C497-1C48-6B6C-C549-F97B9F59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43" y="2108200"/>
            <a:ext cx="8596668" cy="1320800"/>
          </a:xfrm>
        </p:spPr>
        <p:txBody>
          <a:bodyPr/>
          <a:lstStyle/>
          <a:p>
            <a:r>
              <a:rPr lang="en-GB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4423997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</TotalTime>
  <Words>225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Pack It!</vt:lpstr>
      <vt:lpstr>The Idea:</vt:lpstr>
      <vt:lpstr>The solution:</vt:lpstr>
      <vt:lpstr>Database Diagram:</vt:lpstr>
      <vt:lpstr>How it works?</vt:lpstr>
      <vt:lpstr>How it is coded?</vt:lpstr>
      <vt:lpstr>Some of a database queries: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 It!</dc:title>
  <dc:creator>Pawlik, Jerzy</dc:creator>
  <cp:lastModifiedBy>Pawlik, Jerzy</cp:lastModifiedBy>
  <cp:revision>4</cp:revision>
  <dcterms:created xsi:type="dcterms:W3CDTF">2023-07-12T12:28:19Z</dcterms:created>
  <dcterms:modified xsi:type="dcterms:W3CDTF">2023-07-12T21:13:19Z</dcterms:modified>
</cp:coreProperties>
</file>