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7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650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07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2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Assignment 3: Director Network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9536" y="5741982"/>
            <a:ext cx="98323" cy="45719"/>
          </a:xfr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Centrality - Finding the Influencers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To identify influential directors, we used:</a:t>
            </a:r>
          </a:p>
          <a:p>
            <a:endParaRPr dirty="0"/>
          </a:p>
          <a:p>
            <a:r>
              <a:rPr dirty="0"/>
              <a:t>🔗 Degree Centrality – Measures how many boards a director is on.</a:t>
            </a:r>
          </a:p>
          <a:p>
            <a:r>
              <a:rPr dirty="0"/>
              <a:t>🌐 Eigenvector Centrality – Scores directors connected to other big players.</a:t>
            </a:r>
          </a:p>
          <a:p>
            <a:r>
              <a:rPr dirty="0"/>
              <a:t>🧭 Betweenness Centrality – NEW! Highlights directors who link different board groups.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💡 Why it matters: These 'bridge builders' may connect us to acquirers who otherwise wouldn’t notice 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Improving the Code for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We cleaned and clarified the code to make it easier to follow:</a:t>
            </a:r>
          </a:p>
          <a:p>
            <a:endParaRPr dirty="0"/>
          </a:p>
          <a:p>
            <a:r>
              <a:rPr dirty="0"/>
              <a:t>✅ Cleaned redundant graph-building logic</a:t>
            </a:r>
          </a:p>
          <a:p>
            <a:r>
              <a:rPr dirty="0"/>
              <a:t>✅ Renamed vague variables (e.g. '</a:t>
            </a:r>
            <a:r>
              <a:rPr dirty="0" err="1"/>
              <a:t>df</a:t>
            </a:r>
            <a:r>
              <a:rPr dirty="0"/>
              <a:t>' → '</a:t>
            </a:r>
            <a:r>
              <a:rPr dirty="0" err="1"/>
              <a:t>directorships_df</a:t>
            </a:r>
            <a:r>
              <a:rPr dirty="0"/>
              <a:t>')</a:t>
            </a:r>
          </a:p>
          <a:p>
            <a:r>
              <a:rPr dirty="0"/>
              <a:t>✅ Added comments to explain complex merges</a:t>
            </a:r>
          </a:p>
          <a:p>
            <a:r>
              <a:rPr dirty="0"/>
              <a:t>✅ Documented model parameters like DBSCAN eps &amp; </a:t>
            </a:r>
            <a:r>
              <a:rPr dirty="0" err="1"/>
              <a:t>min_samples</a:t>
            </a:r>
            <a:endParaRPr dirty="0"/>
          </a:p>
          <a:p>
            <a:endParaRPr dirty="0"/>
          </a:p>
          <a:p>
            <a:r>
              <a:rPr dirty="0"/>
              <a:t>🧠 This helps both tech and non-tech audiences trust the process.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3: Exploring the 'Software Background'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We explored a key underused feature:</a:t>
            </a:r>
            <a:endParaRPr lang="en-IN" dirty="0"/>
          </a:p>
          <a:p>
            <a:endParaRPr lang="en-IN" dirty="0"/>
          </a:p>
          <a:p>
            <a:r>
              <a:rPr dirty="0"/>
              <a:t>💻 </a:t>
            </a:r>
            <a:r>
              <a:rPr dirty="0" err="1"/>
              <a:t>software_background</a:t>
            </a:r>
            <a:r>
              <a:rPr dirty="0"/>
              <a:t> – shows which directors come from tech roles.</a:t>
            </a:r>
          </a:p>
          <a:p>
            <a:endParaRPr dirty="0"/>
          </a:p>
          <a:p>
            <a:r>
              <a:rPr dirty="0"/>
              <a:t>🚀 Why it's useful:</a:t>
            </a:r>
          </a:p>
          <a:p>
            <a:r>
              <a:rPr dirty="0"/>
              <a:t>- Tech directors may better understand startups</a:t>
            </a:r>
          </a:p>
          <a:p>
            <a:r>
              <a:rPr dirty="0"/>
              <a:t>- More likely to see our value</a:t>
            </a:r>
          </a:p>
          <a:p>
            <a:r>
              <a:rPr dirty="0"/>
              <a:t>- Often better connected to innovative companies</a:t>
            </a:r>
          </a:p>
          <a:p>
            <a:endParaRPr dirty="0"/>
          </a:p>
          <a:p>
            <a:r>
              <a:rPr dirty="0"/>
              <a:t>➡️ Could help us find a champion for acquisition.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Adding Crunchbase or PitchBook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We recommended adding a real-world dataset:</a:t>
            </a:r>
          </a:p>
          <a:p>
            <a:endParaRPr dirty="0"/>
          </a:p>
          <a:p>
            <a:r>
              <a:rPr dirty="0"/>
              <a:t>📂 Crunchbase / </a:t>
            </a:r>
            <a:r>
              <a:rPr dirty="0" err="1"/>
              <a:t>PitchBook</a:t>
            </a:r>
            <a:r>
              <a:rPr dirty="0"/>
              <a:t>:</a:t>
            </a:r>
          </a:p>
          <a:p>
            <a:r>
              <a:rPr dirty="0"/>
              <a:t>- Tracks acquisitions, funding rounds, and board connections</a:t>
            </a:r>
          </a:p>
          <a:p>
            <a:r>
              <a:rPr dirty="0"/>
              <a:t>- Shows who’s already helped sell or scale companies</a:t>
            </a:r>
          </a:p>
          <a:p>
            <a:endParaRPr dirty="0"/>
          </a:p>
          <a:p>
            <a:r>
              <a:rPr dirty="0"/>
              <a:t>🔍 Why it helps: We can spot patterns and find ‘deal-makers’ from real history.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5(a): Simplifying for Non-Technical Audiences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We tailored our visuals and message: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🎨 Clear visuals:</a:t>
            </a:r>
          </a:p>
          <a:p>
            <a:r>
              <a:rPr dirty="0"/>
              <a:t>- Color-coded network plots</a:t>
            </a:r>
          </a:p>
          <a:p>
            <a:r>
              <a:rPr dirty="0"/>
              <a:t>- Bubble size = influence, Color = software background</a:t>
            </a:r>
          </a:p>
          <a:p>
            <a:r>
              <a:rPr dirty="0"/>
              <a:t>- Legends that speak business, not tech</a:t>
            </a:r>
          </a:p>
          <a:p>
            <a:endParaRPr dirty="0"/>
          </a:p>
          <a:p>
            <a:r>
              <a:rPr dirty="0"/>
              <a:t>🧑‍💼 Pitch message:</a:t>
            </a:r>
          </a:p>
          <a:p>
            <a:r>
              <a:rPr dirty="0"/>
              <a:t>"We analyzed 1,000+ directors and found the 5 with the most power to connect us with top-tier buyers."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5(c): Is It Ethical?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Yes – if done responsibly.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✅ We used public data to understand networks</a:t>
            </a:r>
          </a:p>
          <a:p>
            <a:r>
              <a:rPr dirty="0"/>
              <a:t>❌ We avoided profiling or making unfair assumptions</a:t>
            </a:r>
          </a:p>
          <a:p>
            <a:r>
              <a:rPr dirty="0"/>
              <a:t>🤝 We believe in:</a:t>
            </a:r>
          </a:p>
          <a:p>
            <a:r>
              <a:rPr dirty="0"/>
              <a:t>- Transparency when engaging directors</a:t>
            </a:r>
          </a:p>
          <a:p>
            <a:r>
              <a:rPr dirty="0"/>
              <a:t>- Respecting privacy, even with public info</a:t>
            </a:r>
          </a:p>
          <a:p>
            <a:r>
              <a:rPr dirty="0"/>
              <a:t>- Not letting bias guide the analysis</a:t>
            </a:r>
          </a:p>
          <a:p>
            <a:endParaRPr dirty="0"/>
          </a:p>
          <a:p>
            <a:r>
              <a:rPr dirty="0"/>
              <a:t>💬 Conclusion: It's ethical if we use insights to build honest connections.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Summary: Using Network Science to Build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🔍 We mapped director networks to find hidden influencers</a:t>
            </a:r>
          </a:p>
          <a:p>
            <a:r>
              <a:rPr dirty="0"/>
              <a:t>💻 Added tech background and betweenness to improve insight</a:t>
            </a:r>
          </a:p>
          <a:p>
            <a:r>
              <a:rPr dirty="0"/>
              <a:t>📈 Found 5 high-potential allies for acquisition</a:t>
            </a:r>
          </a:p>
          <a:p>
            <a:r>
              <a:rPr dirty="0"/>
              <a:t>⚖️ Handled data ethically and clearly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🎯 Outcome: A human-first strategy for using board networks to drive startup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465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Assignment 3: Director Network Insights</vt:lpstr>
      <vt:lpstr>Task 1: Centrality - Finding the Influencers</vt:lpstr>
      <vt:lpstr>Task 2: Improving the Code for Clarity</vt:lpstr>
      <vt:lpstr>Task 3: Exploring the 'Software Background' Feature</vt:lpstr>
      <vt:lpstr>Task 4: Adding Crunchbase or PitchBook Data</vt:lpstr>
      <vt:lpstr>Task 5(a): Simplifying for Non-Technical Audiences</vt:lpstr>
      <vt:lpstr>Task 5(c): Is It Ethical?</vt:lpstr>
      <vt:lpstr>Summary: Using Network Science to Build Opportunity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JESWIN D</dc:creator>
  <cp:keywords/>
  <dc:description>generated using python-pptx</dc:description>
  <cp:lastModifiedBy>JESWIN D</cp:lastModifiedBy>
  <cp:revision>2</cp:revision>
  <dcterms:created xsi:type="dcterms:W3CDTF">2013-01-27T09:14:16Z</dcterms:created>
  <dcterms:modified xsi:type="dcterms:W3CDTF">2025-06-08T11:09:19Z</dcterms:modified>
  <cp:category/>
</cp:coreProperties>
</file>