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256" r:id="rId5"/>
    <p:sldId id="257" r:id="rId6"/>
    <p:sldId id="258" r:id="rId7"/>
    <p:sldId id="259" r:id="rId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32" autoAdjust="0"/>
  </p:normalViewPr>
  <p:slideViewPr>
    <p:cSldViewPr snapToGrid="0">
      <p:cViewPr varScale="1">
        <p:scale>
          <a:sx n="86" d="100"/>
          <a:sy n="86" d="100"/>
        </p:scale>
        <p:origin x="330"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361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72FFBE6-F513-4227-9E76-225323A7EBB8}" type="datetime1">
              <a:rPr lang="es-ES" smtClean="0"/>
              <a:t>08/06/2022</a:t>
            </a:fld>
            <a:endParaRPr lang="es-ES"/>
          </a:p>
        </p:txBody>
      </p:sp>
      <p:sp>
        <p:nvSpPr>
          <p:cNvPr id="4" name="Marcador de pie de página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C4EE72E-E5A5-44ED-A736-DB8D8EE9B4C6}" type="slidenum">
              <a:rPr lang="es-ES" smtClean="0"/>
              <a:t>‹Nº›</a:t>
            </a:fld>
            <a:endParaRPr lang="es-ES"/>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BE367-25BC-4A40-AD42-9667BFC927E6}" type="datetime1">
              <a:rPr lang="es-ES" smtClean="0"/>
              <a:pPr/>
              <a:t>08/06/2022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42FC2-A162-47B3-989B-571A62414964}" type="slidenum">
              <a:rPr lang="es-ES" noProof="0" smtClean="0"/>
              <a:t>‹Nº›</a:t>
            </a:fld>
            <a:endParaRPr lang="es-ES" noProof="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D942FC2-A162-47B3-989B-571A62414964}" type="slidenum">
              <a:rPr lang="es-ES" smtClean="0"/>
              <a:t>1</a:t>
            </a:fld>
            <a:endParaRPr lang="es-ES"/>
          </a:p>
        </p:txBody>
      </p:sp>
    </p:spTree>
    <p:extLst>
      <p:ext uri="{BB962C8B-B14F-4D97-AF65-F5344CB8AC3E}">
        <p14:creationId xmlns:p14="http://schemas.microsoft.com/office/powerpoint/2010/main" val="129378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D942FC2-A162-47B3-989B-571A62414964}" type="slidenum">
              <a:rPr lang="es-ES" smtClean="0"/>
              <a:t>2</a:t>
            </a:fld>
            <a:endParaRPr lang="es-ES"/>
          </a:p>
        </p:txBody>
      </p:sp>
    </p:spTree>
    <p:extLst>
      <p:ext uri="{BB962C8B-B14F-4D97-AF65-F5344CB8AC3E}">
        <p14:creationId xmlns:p14="http://schemas.microsoft.com/office/powerpoint/2010/main" val="398923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D942FC2-A162-47B3-989B-571A62414964}" type="slidenum">
              <a:rPr lang="es-ES" smtClean="0"/>
              <a:t>3</a:t>
            </a:fld>
            <a:endParaRPr lang="es-ES"/>
          </a:p>
        </p:txBody>
      </p:sp>
    </p:spTree>
    <p:extLst>
      <p:ext uri="{BB962C8B-B14F-4D97-AF65-F5344CB8AC3E}">
        <p14:creationId xmlns:p14="http://schemas.microsoft.com/office/powerpoint/2010/main" val="133399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0C47B699-08C0-4851-8BAE-384C14E4E049}"/>
              </a:ext>
            </a:extLst>
          </p:cNvPr>
          <p:cNvSpPr>
            <a:spLocks noGrp="1"/>
          </p:cNvSpPr>
          <p:nvPr>
            <p:ph type="ctrTitle"/>
          </p:nvPr>
        </p:nvSpPr>
        <p:spPr>
          <a:xfrm>
            <a:off x="7766050" y="1079500"/>
            <a:ext cx="3884962" cy="2138400"/>
          </a:xfrm>
        </p:spPr>
        <p:txBody>
          <a:bodyPr rtlCol="0" anchor="b"/>
          <a:lstStyle>
            <a:lvl1pPr algn="ctr">
              <a:defRPr/>
            </a:lvl1pPr>
          </a:lstStyle>
          <a:p>
            <a:pPr rtl="0"/>
            <a:r>
              <a:rPr lang="es-ES" noProof="0"/>
              <a:t>Haga clic para modificar el estilo de título del patrón</a:t>
            </a:r>
          </a:p>
        </p:txBody>
      </p:sp>
      <p:sp>
        <p:nvSpPr>
          <p:cNvPr id="15" name="Subtítulo 2">
            <a:extLst>
              <a:ext uri="{FF2B5EF4-FFF2-40B4-BE49-F238E27FC236}">
                <a16:creationId xmlns:a16="http://schemas.microsoft.com/office/drawing/2014/main" id="{B84917A2-B37A-4655-9D10-50C6FD698FA2}"/>
              </a:ext>
            </a:extLst>
          </p:cNvPr>
          <p:cNvSpPr>
            <a:spLocks noGrp="1"/>
          </p:cNvSpPr>
          <p:nvPr>
            <p:ph type="subTitle" idx="1"/>
          </p:nvPr>
        </p:nvSpPr>
        <p:spPr>
          <a:xfrm>
            <a:off x="7766051" y="4113213"/>
            <a:ext cx="3884961" cy="1655762"/>
          </a:xfrm>
        </p:spPr>
        <p:txBody>
          <a:bodyPr rtlCol="0">
            <a:normAutofit/>
          </a:bodyPr>
          <a:lstStyle>
            <a:lvl1pPr marL="0" indent="0" algn="ctr">
              <a:buNone/>
              <a:defRPr sz="2400" i="1"/>
            </a:lvl1pPr>
          </a:lstStyle>
          <a:p>
            <a:pPr rtl="0"/>
            <a:r>
              <a:rPr lang="es-ES" noProof="0"/>
              <a:t>Haga clic para modificar el estilo de subtítulo del patrón</a:t>
            </a:r>
          </a:p>
        </p:txBody>
      </p:sp>
      <p:cxnSp>
        <p:nvCxnSpPr>
          <p:cNvPr id="23" name="Conector recto 22">
            <a:extLst>
              <a:ext uri="{FF2B5EF4-FFF2-40B4-BE49-F238E27FC236}">
                <a16:creationId xmlns:a16="http://schemas.microsoft.com/office/drawing/2014/main" id="{88EE5317-4FED-4CB5-85EE-6DAD46C28417}"/>
              </a:ext>
              <a:ext uri="{C183D7F6-B498-43B3-948B-1728B52AA6E4}">
                <adec:decorative xmlns:adec="http://schemas.microsoft.com/office/drawing/2017/decorative" val="1"/>
              </a:ext>
            </a:extLst>
          </p:cNvPr>
          <p:cNvCxnSpPr>
            <a:cxnSpLocks/>
          </p:cNvCxnSpPr>
          <p:nvPr userDrawn="1"/>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Marcador de posición de imagen 8">
            <a:extLst>
              <a:ext uri="{FF2B5EF4-FFF2-40B4-BE49-F238E27FC236}">
                <a16:creationId xmlns:a16="http://schemas.microsoft.com/office/drawing/2014/main" id="{22C5EA6D-CE5E-44F2-95E5-1E87F504AD30}"/>
              </a:ext>
            </a:extLst>
          </p:cNvPr>
          <p:cNvSpPr>
            <a:spLocks noGrp="1"/>
          </p:cNvSpPr>
          <p:nvPr>
            <p:ph type="pic" sz="quarter" idx="13" hasCustomPrompt="1"/>
          </p:nvPr>
        </p:nvSpPr>
        <p:spPr>
          <a:xfrm>
            <a:off x="541338" y="539750"/>
            <a:ext cx="6670675" cy="5759450"/>
          </a:xfrm>
        </p:spPr>
        <p:txBody>
          <a:bodyPr rtlCol="0"/>
          <a:lstStyle>
            <a:lvl1pPr marL="0" indent="0" algn="ctr">
              <a:buNone/>
              <a:defRPr/>
            </a:lvl1pPr>
          </a:lstStyle>
          <a:p>
            <a:pPr rtl="0"/>
            <a:r>
              <a:rPr lang="es-ES" noProof="0"/>
              <a:t>Haga clic para agregar foto</a:t>
            </a:r>
          </a:p>
        </p:txBody>
      </p:sp>
    </p:spTree>
    <p:extLst>
      <p:ext uri="{BB962C8B-B14F-4D97-AF65-F5344CB8AC3E}">
        <p14:creationId xmlns:p14="http://schemas.microsoft.com/office/powerpoint/2010/main" val="312471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a de contenido 2">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55FC5AD6-5EA9-4D31-BA29-EE3AABE22325}"/>
              </a:ext>
            </a:extLst>
          </p:cNvPr>
          <p:cNvSpPr>
            <a:spLocks noGrp="1"/>
          </p:cNvSpPr>
          <p:nvPr>
            <p:ph type="title"/>
          </p:nvPr>
        </p:nvSpPr>
        <p:spPr>
          <a:xfrm>
            <a:off x="1082675" y="531815"/>
            <a:ext cx="10026650" cy="696910"/>
          </a:xfrm>
        </p:spPr>
        <p:txBody>
          <a:bodyPr wrap="square" rtlCol="0" anchor="b" anchorCtr="0">
            <a:normAutofit/>
          </a:bodyPr>
          <a:lstStyle>
            <a:lvl1pPr algn="ctr">
              <a:defRPr/>
            </a:lvl1pPr>
          </a:lstStyle>
          <a:p>
            <a:pPr algn="ctr" rtl="0"/>
            <a:r>
              <a:rPr lang="es-ES" noProof="0"/>
              <a:t>Haga clic para modificar el estilo de título del patrón</a:t>
            </a:r>
          </a:p>
        </p:txBody>
      </p:sp>
      <p:cxnSp>
        <p:nvCxnSpPr>
          <p:cNvPr id="8" name="Conector recto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texto 23">
            <a:extLst>
              <a:ext uri="{FF2B5EF4-FFF2-40B4-BE49-F238E27FC236}">
                <a16:creationId xmlns:a16="http://schemas.microsoft.com/office/drawing/2014/main" id="{11FC24B6-E967-42A6-8F96-DBB1BFE196E5}"/>
              </a:ext>
            </a:extLst>
          </p:cNvPr>
          <p:cNvSpPr>
            <a:spLocks noGrp="1"/>
          </p:cNvSpPr>
          <p:nvPr>
            <p:ph type="body" sz="quarter" idx="13" hasCustomPrompt="1"/>
          </p:nvPr>
        </p:nvSpPr>
        <p:spPr>
          <a:xfrm>
            <a:off x="1664793" y="2119211"/>
            <a:ext cx="4360512" cy="552450"/>
          </a:xfrm>
        </p:spPr>
        <p:txBody>
          <a:bodyPr rtlCol="0">
            <a:normAutofit/>
          </a:bodyPr>
          <a:lstStyle>
            <a:lvl1pPr marL="0" indent="0">
              <a:buNone/>
              <a:defRPr sz="2400" b="1">
                <a:solidFill>
                  <a:schemeClr val="accent5">
                    <a:lumMod val="60000"/>
                    <a:lumOff val="40000"/>
                  </a:schemeClr>
                </a:solidFill>
                <a:effectLst/>
                <a:latin typeface="+mn-lt"/>
              </a:defRPr>
            </a:lvl1pPr>
          </a:lstStyle>
          <a:p>
            <a:pPr lvl="0" rtl="0"/>
            <a:r>
              <a:rPr lang="es-ES" noProof="0"/>
              <a:t>Haga clic para agregar un subtítulo</a:t>
            </a:r>
          </a:p>
        </p:txBody>
      </p:sp>
      <p:sp>
        <p:nvSpPr>
          <p:cNvPr id="22" name="Marcador de texto 25">
            <a:extLst>
              <a:ext uri="{FF2B5EF4-FFF2-40B4-BE49-F238E27FC236}">
                <a16:creationId xmlns:a16="http://schemas.microsoft.com/office/drawing/2014/main" id="{227584E0-1796-45AE-A691-1918676D9CD4}"/>
              </a:ext>
            </a:extLst>
          </p:cNvPr>
          <p:cNvSpPr>
            <a:spLocks noGrp="1"/>
          </p:cNvSpPr>
          <p:nvPr>
            <p:ph type="body" sz="quarter" idx="14" hasCustomPrompt="1"/>
          </p:nvPr>
        </p:nvSpPr>
        <p:spPr>
          <a:xfrm>
            <a:off x="1664443" y="2671626"/>
            <a:ext cx="4360862"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s-ES" noProof="0"/>
              <a:t>Haga clic para insertar texto</a:t>
            </a:r>
          </a:p>
        </p:txBody>
      </p:sp>
      <p:sp>
        <p:nvSpPr>
          <p:cNvPr id="23" name="Marcador de texto 23">
            <a:extLst>
              <a:ext uri="{FF2B5EF4-FFF2-40B4-BE49-F238E27FC236}">
                <a16:creationId xmlns:a16="http://schemas.microsoft.com/office/drawing/2014/main" id="{C7E3698B-A426-409C-94D0-F06ECD410B0A}"/>
              </a:ext>
            </a:extLst>
          </p:cNvPr>
          <p:cNvSpPr>
            <a:spLocks noGrp="1"/>
          </p:cNvSpPr>
          <p:nvPr>
            <p:ph type="body" sz="quarter" idx="15" hasCustomPrompt="1"/>
          </p:nvPr>
        </p:nvSpPr>
        <p:spPr>
          <a:xfrm>
            <a:off x="6359649" y="2119211"/>
            <a:ext cx="4360512" cy="552450"/>
          </a:xfrm>
        </p:spPr>
        <p:txBody>
          <a:bodyPr rtlCol="0">
            <a:normAutofit/>
          </a:bodyPr>
          <a:lstStyle>
            <a:lvl1pPr marL="0" indent="0">
              <a:buNone/>
              <a:defRPr sz="2400" b="1">
                <a:solidFill>
                  <a:schemeClr val="accent5">
                    <a:lumMod val="60000"/>
                    <a:lumOff val="40000"/>
                  </a:schemeClr>
                </a:solidFill>
                <a:effectLst/>
                <a:latin typeface="+mn-lt"/>
              </a:defRPr>
            </a:lvl1pPr>
          </a:lstStyle>
          <a:p>
            <a:pPr lvl="0" rtl="0"/>
            <a:r>
              <a:rPr lang="es-ES" noProof="0"/>
              <a:t>Haga clic para agregar un subtítulo</a:t>
            </a:r>
          </a:p>
        </p:txBody>
      </p:sp>
      <p:sp>
        <p:nvSpPr>
          <p:cNvPr id="24" name="Marcador de texto 25">
            <a:extLst>
              <a:ext uri="{FF2B5EF4-FFF2-40B4-BE49-F238E27FC236}">
                <a16:creationId xmlns:a16="http://schemas.microsoft.com/office/drawing/2014/main" id="{D2F2C5F3-51E6-4531-9805-221591315C3D}"/>
              </a:ext>
            </a:extLst>
          </p:cNvPr>
          <p:cNvSpPr>
            <a:spLocks noGrp="1"/>
          </p:cNvSpPr>
          <p:nvPr>
            <p:ph type="body" sz="quarter" idx="16" hasCustomPrompt="1"/>
          </p:nvPr>
        </p:nvSpPr>
        <p:spPr>
          <a:xfrm>
            <a:off x="6359299" y="2671626"/>
            <a:ext cx="4360862"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s-ES" noProof="0"/>
              <a:t>Haga clic para insertar texto</a:t>
            </a:r>
          </a:p>
        </p:txBody>
      </p:sp>
      <p:sp>
        <p:nvSpPr>
          <p:cNvPr id="9" name="Marcador de fecha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rtlCol="0"/>
          <a:lstStyle>
            <a:lvl1pPr>
              <a:defRPr/>
            </a:lvl1pPr>
          </a:lstStyle>
          <a:p>
            <a:pPr rtl="0">
              <a:defRPr/>
            </a:pPr>
            <a:r>
              <a:rPr lang="es-ES" noProof="0">
                <a:solidFill>
                  <a:prstClr val="white">
                    <a:alpha val="70000"/>
                  </a:prstClr>
                </a:solidFill>
              </a:rPr>
              <a:t>20XX</a:t>
            </a:r>
          </a:p>
        </p:txBody>
      </p:sp>
      <p:sp>
        <p:nvSpPr>
          <p:cNvPr id="10" name="Marcador de pie de página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11" name="Marcador de número de diapositiva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grpSp>
        <p:nvGrpSpPr>
          <p:cNvPr id="18" name="Grupo 17">
            <a:extLst>
              <a:ext uri="{FF2B5EF4-FFF2-40B4-BE49-F238E27FC236}">
                <a16:creationId xmlns:a16="http://schemas.microsoft.com/office/drawing/2014/main" id="{6E9465D8-1640-4D12-B086-59416AFCBBEE}"/>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13" name="Rectángulo 5">
              <a:extLst>
                <a:ext uri="{FF2B5EF4-FFF2-40B4-BE49-F238E27FC236}">
                  <a16:creationId xmlns:a16="http://schemas.microsoft.com/office/drawing/2014/main" id="{E7BE05B2-64AC-4F56-A098-D3A324E9DE8B}"/>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5">
              <a:extLst>
                <a:ext uri="{FF2B5EF4-FFF2-40B4-BE49-F238E27FC236}">
                  <a16:creationId xmlns:a16="http://schemas.microsoft.com/office/drawing/2014/main" id="{CFB6CFD5-710B-4FF7-B75B-0174B9B72177}"/>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alpha val="70000"/>
                  </a:schemeClr>
                </a:solidFill>
              </a:endParaRPr>
            </a:p>
          </p:txBody>
        </p:sp>
        <p:sp>
          <p:nvSpPr>
            <p:cNvPr id="17" name="Rectángulo 5">
              <a:extLst>
                <a:ext uri="{FF2B5EF4-FFF2-40B4-BE49-F238E27FC236}">
                  <a16:creationId xmlns:a16="http://schemas.microsoft.com/office/drawing/2014/main" id="{66A28EB2-7446-4114-8BD6-4CB90B849571}"/>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Tree>
    <p:extLst>
      <p:ext uri="{BB962C8B-B14F-4D97-AF65-F5344CB8AC3E}">
        <p14:creationId xmlns:p14="http://schemas.microsoft.com/office/powerpoint/2010/main" val="188506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a de contenido 3">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2DA6CE13-49E5-47C2-B720-1F236BBB57BE}"/>
              </a:ext>
            </a:extLst>
          </p:cNvPr>
          <p:cNvSpPr>
            <a:spLocks noGrp="1"/>
          </p:cNvSpPr>
          <p:nvPr>
            <p:ph type="title"/>
          </p:nvPr>
        </p:nvSpPr>
        <p:spPr>
          <a:xfrm>
            <a:off x="1082675" y="531815"/>
            <a:ext cx="10026650" cy="696910"/>
          </a:xfrm>
        </p:spPr>
        <p:txBody>
          <a:bodyPr wrap="square" rtlCol="0" anchor="b" anchorCtr="0">
            <a:normAutofit/>
          </a:bodyPr>
          <a:lstStyle>
            <a:lvl1pPr algn="ctr">
              <a:defRPr/>
            </a:lvl1pPr>
          </a:lstStyle>
          <a:p>
            <a:pPr algn="ctr" rtl="0"/>
            <a:r>
              <a:rPr lang="es-ES" noProof="0"/>
              <a:t>Haga clic para modificar el estilo de título del patrón</a:t>
            </a:r>
          </a:p>
        </p:txBody>
      </p:sp>
      <p:cxnSp>
        <p:nvCxnSpPr>
          <p:cNvPr id="8" name="Conector recto 7">
            <a:extLst>
              <a:ext uri="{FF2B5EF4-FFF2-40B4-BE49-F238E27FC236}">
                <a16:creationId xmlns:a16="http://schemas.microsoft.com/office/drawing/2014/main" id="{CBA75683-8D5A-4D7B-AA95-90826766FE43}"/>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Marcador de texto 23">
            <a:extLst>
              <a:ext uri="{FF2B5EF4-FFF2-40B4-BE49-F238E27FC236}">
                <a16:creationId xmlns:a16="http://schemas.microsoft.com/office/drawing/2014/main" id="{0014AA73-5311-4055-A626-89D8E23FFD9E}"/>
              </a:ext>
            </a:extLst>
          </p:cNvPr>
          <p:cNvSpPr>
            <a:spLocks noGrp="1"/>
          </p:cNvSpPr>
          <p:nvPr>
            <p:ph type="body" sz="quarter" idx="13" hasCustomPrompt="1"/>
          </p:nvPr>
        </p:nvSpPr>
        <p:spPr>
          <a:xfrm>
            <a:off x="1001992" y="2112353"/>
            <a:ext cx="3303394" cy="552450"/>
          </a:xfrm>
        </p:spPr>
        <p:txBody>
          <a:bodyPr rtlCol="0">
            <a:normAutofit/>
          </a:bodyPr>
          <a:lstStyle>
            <a:lvl1pPr marL="0" indent="0">
              <a:buNone/>
              <a:defRPr sz="2400" b="1">
                <a:solidFill>
                  <a:schemeClr val="accent5">
                    <a:lumMod val="60000"/>
                    <a:lumOff val="40000"/>
                  </a:schemeClr>
                </a:solidFill>
                <a:effectLst/>
              </a:defRPr>
            </a:lvl1pPr>
          </a:lstStyle>
          <a:p>
            <a:pPr lvl="0" rtl="0"/>
            <a:r>
              <a:rPr lang="es-ES" noProof="0"/>
              <a:t>Haga clic para agregar un subtítulo</a:t>
            </a:r>
          </a:p>
        </p:txBody>
      </p:sp>
      <p:sp>
        <p:nvSpPr>
          <p:cNvPr id="29" name="Marcador de texto 25">
            <a:extLst>
              <a:ext uri="{FF2B5EF4-FFF2-40B4-BE49-F238E27FC236}">
                <a16:creationId xmlns:a16="http://schemas.microsoft.com/office/drawing/2014/main" id="{929F4BD4-95C1-49C1-8ADF-A14CD567582E}"/>
              </a:ext>
            </a:extLst>
          </p:cNvPr>
          <p:cNvSpPr>
            <a:spLocks noGrp="1"/>
          </p:cNvSpPr>
          <p:nvPr>
            <p:ph type="body" sz="quarter" idx="14" hasCustomPrompt="1"/>
          </p:nvPr>
        </p:nvSpPr>
        <p:spPr>
          <a:xfrm>
            <a:off x="1001641" y="2664768"/>
            <a:ext cx="3303659"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s-ES" noProof="0"/>
              <a:t>Haga clic para insertar texto</a:t>
            </a:r>
          </a:p>
        </p:txBody>
      </p:sp>
      <p:sp>
        <p:nvSpPr>
          <p:cNvPr id="48" name="Marcador de texto 23">
            <a:extLst>
              <a:ext uri="{FF2B5EF4-FFF2-40B4-BE49-F238E27FC236}">
                <a16:creationId xmlns:a16="http://schemas.microsoft.com/office/drawing/2014/main" id="{92C6830C-1F44-4F12-B457-A08A9A6E53A0}"/>
              </a:ext>
            </a:extLst>
          </p:cNvPr>
          <p:cNvSpPr>
            <a:spLocks noGrp="1"/>
          </p:cNvSpPr>
          <p:nvPr>
            <p:ph type="body" sz="quarter" idx="19" hasCustomPrompt="1"/>
          </p:nvPr>
        </p:nvSpPr>
        <p:spPr>
          <a:xfrm>
            <a:off x="4453829" y="2112353"/>
            <a:ext cx="3303394" cy="552450"/>
          </a:xfrm>
        </p:spPr>
        <p:txBody>
          <a:bodyPr rtlCol="0">
            <a:normAutofit/>
          </a:bodyPr>
          <a:lstStyle>
            <a:lvl1pPr marL="0" indent="0">
              <a:buNone/>
              <a:defRPr sz="2400" b="1">
                <a:solidFill>
                  <a:schemeClr val="accent5">
                    <a:lumMod val="60000"/>
                    <a:lumOff val="40000"/>
                  </a:schemeClr>
                </a:solidFill>
                <a:effectLst/>
              </a:defRPr>
            </a:lvl1pPr>
          </a:lstStyle>
          <a:p>
            <a:pPr lvl="0" rtl="0"/>
            <a:r>
              <a:rPr lang="es-ES" noProof="0"/>
              <a:t>Haga clic para agregar un subtítulo</a:t>
            </a:r>
          </a:p>
        </p:txBody>
      </p:sp>
      <p:sp>
        <p:nvSpPr>
          <p:cNvPr id="31" name="Marcador de texto 25">
            <a:extLst>
              <a:ext uri="{FF2B5EF4-FFF2-40B4-BE49-F238E27FC236}">
                <a16:creationId xmlns:a16="http://schemas.microsoft.com/office/drawing/2014/main" id="{631066C0-5869-41D5-A6B8-519CA72AC03D}"/>
              </a:ext>
            </a:extLst>
          </p:cNvPr>
          <p:cNvSpPr>
            <a:spLocks noGrp="1"/>
          </p:cNvSpPr>
          <p:nvPr>
            <p:ph type="body" sz="quarter" idx="16" hasCustomPrompt="1"/>
          </p:nvPr>
        </p:nvSpPr>
        <p:spPr>
          <a:xfrm>
            <a:off x="4453478" y="2664768"/>
            <a:ext cx="3303659"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s-ES" noProof="0"/>
              <a:t>Haga clic para insertar texto</a:t>
            </a:r>
          </a:p>
        </p:txBody>
      </p:sp>
      <p:sp>
        <p:nvSpPr>
          <p:cNvPr id="49" name="Marcador de texto 23">
            <a:extLst>
              <a:ext uri="{FF2B5EF4-FFF2-40B4-BE49-F238E27FC236}">
                <a16:creationId xmlns:a16="http://schemas.microsoft.com/office/drawing/2014/main" id="{A05C520D-F031-4A59-B3AB-15CD169C1B91}"/>
              </a:ext>
            </a:extLst>
          </p:cNvPr>
          <p:cNvSpPr>
            <a:spLocks noGrp="1"/>
          </p:cNvSpPr>
          <p:nvPr>
            <p:ph type="body" sz="quarter" idx="20" hasCustomPrompt="1"/>
          </p:nvPr>
        </p:nvSpPr>
        <p:spPr>
          <a:xfrm>
            <a:off x="7905931" y="2112353"/>
            <a:ext cx="3303394" cy="552450"/>
          </a:xfrm>
        </p:spPr>
        <p:txBody>
          <a:bodyPr rtlCol="0">
            <a:normAutofit/>
          </a:bodyPr>
          <a:lstStyle>
            <a:lvl1pPr marL="0" indent="0">
              <a:buNone/>
              <a:defRPr sz="2400" b="1">
                <a:solidFill>
                  <a:schemeClr val="accent5">
                    <a:lumMod val="60000"/>
                    <a:lumOff val="40000"/>
                  </a:schemeClr>
                </a:solidFill>
                <a:effectLst/>
              </a:defRPr>
            </a:lvl1pPr>
          </a:lstStyle>
          <a:p>
            <a:pPr lvl="0" rtl="0"/>
            <a:r>
              <a:rPr lang="es-ES" noProof="0"/>
              <a:t>Haga clic para agregar un subtítulo</a:t>
            </a:r>
          </a:p>
        </p:txBody>
      </p:sp>
      <p:sp>
        <p:nvSpPr>
          <p:cNvPr id="33" name="Marcador de texto 25">
            <a:extLst>
              <a:ext uri="{FF2B5EF4-FFF2-40B4-BE49-F238E27FC236}">
                <a16:creationId xmlns:a16="http://schemas.microsoft.com/office/drawing/2014/main" id="{918F424D-F90F-4352-B45D-8E23B4BA148F}"/>
              </a:ext>
            </a:extLst>
          </p:cNvPr>
          <p:cNvSpPr>
            <a:spLocks noGrp="1"/>
          </p:cNvSpPr>
          <p:nvPr>
            <p:ph type="body" sz="quarter" idx="18" hasCustomPrompt="1"/>
          </p:nvPr>
        </p:nvSpPr>
        <p:spPr>
          <a:xfrm>
            <a:off x="7905666" y="2651053"/>
            <a:ext cx="3303659"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s-ES" noProof="0"/>
              <a:t>Haga clic para insertar texto</a:t>
            </a:r>
          </a:p>
        </p:txBody>
      </p:sp>
      <p:sp>
        <p:nvSpPr>
          <p:cNvPr id="9" name="Marcador de fecha 3">
            <a:extLst>
              <a:ext uri="{FF2B5EF4-FFF2-40B4-BE49-F238E27FC236}">
                <a16:creationId xmlns:a16="http://schemas.microsoft.com/office/drawing/2014/main" id="{6CF1492E-55F0-4EDA-9C49-A4A834F401C5}"/>
              </a:ext>
            </a:extLst>
          </p:cNvPr>
          <p:cNvSpPr>
            <a:spLocks noGrp="1"/>
          </p:cNvSpPr>
          <p:nvPr>
            <p:ph type="dt" sz="half" idx="10"/>
          </p:nvPr>
        </p:nvSpPr>
        <p:spPr>
          <a:xfrm>
            <a:off x="541338" y="6401999"/>
            <a:ext cx="2206625" cy="369332"/>
          </a:xfrm>
        </p:spPr>
        <p:txBody>
          <a:bodyPr rtlCol="0"/>
          <a:lstStyle>
            <a:lvl1pPr>
              <a:defRPr/>
            </a:lvl1pPr>
          </a:lstStyle>
          <a:p>
            <a:pPr rtl="0">
              <a:defRPr/>
            </a:pPr>
            <a:r>
              <a:rPr lang="es-ES" noProof="0">
                <a:solidFill>
                  <a:prstClr val="white">
                    <a:alpha val="70000"/>
                  </a:prstClr>
                </a:solidFill>
              </a:rPr>
              <a:t>20XX</a:t>
            </a:r>
          </a:p>
        </p:txBody>
      </p:sp>
      <p:sp>
        <p:nvSpPr>
          <p:cNvPr id="10" name="Marcador de pie de página 4">
            <a:extLst>
              <a:ext uri="{FF2B5EF4-FFF2-40B4-BE49-F238E27FC236}">
                <a16:creationId xmlns:a16="http://schemas.microsoft.com/office/drawing/2014/main" id="{928D135F-F70E-4CF5-8CAB-4B58BA029B56}"/>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11" name="Marcador de número de diapositiva 5">
            <a:extLst>
              <a:ext uri="{FF2B5EF4-FFF2-40B4-BE49-F238E27FC236}">
                <a16:creationId xmlns:a16="http://schemas.microsoft.com/office/drawing/2014/main" id="{B0B1F2E7-88D6-4A13-81A3-A31E4E8D3FFE}"/>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grpSp>
        <p:nvGrpSpPr>
          <p:cNvPr id="50" name="Grupo 49">
            <a:extLst>
              <a:ext uri="{FF2B5EF4-FFF2-40B4-BE49-F238E27FC236}">
                <a16:creationId xmlns:a16="http://schemas.microsoft.com/office/drawing/2014/main" id="{4A548AA1-D42E-4FED-9B69-F476E26489F3}"/>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51" name="Rectángulo 5">
              <a:extLst>
                <a:ext uri="{FF2B5EF4-FFF2-40B4-BE49-F238E27FC236}">
                  <a16:creationId xmlns:a16="http://schemas.microsoft.com/office/drawing/2014/main" id="{8C03BD57-8867-4998-B3F3-82125EA3708C}"/>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2" name="Rectángulo 5">
              <a:extLst>
                <a:ext uri="{FF2B5EF4-FFF2-40B4-BE49-F238E27FC236}">
                  <a16:creationId xmlns:a16="http://schemas.microsoft.com/office/drawing/2014/main" id="{AF4847DD-9F53-4840-86F2-4ADCD66C167B}"/>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alpha val="70000"/>
                  </a:schemeClr>
                </a:solidFill>
              </a:endParaRPr>
            </a:p>
          </p:txBody>
        </p:sp>
        <p:sp>
          <p:nvSpPr>
            <p:cNvPr id="53" name="Rectángulo 5">
              <a:extLst>
                <a:ext uri="{FF2B5EF4-FFF2-40B4-BE49-F238E27FC236}">
                  <a16:creationId xmlns:a16="http://schemas.microsoft.com/office/drawing/2014/main" id="{881FA255-D3EB-4D06-BDCA-3627242D6D52}"/>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Tree>
    <p:extLst>
      <p:ext uri="{BB962C8B-B14F-4D97-AF65-F5344CB8AC3E}">
        <p14:creationId xmlns:p14="http://schemas.microsoft.com/office/powerpoint/2010/main" val="186760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3036F7FC-6006-4472-BC70-30C283ABC126}"/>
              </a:ext>
            </a:extLst>
          </p:cNvPr>
          <p:cNvSpPr>
            <a:spLocks noGrp="1"/>
          </p:cNvSpPr>
          <p:nvPr>
            <p:ph type="title"/>
          </p:nvPr>
        </p:nvSpPr>
        <p:spPr>
          <a:xfrm>
            <a:off x="1080000" y="540000"/>
            <a:ext cx="3345950" cy="2303213"/>
          </a:xfrm>
        </p:spPr>
        <p:txBody>
          <a:bodyPr rtlCol="0" anchor="ctr" anchorCtr="0"/>
          <a:lstStyle>
            <a:lvl1pPr algn="ctr">
              <a:defRPr/>
            </a:lvl1pPr>
          </a:lstStyle>
          <a:p>
            <a:pPr algn="ctr" rtl="0"/>
            <a:r>
              <a:rPr lang="es-ES" noProof="0"/>
              <a:t>Haga clic para modificar el estilo de título del patrón</a:t>
            </a:r>
          </a:p>
        </p:txBody>
      </p:sp>
      <p:cxnSp>
        <p:nvCxnSpPr>
          <p:cNvPr id="8" name="Conector recto 7">
            <a:extLst>
              <a:ext uri="{FF2B5EF4-FFF2-40B4-BE49-F238E27FC236}">
                <a16:creationId xmlns:a16="http://schemas.microsoft.com/office/drawing/2014/main" id="{3265A73B-104E-43C7-BBEC-C2B3D52E1C21}"/>
              </a:ext>
              <a:ext uri="{C183D7F6-B498-43B3-948B-1728B52AA6E4}">
                <adec:decorative xmlns:adec="http://schemas.microsoft.com/office/drawing/2017/decorative" val="1"/>
              </a:ext>
            </a:extLst>
          </p:cNvPr>
          <p:cNvCxnSpPr>
            <a:cxnSpLocks/>
          </p:cNvCxnSpPr>
          <p:nvPr userDrawn="1"/>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Marcador de contenido 2">
            <a:extLst>
              <a:ext uri="{FF2B5EF4-FFF2-40B4-BE49-F238E27FC236}">
                <a16:creationId xmlns:a16="http://schemas.microsoft.com/office/drawing/2014/main" id="{8FE0F1ED-567A-464B-A7AB-53B58F510B08}"/>
              </a:ext>
            </a:extLst>
          </p:cNvPr>
          <p:cNvSpPr>
            <a:spLocks noGrp="1"/>
          </p:cNvSpPr>
          <p:nvPr>
            <p:ph idx="1"/>
          </p:nvPr>
        </p:nvSpPr>
        <p:spPr>
          <a:xfrm>
            <a:off x="5543552" y="540000"/>
            <a:ext cx="6107460" cy="2303213"/>
          </a:xfrm>
        </p:spPr>
        <p:txBody>
          <a:bodyPr rtlCol="0" anchor="ctr">
            <a:normAutofit/>
          </a:bodyPr>
          <a:lstStyle>
            <a:lvl1pPr marL="0" indent="0" algn="l">
              <a:buNone/>
              <a:defRPr/>
            </a:lvl1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96745F42-F11E-4295-BA16-71120E66B951}"/>
              </a:ext>
              <a:ext uri="{C183D7F6-B498-43B3-948B-1728B52AA6E4}">
                <adec:decorative xmlns:adec="http://schemas.microsoft.com/office/drawing/2017/decorative" val="1"/>
              </a:ext>
            </a:extLst>
          </p:cNvPr>
          <p:cNvSpPr/>
          <p:nvPr userDrawn="1"/>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alpha val="30000"/>
                </a:prstClr>
              </a:solidFill>
              <a:effectLst/>
              <a:uLnTx/>
              <a:uFillTx/>
              <a:latin typeface="Avenir Next LT Pro Light"/>
              <a:ea typeface="+mn-ea"/>
              <a:cs typeface="+mn-cs"/>
            </a:endParaRPr>
          </a:p>
        </p:txBody>
      </p:sp>
      <p:sp>
        <p:nvSpPr>
          <p:cNvPr id="23" name="Marcador de posición de imagen 18">
            <a:extLst>
              <a:ext uri="{FF2B5EF4-FFF2-40B4-BE49-F238E27FC236}">
                <a16:creationId xmlns:a16="http://schemas.microsoft.com/office/drawing/2014/main" id="{49B51FEE-9706-46CF-8CEF-5E1F009FFF02}"/>
              </a:ext>
            </a:extLst>
          </p:cNvPr>
          <p:cNvSpPr>
            <a:spLocks noGrp="1"/>
          </p:cNvSpPr>
          <p:nvPr>
            <p:ph type="pic" sz="quarter" idx="13" hasCustomPrompt="1"/>
          </p:nvPr>
        </p:nvSpPr>
        <p:spPr>
          <a:xfrm>
            <a:off x="541338" y="4011613"/>
            <a:ext cx="2578100" cy="2303462"/>
          </a:xfrm>
        </p:spPr>
        <p:txBody>
          <a:bodyPr rtlCol="0"/>
          <a:lstStyle>
            <a:lvl1pPr marL="0" indent="0" algn="ctr">
              <a:buNone/>
              <a:defRPr/>
            </a:lvl1pPr>
          </a:lstStyle>
          <a:p>
            <a:pPr rtl="0"/>
            <a:r>
              <a:rPr lang="es-ES" noProof="0"/>
              <a:t>Haga clic para agregar foto</a:t>
            </a:r>
          </a:p>
        </p:txBody>
      </p:sp>
      <p:sp>
        <p:nvSpPr>
          <p:cNvPr id="24" name="Marcador de posición de imagen 18">
            <a:extLst>
              <a:ext uri="{FF2B5EF4-FFF2-40B4-BE49-F238E27FC236}">
                <a16:creationId xmlns:a16="http://schemas.microsoft.com/office/drawing/2014/main" id="{C2EE5695-74F8-4071-8805-A537486F2217}"/>
              </a:ext>
            </a:extLst>
          </p:cNvPr>
          <p:cNvSpPr>
            <a:spLocks noGrp="1"/>
          </p:cNvSpPr>
          <p:nvPr>
            <p:ph type="pic" sz="quarter" idx="14" hasCustomPrompt="1"/>
          </p:nvPr>
        </p:nvSpPr>
        <p:spPr>
          <a:xfrm>
            <a:off x="3384863" y="4011331"/>
            <a:ext cx="2578100" cy="2303462"/>
          </a:xfrm>
        </p:spPr>
        <p:txBody>
          <a:bodyPr rtlCol="0"/>
          <a:lstStyle>
            <a:lvl1pPr marL="0" indent="0" algn="ctr">
              <a:buNone/>
              <a:defRPr/>
            </a:lvl1pPr>
          </a:lstStyle>
          <a:p>
            <a:pPr rtl="0"/>
            <a:r>
              <a:rPr lang="es-ES" noProof="0"/>
              <a:t>Haga clic para agregar foto</a:t>
            </a:r>
          </a:p>
        </p:txBody>
      </p:sp>
      <p:sp>
        <p:nvSpPr>
          <p:cNvPr id="25" name="Marcador de posición de imagen 18">
            <a:extLst>
              <a:ext uri="{FF2B5EF4-FFF2-40B4-BE49-F238E27FC236}">
                <a16:creationId xmlns:a16="http://schemas.microsoft.com/office/drawing/2014/main" id="{426DBDB7-E494-4BDA-BD74-10D41918C0AB}"/>
              </a:ext>
            </a:extLst>
          </p:cNvPr>
          <p:cNvSpPr>
            <a:spLocks noGrp="1"/>
          </p:cNvSpPr>
          <p:nvPr>
            <p:ph type="pic" sz="quarter" idx="15" hasCustomPrompt="1"/>
          </p:nvPr>
        </p:nvSpPr>
        <p:spPr>
          <a:xfrm>
            <a:off x="6228887" y="4011331"/>
            <a:ext cx="2578100" cy="2303462"/>
          </a:xfrm>
        </p:spPr>
        <p:txBody>
          <a:bodyPr rtlCol="0"/>
          <a:lstStyle>
            <a:lvl1pPr marL="0" indent="0" algn="ctr">
              <a:buNone/>
              <a:defRPr/>
            </a:lvl1pPr>
          </a:lstStyle>
          <a:p>
            <a:pPr rtl="0"/>
            <a:r>
              <a:rPr lang="es-ES" noProof="0"/>
              <a:t>Haga clic para agregar foto</a:t>
            </a:r>
          </a:p>
        </p:txBody>
      </p:sp>
      <p:sp>
        <p:nvSpPr>
          <p:cNvPr id="26" name="Marcador de posición de imagen 18">
            <a:extLst>
              <a:ext uri="{FF2B5EF4-FFF2-40B4-BE49-F238E27FC236}">
                <a16:creationId xmlns:a16="http://schemas.microsoft.com/office/drawing/2014/main" id="{110C3059-EF0D-4175-A421-E59E738E9AAD}"/>
              </a:ext>
            </a:extLst>
          </p:cNvPr>
          <p:cNvSpPr>
            <a:spLocks noGrp="1"/>
          </p:cNvSpPr>
          <p:nvPr>
            <p:ph type="pic" sz="quarter" idx="16" hasCustomPrompt="1"/>
          </p:nvPr>
        </p:nvSpPr>
        <p:spPr>
          <a:xfrm>
            <a:off x="9072912" y="4011331"/>
            <a:ext cx="2578100" cy="2303462"/>
          </a:xfrm>
        </p:spPr>
        <p:txBody>
          <a:bodyPr rtlCol="0"/>
          <a:lstStyle>
            <a:lvl1pPr marL="0" indent="0" algn="ctr">
              <a:buNone/>
              <a:defRPr/>
            </a:lvl1pPr>
          </a:lstStyle>
          <a:p>
            <a:pPr rtl="0"/>
            <a:r>
              <a:rPr lang="es-ES" noProof="0"/>
              <a:t>Haga clic para agregar foto</a:t>
            </a:r>
          </a:p>
        </p:txBody>
      </p:sp>
      <p:sp>
        <p:nvSpPr>
          <p:cNvPr id="15" name="Marcador de fecha 3">
            <a:extLst>
              <a:ext uri="{FF2B5EF4-FFF2-40B4-BE49-F238E27FC236}">
                <a16:creationId xmlns:a16="http://schemas.microsoft.com/office/drawing/2014/main" id="{F23808ED-A697-419E-B2B9-925BC80462D9}"/>
              </a:ext>
            </a:extLst>
          </p:cNvPr>
          <p:cNvSpPr>
            <a:spLocks noGrp="1"/>
          </p:cNvSpPr>
          <p:nvPr>
            <p:ph type="dt" sz="half" idx="10"/>
          </p:nvPr>
        </p:nvSpPr>
        <p:spPr>
          <a:xfrm>
            <a:off x="541338" y="6401999"/>
            <a:ext cx="2206625" cy="369332"/>
          </a:xfrm>
        </p:spPr>
        <p:txBody>
          <a:bodyPr rtlCol="0"/>
          <a:lstStyle>
            <a:lvl1pPr>
              <a:defRPr/>
            </a:lvl1pPr>
          </a:lstStyle>
          <a:p>
            <a:pPr rtl="0">
              <a:defRPr/>
            </a:pPr>
            <a:r>
              <a:rPr lang="es-ES" noProof="0">
                <a:solidFill>
                  <a:prstClr val="white">
                    <a:alpha val="70000"/>
                  </a:prstClr>
                </a:solidFill>
              </a:rPr>
              <a:t>20XX</a:t>
            </a:r>
          </a:p>
        </p:txBody>
      </p:sp>
      <p:sp>
        <p:nvSpPr>
          <p:cNvPr id="16" name="Marcador de pie de página 4">
            <a:extLst>
              <a:ext uri="{FF2B5EF4-FFF2-40B4-BE49-F238E27FC236}">
                <a16:creationId xmlns:a16="http://schemas.microsoft.com/office/drawing/2014/main" id="{82CBC00E-8DBE-41F7-B5EC-A273F7184936}"/>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17" name="Marcador de número de diapositiva 5">
            <a:extLst>
              <a:ext uri="{FF2B5EF4-FFF2-40B4-BE49-F238E27FC236}">
                <a16:creationId xmlns:a16="http://schemas.microsoft.com/office/drawing/2014/main" id="{EC8BA04E-DB40-4D07-9B73-37122A902296}"/>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4224374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E6EF848A-75B5-49A0-A26E-E3931F22D975}"/>
              </a:ext>
            </a:extLst>
          </p:cNvPr>
          <p:cNvSpPr>
            <a:spLocks noGrp="1"/>
          </p:cNvSpPr>
          <p:nvPr>
            <p:ph type="ctrTitle"/>
          </p:nvPr>
        </p:nvSpPr>
        <p:spPr>
          <a:xfrm>
            <a:off x="3870326" y="1089025"/>
            <a:ext cx="4451349" cy="1532951"/>
          </a:xfrm>
        </p:spPr>
        <p:txBody>
          <a:bodyPr rtlCol="0" anchor="b"/>
          <a:lstStyle>
            <a:lvl1pPr algn="ctr">
              <a:defRPr/>
            </a:lvl1pPr>
          </a:lstStyle>
          <a:p>
            <a:pPr rtl="0"/>
            <a:r>
              <a:rPr lang="es-ES" noProof="0"/>
              <a:t>Haga clic para modificar el estilo de título del patrón</a:t>
            </a:r>
          </a:p>
        </p:txBody>
      </p:sp>
      <p:sp>
        <p:nvSpPr>
          <p:cNvPr id="8" name="Subtítulo 7">
            <a:extLst>
              <a:ext uri="{FF2B5EF4-FFF2-40B4-BE49-F238E27FC236}">
                <a16:creationId xmlns:a16="http://schemas.microsoft.com/office/drawing/2014/main" id="{0D20A319-635D-423F-BBAC-55CDC1785605}"/>
              </a:ext>
            </a:extLst>
          </p:cNvPr>
          <p:cNvSpPr>
            <a:spLocks noGrp="1"/>
          </p:cNvSpPr>
          <p:nvPr>
            <p:ph type="subTitle" idx="1"/>
          </p:nvPr>
        </p:nvSpPr>
        <p:spPr>
          <a:xfrm>
            <a:off x="3870326" y="4248000"/>
            <a:ext cx="4451349" cy="1520975"/>
          </a:xfrm>
        </p:spPr>
        <p:txBody>
          <a:bodyPr rtlCol="0"/>
          <a:lstStyle>
            <a:lvl1pPr marL="0" indent="0" algn="ctr">
              <a:buNone/>
              <a:defRPr i="1"/>
            </a:lvl1pPr>
          </a:lstStyle>
          <a:p>
            <a:pPr rtl="0"/>
            <a:r>
              <a:rPr lang="es-ES" noProof="0"/>
              <a:t>Haga clic para modificar el estilo de subtítulo del patrón</a:t>
            </a:r>
          </a:p>
        </p:txBody>
      </p:sp>
      <p:sp>
        <p:nvSpPr>
          <p:cNvPr id="31" name="Marcador de posición de imagen 28">
            <a:extLst>
              <a:ext uri="{FF2B5EF4-FFF2-40B4-BE49-F238E27FC236}">
                <a16:creationId xmlns:a16="http://schemas.microsoft.com/office/drawing/2014/main" id="{2A95A91B-7863-4D63-9D9B-EB1E440C1DFD}"/>
              </a:ext>
            </a:extLst>
          </p:cNvPr>
          <p:cNvSpPr>
            <a:spLocks noGrp="1"/>
          </p:cNvSpPr>
          <p:nvPr>
            <p:ph type="pic" sz="quarter" idx="13" hasCustomPrompt="1"/>
          </p:nvPr>
        </p:nvSpPr>
        <p:spPr>
          <a:xfrm>
            <a:off x="539750" y="539750"/>
            <a:ext cx="2768600" cy="5778500"/>
          </a:xfrm>
        </p:spPr>
        <p:txBody>
          <a:bodyPr rtlCol="0"/>
          <a:lstStyle>
            <a:lvl1pPr marL="0" indent="0" algn="ctr">
              <a:buNone/>
              <a:defRPr/>
            </a:lvl1pPr>
          </a:lstStyle>
          <a:p>
            <a:pPr rtl="0"/>
            <a:r>
              <a:rPr lang="es-ES" noProof="0"/>
              <a:t>Haga clic para agregar foto</a:t>
            </a:r>
          </a:p>
        </p:txBody>
      </p:sp>
      <p:sp>
        <p:nvSpPr>
          <p:cNvPr id="32" name="Marcador de posición de imagen 28">
            <a:extLst>
              <a:ext uri="{FF2B5EF4-FFF2-40B4-BE49-F238E27FC236}">
                <a16:creationId xmlns:a16="http://schemas.microsoft.com/office/drawing/2014/main" id="{AC55B2B7-A24A-4F78-B673-918F440A12E6}"/>
              </a:ext>
            </a:extLst>
          </p:cNvPr>
          <p:cNvSpPr>
            <a:spLocks noGrp="1"/>
          </p:cNvSpPr>
          <p:nvPr>
            <p:ph type="pic" sz="quarter" idx="14" hasCustomPrompt="1"/>
          </p:nvPr>
        </p:nvSpPr>
        <p:spPr>
          <a:xfrm>
            <a:off x="8883400" y="540000"/>
            <a:ext cx="2768600" cy="5778500"/>
          </a:xfrm>
        </p:spPr>
        <p:txBody>
          <a:bodyPr rtlCol="0"/>
          <a:lstStyle>
            <a:lvl1pPr marL="0" indent="0" algn="ctr">
              <a:buNone/>
              <a:defRPr/>
            </a:lvl1pPr>
          </a:lstStyle>
          <a:p>
            <a:pPr rtl="0"/>
            <a:r>
              <a:rPr lang="es-ES" noProof="0"/>
              <a:t>Haga clic para agregar foto</a:t>
            </a:r>
          </a:p>
        </p:txBody>
      </p:sp>
      <p:sp>
        <p:nvSpPr>
          <p:cNvPr id="25" name="Marcador de fecha 3">
            <a:extLst>
              <a:ext uri="{FF2B5EF4-FFF2-40B4-BE49-F238E27FC236}">
                <a16:creationId xmlns:a16="http://schemas.microsoft.com/office/drawing/2014/main" id="{F2472D78-AA98-4F36-B6D6-73FDDFEDE3ED}"/>
              </a:ext>
            </a:extLst>
          </p:cNvPr>
          <p:cNvSpPr>
            <a:spLocks noGrp="1"/>
          </p:cNvSpPr>
          <p:nvPr>
            <p:ph type="dt" sz="half" idx="10"/>
          </p:nvPr>
        </p:nvSpPr>
        <p:spPr>
          <a:xfrm>
            <a:off x="541338" y="6401999"/>
            <a:ext cx="2206625" cy="369332"/>
          </a:xfrm>
        </p:spPr>
        <p:txBody>
          <a:bodyPr rtlCol="0"/>
          <a:lstStyle>
            <a:lvl1pPr>
              <a:defRPr/>
            </a:lvl1pPr>
          </a:lstStyle>
          <a:p>
            <a:pPr rtl="0">
              <a:defRPr/>
            </a:pPr>
            <a:r>
              <a:rPr lang="es-ES" noProof="0">
                <a:solidFill>
                  <a:prstClr val="white">
                    <a:alpha val="70000"/>
                  </a:prstClr>
                </a:solidFill>
              </a:rPr>
              <a:t>20XX</a:t>
            </a:r>
          </a:p>
        </p:txBody>
      </p:sp>
      <p:sp>
        <p:nvSpPr>
          <p:cNvPr id="26" name="Marcador de pie de página 4">
            <a:extLst>
              <a:ext uri="{FF2B5EF4-FFF2-40B4-BE49-F238E27FC236}">
                <a16:creationId xmlns:a16="http://schemas.microsoft.com/office/drawing/2014/main" id="{389A6CF9-7AEC-41F9-B68D-D7919EE0877D}"/>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27" name="Marcador de número de diapositiva 5">
            <a:extLst>
              <a:ext uri="{FF2B5EF4-FFF2-40B4-BE49-F238E27FC236}">
                <a16:creationId xmlns:a16="http://schemas.microsoft.com/office/drawing/2014/main" id="{D01CF4E0-7641-49C6-B4CE-27534439224A}"/>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grpSp>
        <p:nvGrpSpPr>
          <p:cNvPr id="24" name="Grupo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ángulo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Rectángulo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Rectángulo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nvGrpSpPr>
            <p:cNvPr id="33" name="Grupo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orma libre: Forma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2" name="Forma libre: Forma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grpSp>
          <p:nvGrpSpPr>
            <p:cNvPr id="34" name="Grupo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upo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orma libre: Forma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40" name="Conector recto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o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orma libre: Forma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38" name="Conector recto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7699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50C1D561-971B-43DB-A5A7-63A887A0CA6B}"/>
              </a:ext>
            </a:extLst>
          </p:cNvPr>
          <p:cNvSpPr>
            <a:spLocks noGrp="1"/>
          </p:cNvSpPr>
          <p:nvPr>
            <p:ph type="title"/>
          </p:nvPr>
        </p:nvSpPr>
        <p:spPr>
          <a:xfrm>
            <a:off x="1080000" y="540000"/>
            <a:ext cx="4426782" cy="1331637"/>
          </a:xfrm>
        </p:spPr>
        <p:txBody>
          <a:bodyPr rtlCol="0" anchor="b" anchorCtr="0">
            <a:normAutofit/>
          </a:bodyPr>
          <a:lstStyle>
            <a:lvl1pPr algn="ctr">
              <a:defRPr/>
            </a:lvl1pPr>
          </a:lstStyle>
          <a:p>
            <a:pPr algn="ctr" rtl="0"/>
            <a:r>
              <a:rPr lang="es-ES" noProof="0"/>
              <a:t>Haga clic para modificar el estilo de título del patrón</a:t>
            </a:r>
          </a:p>
        </p:txBody>
      </p:sp>
      <p:cxnSp>
        <p:nvCxnSpPr>
          <p:cNvPr id="9" name="Conector recto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Marcador de contenido 2">
            <a:extLst>
              <a:ext uri="{FF2B5EF4-FFF2-40B4-BE49-F238E27FC236}">
                <a16:creationId xmlns:a16="http://schemas.microsoft.com/office/drawing/2014/main" id="{4F0731E0-58E0-4382-ADA7-A9C6DE2E7E36}"/>
              </a:ext>
            </a:extLst>
          </p:cNvPr>
          <p:cNvSpPr>
            <a:spLocks noGrp="1"/>
          </p:cNvSpPr>
          <p:nvPr>
            <p:ph idx="1"/>
          </p:nvPr>
        </p:nvSpPr>
        <p:spPr>
          <a:xfrm>
            <a:off x="1080000" y="2759076"/>
            <a:ext cx="4460874" cy="3009899"/>
          </a:xfrm>
        </p:spPr>
        <p:txBody>
          <a:bodyPr rtlCol="0">
            <a:normAutofit/>
          </a:bodyPr>
          <a:lstStyle>
            <a:lvl1pPr>
              <a:defRPr sz="2000"/>
            </a:lvl1pPr>
          </a:lstStyle>
          <a:p>
            <a:pPr lvl="0" rtl="0"/>
            <a:r>
              <a:rPr lang="es-ES" noProof="0"/>
              <a:t>Haga clic para modificar los estilos de texto del patrón</a:t>
            </a:r>
          </a:p>
        </p:txBody>
      </p:sp>
      <p:sp>
        <p:nvSpPr>
          <p:cNvPr id="11" name="Marcador de fecha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rtlCol="0"/>
          <a:lstStyle>
            <a:lvl1pPr>
              <a:defRPr/>
            </a:lvl1pPr>
          </a:lstStyle>
          <a:p>
            <a:pPr rtl="0">
              <a:defRPr/>
            </a:pPr>
            <a:r>
              <a:rPr lang="es-ES" noProof="0">
                <a:solidFill>
                  <a:prstClr val="white">
                    <a:alpha val="70000"/>
                  </a:prstClr>
                </a:solidFill>
              </a:rPr>
              <a:t>20XX</a:t>
            </a:r>
          </a:p>
        </p:txBody>
      </p:sp>
      <p:sp>
        <p:nvSpPr>
          <p:cNvPr id="12" name="Rectángulo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20" name="Marcador de posición de imagen 17">
            <a:extLst>
              <a:ext uri="{FF2B5EF4-FFF2-40B4-BE49-F238E27FC236}">
                <a16:creationId xmlns:a16="http://schemas.microsoft.com/office/drawing/2014/main" id="{6A17A7B9-79E8-403B-A59F-FC5E1C5034B4}"/>
              </a:ext>
            </a:extLst>
          </p:cNvPr>
          <p:cNvSpPr>
            <a:spLocks noGrp="1"/>
          </p:cNvSpPr>
          <p:nvPr>
            <p:ph type="pic" sz="quarter" idx="13" hasCustomPrompt="1"/>
          </p:nvPr>
        </p:nvSpPr>
        <p:spPr>
          <a:xfrm>
            <a:off x="7212013" y="539750"/>
            <a:ext cx="4438650" cy="2754313"/>
          </a:xfrm>
        </p:spPr>
        <p:txBody>
          <a:bodyPr rtlCol="0"/>
          <a:lstStyle>
            <a:lvl1pPr marL="0" indent="0" algn="ctr">
              <a:buNone/>
              <a:defRPr/>
            </a:lvl1pPr>
          </a:lstStyle>
          <a:p>
            <a:pPr rtl="0"/>
            <a:r>
              <a:rPr lang="es-ES" noProof="0"/>
              <a:t>Haga clic para agregar foto</a:t>
            </a:r>
          </a:p>
        </p:txBody>
      </p:sp>
      <p:sp>
        <p:nvSpPr>
          <p:cNvPr id="21" name="Marcador de posición de imagen 17">
            <a:extLst>
              <a:ext uri="{FF2B5EF4-FFF2-40B4-BE49-F238E27FC236}">
                <a16:creationId xmlns:a16="http://schemas.microsoft.com/office/drawing/2014/main" id="{F2DFBA6D-4E5F-452E-AB45-0AE0600C5F7F}"/>
              </a:ext>
            </a:extLst>
          </p:cNvPr>
          <p:cNvSpPr>
            <a:spLocks noGrp="1"/>
          </p:cNvSpPr>
          <p:nvPr>
            <p:ph type="pic" sz="quarter" idx="14" hasCustomPrompt="1"/>
          </p:nvPr>
        </p:nvSpPr>
        <p:spPr>
          <a:xfrm>
            <a:off x="7212014" y="3563687"/>
            <a:ext cx="4438650" cy="2754313"/>
          </a:xfrm>
        </p:spPr>
        <p:txBody>
          <a:bodyPr rtlCol="0"/>
          <a:lstStyle>
            <a:lvl1pPr marL="0" indent="0" algn="ctr">
              <a:buNone/>
              <a:defRPr/>
            </a:lvl1pPr>
          </a:lstStyle>
          <a:p>
            <a:pPr rtl="0"/>
            <a:r>
              <a:rPr lang="es-ES" noProof="0"/>
              <a:t>Haga clic para agregar foto</a:t>
            </a:r>
          </a:p>
        </p:txBody>
      </p:sp>
      <p:sp>
        <p:nvSpPr>
          <p:cNvPr id="15" name="Marcador de pie de página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16" name="Marcador de número de diapositiva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63759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35" name="Título 1">
            <a:extLst>
              <a:ext uri="{FF2B5EF4-FFF2-40B4-BE49-F238E27FC236}">
                <a16:creationId xmlns:a16="http://schemas.microsoft.com/office/drawing/2014/main" id="{C2262EB2-92F3-45D5-977D-A254F9DC45B3}"/>
              </a:ext>
            </a:extLst>
          </p:cNvPr>
          <p:cNvSpPr>
            <a:spLocks noGrp="1"/>
          </p:cNvSpPr>
          <p:nvPr>
            <p:ph type="title"/>
          </p:nvPr>
        </p:nvSpPr>
        <p:spPr>
          <a:xfrm>
            <a:off x="4984750" y="1011237"/>
            <a:ext cx="6120000" cy="860400"/>
          </a:xfrm>
        </p:spPr>
        <p:txBody>
          <a:bodyPr rtlCol="0" anchor="b" anchorCtr="0"/>
          <a:lstStyle>
            <a:lvl1pPr algn="ctr">
              <a:defRPr/>
            </a:lvl1pPr>
          </a:lstStyle>
          <a:p>
            <a:pPr algn="ctr" rtl="0"/>
            <a:r>
              <a:rPr lang="es-ES" noProof="0"/>
              <a:t>Haga clic para modificar el estilo de título del patrón</a:t>
            </a:r>
          </a:p>
        </p:txBody>
      </p:sp>
      <p:sp>
        <p:nvSpPr>
          <p:cNvPr id="42" name="Marcador de posición de imagen 7">
            <a:extLst>
              <a:ext uri="{FF2B5EF4-FFF2-40B4-BE49-F238E27FC236}">
                <a16:creationId xmlns:a16="http://schemas.microsoft.com/office/drawing/2014/main" id="{08B7B76C-AD95-41C0-859E-9A612EE3EB69}"/>
              </a:ext>
            </a:extLst>
          </p:cNvPr>
          <p:cNvSpPr>
            <a:spLocks noGrp="1"/>
          </p:cNvSpPr>
          <p:nvPr>
            <p:ph type="pic" sz="quarter" idx="13" hasCustomPrompt="1"/>
          </p:nvPr>
        </p:nvSpPr>
        <p:spPr>
          <a:xfrm>
            <a:off x="0" y="0"/>
            <a:ext cx="3870325" cy="6858000"/>
          </a:xfrm>
        </p:spPr>
        <p:txBody>
          <a:bodyPr rtlCol="0"/>
          <a:lstStyle>
            <a:lvl1pPr marL="0" indent="0" algn="ctr">
              <a:buNone/>
              <a:defRPr/>
            </a:lvl1pPr>
          </a:lstStyle>
          <a:p>
            <a:pPr rtl="0"/>
            <a:r>
              <a:rPr lang="es-ES" noProof="0"/>
              <a:t>Haga clic para agregar foto</a:t>
            </a:r>
          </a:p>
        </p:txBody>
      </p:sp>
      <p:cxnSp>
        <p:nvCxnSpPr>
          <p:cNvPr id="37" name="Conector recto 36">
            <a:extLst>
              <a:ext uri="{FF2B5EF4-FFF2-40B4-BE49-F238E27FC236}">
                <a16:creationId xmlns:a16="http://schemas.microsoft.com/office/drawing/2014/main" id="{FAF4E51F-526D-47C7-B091-D47773C1FEB8}"/>
              </a:ext>
              <a:ext uri="{C183D7F6-B498-43B3-948B-1728B52AA6E4}">
                <adec:decorative xmlns:adec="http://schemas.microsoft.com/office/drawing/2017/decorative"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contenido 2">
            <a:extLst>
              <a:ext uri="{FF2B5EF4-FFF2-40B4-BE49-F238E27FC236}">
                <a16:creationId xmlns:a16="http://schemas.microsoft.com/office/drawing/2014/main" id="{E4FE061B-0356-4C6F-A2CA-12D48BE34A15}"/>
              </a:ext>
            </a:extLst>
          </p:cNvPr>
          <p:cNvSpPr>
            <a:spLocks noGrp="1"/>
          </p:cNvSpPr>
          <p:nvPr>
            <p:ph idx="1"/>
          </p:nvPr>
        </p:nvSpPr>
        <p:spPr>
          <a:xfrm>
            <a:off x="4984750" y="2759076"/>
            <a:ext cx="6121400" cy="3009899"/>
          </a:xfrm>
        </p:spPr>
        <p:txBody>
          <a:bodyPr rtlCol="0">
            <a:normAutofit/>
          </a:bodyPr>
          <a:lstStyle>
            <a:lvl1pPr marL="0" indent="0">
              <a:buNone/>
              <a:defRPr/>
            </a:lvl1pPr>
          </a:lstStyle>
          <a:p>
            <a:pPr lvl="0" rtl="0"/>
            <a:r>
              <a:rPr lang="es-ES" noProof="0"/>
              <a:t>Haga clic para modificar los estilos de texto del patrón</a:t>
            </a:r>
          </a:p>
        </p:txBody>
      </p:sp>
      <p:sp>
        <p:nvSpPr>
          <p:cNvPr id="39" name="Marcador de fecha 3">
            <a:extLst>
              <a:ext uri="{FF2B5EF4-FFF2-40B4-BE49-F238E27FC236}">
                <a16:creationId xmlns:a16="http://schemas.microsoft.com/office/drawing/2014/main" id="{C9AB8836-3239-49B5-AB6F-4AF85F1F0654}"/>
              </a:ext>
            </a:extLst>
          </p:cNvPr>
          <p:cNvSpPr>
            <a:spLocks noGrp="1"/>
          </p:cNvSpPr>
          <p:nvPr>
            <p:ph type="dt" sz="half" idx="10"/>
          </p:nvPr>
        </p:nvSpPr>
        <p:spPr>
          <a:xfrm>
            <a:off x="541338" y="6401999"/>
            <a:ext cx="2206625" cy="369332"/>
          </a:xfrm>
        </p:spPr>
        <p:txBody>
          <a:bodyPr rtlCol="0"/>
          <a:lstStyle>
            <a:lvl1pPr>
              <a:defRPr>
                <a:effectLst>
                  <a:outerShdw blurRad="38100" dist="38100" dir="2700000" algn="tl">
                    <a:srgbClr val="000000">
                      <a:alpha val="43137"/>
                    </a:srgbClr>
                  </a:outerShdw>
                </a:effectLst>
              </a:defRPr>
            </a:lvl1pPr>
          </a:lstStyle>
          <a:p>
            <a:pPr rtl="0"/>
            <a:r>
              <a:rPr lang="es-ES" noProof="0">
                <a:solidFill>
                  <a:srgbClr val="FFFFFF"/>
                </a:solidFill>
              </a:rPr>
              <a:t>20XX</a:t>
            </a:r>
          </a:p>
        </p:txBody>
      </p:sp>
      <p:sp>
        <p:nvSpPr>
          <p:cNvPr id="40" name="Marcador de pie de página 4">
            <a:extLst>
              <a:ext uri="{FF2B5EF4-FFF2-40B4-BE49-F238E27FC236}">
                <a16:creationId xmlns:a16="http://schemas.microsoft.com/office/drawing/2014/main" id="{77EAD6AC-E509-49A1-8E38-1CABD458AA0F}"/>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41" name="Marcador de número de diapositiva 5">
            <a:extLst>
              <a:ext uri="{FF2B5EF4-FFF2-40B4-BE49-F238E27FC236}">
                <a16:creationId xmlns:a16="http://schemas.microsoft.com/office/drawing/2014/main" id="{B689B03B-F230-4530-8C09-EFB8172382F2}"/>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64523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lto de sección">
    <p:spTree>
      <p:nvGrpSpPr>
        <p:cNvPr id="1" name=""/>
        <p:cNvGrpSpPr/>
        <p:nvPr/>
      </p:nvGrpSpPr>
      <p:grpSpPr>
        <a:xfrm>
          <a:off x="0" y="0"/>
          <a:ext cx="0" cy="0"/>
          <a:chOff x="0" y="0"/>
          <a:chExt cx="0" cy="0"/>
        </a:xfrm>
      </p:grpSpPr>
      <p:sp>
        <p:nvSpPr>
          <p:cNvPr id="9" name="Título 6">
            <a:extLst>
              <a:ext uri="{FF2B5EF4-FFF2-40B4-BE49-F238E27FC236}">
                <a16:creationId xmlns:a16="http://schemas.microsoft.com/office/drawing/2014/main" id="{D0C49A9B-EBDE-4047-884B-0860623D6391}"/>
              </a:ext>
            </a:extLst>
          </p:cNvPr>
          <p:cNvSpPr>
            <a:spLocks noGrp="1"/>
          </p:cNvSpPr>
          <p:nvPr>
            <p:ph type="ctrTitle"/>
          </p:nvPr>
        </p:nvSpPr>
        <p:spPr>
          <a:xfrm>
            <a:off x="1085851" y="1089025"/>
            <a:ext cx="6118224" cy="1532951"/>
          </a:xfrm>
        </p:spPr>
        <p:txBody>
          <a:bodyPr rtlCol="0" anchor="b"/>
          <a:lstStyle>
            <a:lvl1pPr algn="ctr">
              <a:defRPr/>
            </a:lvl1pPr>
          </a:lstStyle>
          <a:p>
            <a:pPr rtl="0"/>
            <a:r>
              <a:rPr lang="es-ES" noProof="0"/>
              <a:t>Haga clic para modificar el estilo de título del patrón</a:t>
            </a:r>
          </a:p>
        </p:txBody>
      </p:sp>
      <p:sp>
        <p:nvSpPr>
          <p:cNvPr id="10" name="Subtítulo 7">
            <a:extLst>
              <a:ext uri="{FF2B5EF4-FFF2-40B4-BE49-F238E27FC236}">
                <a16:creationId xmlns:a16="http://schemas.microsoft.com/office/drawing/2014/main" id="{33C29AD8-5547-4B1E-8E14-63A01F6B92AE}"/>
              </a:ext>
            </a:extLst>
          </p:cNvPr>
          <p:cNvSpPr>
            <a:spLocks noGrp="1"/>
          </p:cNvSpPr>
          <p:nvPr>
            <p:ph type="subTitle" idx="1"/>
          </p:nvPr>
        </p:nvSpPr>
        <p:spPr>
          <a:xfrm>
            <a:off x="1638300" y="4248000"/>
            <a:ext cx="5016500" cy="1520975"/>
          </a:xfrm>
        </p:spPr>
        <p:txBody>
          <a:bodyPr rtlCol="0">
            <a:normAutofit/>
          </a:bodyPr>
          <a:lstStyle>
            <a:lvl1pPr marL="0" indent="0" algn="ctr">
              <a:buNone/>
              <a:defRPr sz="2400" i="1"/>
            </a:lvl1pPr>
          </a:lstStyle>
          <a:p>
            <a:pPr rtl="0"/>
            <a:r>
              <a:rPr lang="es-ES" noProof="0"/>
              <a:t>Haga clic para modificar el estilo de subtítulo del patrón</a:t>
            </a:r>
          </a:p>
        </p:txBody>
      </p:sp>
      <p:sp>
        <p:nvSpPr>
          <p:cNvPr id="35" name="Marcador de posición de imagen 31">
            <a:extLst>
              <a:ext uri="{FF2B5EF4-FFF2-40B4-BE49-F238E27FC236}">
                <a16:creationId xmlns:a16="http://schemas.microsoft.com/office/drawing/2014/main" id="{99CD77F7-3095-4517-B300-DE93875DE53E}"/>
              </a:ext>
            </a:extLst>
          </p:cNvPr>
          <p:cNvSpPr>
            <a:spLocks noGrp="1"/>
          </p:cNvSpPr>
          <p:nvPr>
            <p:ph type="pic" sz="quarter" idx="13" hasCustomPrompt="1"/>
          </p:nvPr>
        </p:nvSpPr>
        <p:spPr>
          <a:xfrm>
            <a:off x="8329613" y="0"/>
            <a:ext cx="3862387" cy="2286000"/>
          </a:xfrm>
        </p:spPr>
        <p:txBody>
          <a:bodyPr rtlCol="0"/>
          <a:lstStyle>
            <a:lvl1pPr marL="0" indent="0" algn="ctr">
              <a:buNone/>
              <a:defRPr/>
            </a:lvl1pPr>
          </a:lstStyle>
          <a:p>
            <a:pPr rtl="0"/>
            <a:r>
              <a:rPr lang="es-ES" noProof="0"/>
              <a:t>Haga clic para agregar foto</a:t>
            </a:r>
          </a:p>
        </p:txBody>
      </p:sp>
      <p:sp>
        <p:nvSpPr>
          <p:cNvPr id="36" name="Marcador de posición de imagen 31">
            <a:extLst>
              <a:ext uri="{FF2B5EF4-FFF2-40B4-BE49-F238E27FC236}">
                <a16:creationId xmlns:a16="http://schemas.microsoft.com/office/drawing/2014/main" id="{F31ECFCC-4520-48AB-A8A1-AF9FC0C055B8}"/>
              </a:ext>
            </a:extLst>
          </p:cNvPr>
          <p:cNvSpPr>
            <a:spLocks noGrp="1"/>
          </p:cNvSpPr>
          <p:nvPr>
            <p:ph type="pic" sz="quarter" idx="14" hasCustomPrompt="1"/>
          </p:nvPr>
        </p:nvSpPr>
        <p:spPr>
          <a:xfrm>
            <a:off x="8329200" y="2286000"/>
            <a:ext cx="3862387" cy="2286000"/>
          </a:xfrm>
        </p:spPr>
        <p:txBody>
          <a:bodyPr rtlCol="0"/>
          <a:lstStyle>
            <a:lvl1pPr marL="0" indent="0" algn="ctr">
              <a:buNone/>
              <a:defRPr/>
            </a:lvl1pPr>
          </a:lstStyle>
          <a:p>
            <a:pPr rtl="0"/>
            <a:r>
              <a:rPr lang="es-ES" noProof="0"/>
              <a:t>Haga clic para agregar foto</a:t>
            </a:r>
          </a:p>
        </p:txBody>
      </p:sp>
      <p:sp>
        <p:nvSpPr>
          <p:cNvPr id="37" name="Marcador de posición de imagen 31">
            <a:extLst>
              <a:ext uri="{FF2B5EF4-FFF2-40B4-BE49-F238E27FC236}">
                <a16:creationId xmlns:a16="http://schemas.microsoft.com/office/drawing/2014/main" id="{0FDBD13C-46E7-4BB9-957D-DE2A5925521A}"/>
              </a:ext>
            </a:extLst>
          </p:cNvPr>
          <p:cNvSpPr>
            <a:spLocks noGrp="1"/>
          </p:cNvSpPr>
          <p:nvPr>
            <p:ph type="pic" sz="quarter" idx="15" hasCustomPrompt="1"/>
          </p:nvPr>
        </p:nvSpPr>
        <p:spPr>
          <a:xfrm>
            <a:off x="8329200" y="4572000"/>
            <a:ext cx="3862387" cy="2286000"/>
          </a:xfrm>
        </p:spPr>
        <p:txBody>
          <a:bodyPr rtlCol="0"/>
          <a:lstStyle>
            <a:lvl1pPr marL="0" indent="0" algn="ctr">
              <a:buNone/>
              <a:defRPr/>
            </a:lvl1pPr>
          </a:lstStyle>
          <a:p>
            <a:pPr rtl="0"/>
            <a:r>
              <a:rPr lang="es-ES" noProof="0"/>
              <a:t>Haga clic para agregar foto</a:t>
            </a:r>
          </a:p>
        </p:txBody>
      </p:sp>
      <p:grpSp>
        <p:nvGrpSpPr>
          <p:cNvPr id="12" name="Grupo 11">
            <a:extLst>
              <a:ext uri="{FF2B5EF4-FFF2-40B4-BE49-F238E27FC236}">
                <a16:creationId xmlns:a16="http://schemas.microsoft.com/office/drawing/2014/main" id="{85B40728-32E0-44CE-8C68-1E68245C2999}"/>
              </a:ext>
              <a:ext uri="{C183D7F6-B498-43B3-948B-1728B52AA6E4}">
                <adec:decorative xmlns:adec="http://schemas.microsoft.com/office/drawing/2017/decorative" val="1"/>
              </a:ext>
            </a:extLst>
          </p:cNvPr>
          <p:cNvGrpSpPr/>
          <p:nvPr userDrawn="1"/>
        </p:nvGrpSpPr>
        <p:grpSpPr>
          <a:xfrm>
            <a:off x="3400874" y="3035186"/>
            <a:ext cx="1481845" cy="787628"/>
            <a:chOff x="4987925" y="2840038"/>
            <a:chExt cx="2216150" cy="1177924"/>
          </a:xfrm>
        </p:grpSpPr>
        <p:sp>
          <p:nvSpPr>
            <p:cNvPr id="13" name="Rectángulo 12">
              <a:extLst>
                <a:ext uri="{FF2B5EF4-FFF2-40B4-BE49-F238E27FC236}">
                  <a16:creationId xmlns:a16="http://schemas.microsoft.com/office/drawing/2014/main"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Rectángulo 13">
              <a:extLst>
                <a:ext uri="{FF2B5EF4-FFF2-40B4-BE49-F238E27FC236}">
                  <a16:creationId xmlns:a16="http://schemas.microsoft.com/office/drawing/2014/main"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Rectángulo 14">
              <a:extLst>
                <a:ext uri="{FF2B5EF4-FFF2-40B4-BE49-F238E27FC236}">
                  <a16:creationId xmlns:a16="http://schemas.microsoft.com/office/drawing/2014/main"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nvGrpSpPr>
            <p:cNvPr id="16" name="Grupo 15">
              <a:extLst>
                <a:ext uri="{FF2B5EF4-FFF2-40B4-BE49-F238E27FC236}">
                  <a16:creationId xmlns:a16="http://schemas.microsoft.com/office/drawing/2014/main" id="{B5A8ECE6-B3E3-4761-A6AD-711AF71EEA0D}"/>
                </a:ext>
              </a:extLst>
            </p:cNvPr>
            <p:cNvGrpSpPr/>
            <p:nvPr/>
          </p:nvGrpSpPr>
          <p:grpSpPr>
            <a:xfrm>
              <a:off x="5614944" y="3117662"/>
              <a:ext cx="1009280" cy="464739"/>
              <a:chOff x="4432859" y="3200647"/>
              <a:chExt cx="1009280" cy="464739"/>
            </a:xfrm>
          </p:grpSpPr>
          <p:sp>
            <p:nvSpPr>
              <p:cNvPr id="24" name="Forma libre: Forma 23">
                <a:extLst>
                  <a:ext uri="{FF2B5EF4-FFF2-40B4-BE49-F238E27FC236}">
                    <a16:creationId xmlns:a16="http://schemas.microsoft.com/office/drawing/2014/main"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orma libre: Forma 24">
                <a:extLst>
                  <a:ext uri="{FF2B5EF4-FFF2-40B4-BE49-F238E27FC236}">
                    <a16:creationId xmlns:a16="http://schemas.microsoft.com/office/drawing/2014/main"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grpSp>
          <p:nvGrpSpPr>
            <p:cNvPr id="17" name="Grupo 16">
              <a:extLst>
                <a:ext uri="{FF2B5EF4-FFF2-40B4-BE49-F238E27FC236}">
                  <a16:creationId xmlns:a16="http://schemas.microsoft.com/office/drawing/2014/main" id="{C6703144-DA66-4EFB-B790-4E044756FF37}"/>
                </a:ext>
              </a:extLst>
            </p:cNvPr>
            <p:cNvGrpSpPr/>
            <p:nvPr/>
          </p:nvGrpSpPr>
          <p:grpSpPr>
            <a:xfrm>
              <a:off x="5679979" y="2915338"/>
              <a:ext cx="1080000" cy="1080000"/>
              <a:chOff x="4497894" y="2998323"/>
              <a:chExt cx="1080000" cy="1080000"/>
            </a:xfrm>
          </p:grpSpPr>
          <p:grpSp>
            <p:nvGrpSpPr>
              <p:cNvPr id="18" name="Grupo 17">
                <a:extLst>
                  <a:ext uri="{FF2B5EF4-FFF2-40B4-BE49-F238E27FC236}">
                    <a16:creationId xmlns:a16="http://schemas.microsoft.com/office/drawing/2014/main" id="{63371BE5-97EB-4365-8EDA-4C634155E79F}"/>
                  </a:ext>
                </a:extLst>
              </p:cNvPr>
              <p:cNvGrpSpPr/>
              <p:nvPr/>
            </p:nvGrpSpPr>
            <p:grpSpPr>
              <a:xfrm rot="13500000">
                <a:off x="4805524" y="2998323"/>
                <a:ext cx="464739" cy="1080000"/>
                <a:chOff x="4511184" y="2470620"/>
                <a:chExt cx="464739" cy="1080000"/>
              </a:xfrm>
            </p:grpSpPr>
            <p:sp>
              <p:nvSpPr>
                <p:cNvPr id="22" name="Forma libre: Forma 21">
                  <a:extLst>
                    <a:ext uri="{FF2B5EF4-FFF2-40B4-BE49-F238E27FC236}">
                      <a16:creationId xmlns:a16="http://schemas.microsoft.com/office/drawing/2014/main"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23" name="Conector recto 22">
                  <a:extLst>
                    <a:ext uri="{FF2B5EF4-FFF2-40B4-BE49-F238E27FC236}">
                      <a16:creationId xmlns:a16="http://schemas.microsoft.com/office/drawing/2014/main"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upo 18">
                <a:extLst>
                  <a:ext uri="{FF2B5EF4-FFF2-40B4-BE49-F238E27FC236}">
                    <a16:creationId xmlns:a16="http://schemas.microsoft.com/office/drawing/2014/main" id="{82E4A2F3-57A7-4529-A621-A36F1E777A4E}"/>
                  </a:ext>
                </a:extLst>
              </p:cNvPr>
              <p:cNvGrpSpPr/>
              <p:nvPr/>
            </p:nvGrpSpPr>
            <p:grpSpPr>
              <a:xfrm rot="8100000" flipH="1">
                <a:off x="4542572" y="2998323"/>
                <a:ext cx="464739" cy="1080000"/>
                <a:chOff x="4511184" y="2470620"/>
                <a:chExt cx="464739" cy="1080000"/>
              </a:xfrm>
            </p:grpSpPr>
            <p:sp>
              <p:nvSpPr>
                <p:cNvPr id="20" name="Forma libre: Forma 19">
                  <a:extLst>
                    <a:ext uri="{FF2B5EF4-FFF2-40B4-BE49-F238E27FC236}">
                      <a16:creationId xmlns:a16="http://schemas.microsoft.com/office/drawing/2014/main"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21" name="Conector recto 20">
                  <a:extLst>
                    <a:ext uri="{FF2B5EF4-FFF2-40B4-BE49-F238E27FC236}">
                      <a16:creationId xmlns:a16="http://schemas.microsoft.com/office/drawing/2014/main"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829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40C57E2F-CF72-48C4-856E-92187475D10F}"/>
              </a:ext>
            </a:extLst>
          </p:cNvPr>
          <p:cNvSpPr>
            <a:spLocks noGrp="1"/>
          </p:cNvSpPr>
          <p:nvPr>
            <p:ph type="title"/>
          </p:nvPr>
        </p:nvSpPr>
        <p:spPr>
          <a:xfrm>
            <a:off x="1082675" y="531815"/>
            <a:ext cx="10026650" cy="910310"/>
          </a:xfrm>
        </p:spPr>
        <p:txBody>
          <a:bodyPr wrap="square" rtlCol="0" anchor="b" anchorCtr="0">
            <a:normAutofit/>
          </a:bodyPr>
          <a:lstStyle>
            <a:lvl1pPr algn="ctr">
              <a:defRPr/>
            </a:lvl1pPr>
          </a:lstStyle>
          <a:p>
            <a:pPr algn="ctr" rtl="0"/>
            <a:r>
              <a:rPr lang="es-ES" noProof="0"/>
              <a:t>Haga clic para modificar el estilo de título del patrón</a:t>
            </a:r>
          </a:p>
        </p:txBody>
      </p:sp>
      <p:cxnSp>
        <p:nvCxnSpPr>
          <p:cNvPr id="11" name="Conector recto 10">
            <a:extLst>
              <a:ext uri="{FF2B5EF4-FFF2-40B4-BE49-F238E27FC236}">
                <a16:creationId xmlns:a16="http://schemas.microsoft.com/office/drawing/2014/main" id="{5E4553B0-7C73-46E8-9FC4-383280D1C461}"/>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Marcador de fecha 3">
            <a:extLst>
              <a:ext uri="{FF2B5EF4-FFF2-40B4-BE49-F238E27FC236}">
                <a16:creationId xmlns:a16="http://schemas.microsoft.com/office/drawing/2014/main" id="{C44832F9-70D2-44CF-ABB6-82AEA0FA67AF}"/>
              </a:ext>
            </a:extLst>
          </p:cNvPr>
          <p:cNvSpPr>
            <a:spLocks noGrp="1"/>
          </p:cNvSpPr>
          <p:nvPr>
            <p:ph type="dt" sz="half" idx="10"/>
          </p:nvPr>
        </p:nvSpPr>
        <p:spPr>
          <a:xfrm>
            <a:off x="541338" y="6401999"/>
            <a:ext cx="2206625" cy="369332"/>
          </a:xfrm>
        </p:spPr>
        <p:txBody>
          <a:bodyPr rtlCol="0"/>
          <a:lstStyle>
            <a:lvl1pPr>
              <a:defRPr/>
            </a:lvl1pPr>
          </a:lstStyle>
          <a:p>
            <a:pPr rtl="0">
              <a:defRPr/>
            </a:pPr>
            <a:r>
              <a:rPr lang="es-ES" noProof="0">
                <a:solidFill>
                  <a:prstClr val="white">
                    <a:alpha val="70000"/>
                  </a:prstClr>
                </a:solidFill>
              </a:rPr>
              <a:t>20XX</a:t>
            </a:r>
          </a:p>
        </p:txBody>
      </p:sp>
      <p:sp>
        <p:nvSpPr>
          <p:cNvPr id="13" name="Marcador de pie de página 4">
            <a:extLst>
              <a:ext uri="{FF2B5EF4-FFF2-40B4-BE49-F238E27FC236}">
                <a16:creationId xmlns:a16="http://schemas.microsoft.com/office/drawing/2014/main" id="{D954CB3D-A29B-4523-A51B-9BBDA540FE33}"/>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14" name="Marcador de número de diapositiva 5">
            <a:extLst>
              <a:ext uri="{FF2B5EF4-FFF2-40B4-BE49-F238E27FC236}">
                <a16:creationId xmlns:a16="http://schemas.microsoft.com/office/drawing/2014/main" id="{788D83C5-3820-4BD6-AFF4-74306090A21D}"/>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3" name="Marcador de contenido 2">
            <a:extLst>
              <a:ext uri="{FF2B5EF4-FFF2-40B4-BE49-F238E27FC236}">
                <a16:creationId xmlns:a16="http://schemas.microsoft.com/office/drawing/2014/main" id="{B3197F15-FEA9-40D4-BDB0-13A77FECA877}"/>
              </a:ext>
            </a:extLst>
          </p:cNvPr>
          <p:cNvSpPr>
            <a:spLocks noGrp="1"/>
          </p:cNvSpPr>
          <p:nvPr>
            <p:ph sz="quarter" idx="13" hasCustomPrompt="1"/>
          </p:nvPr>
        </p:nvSpPr>
        <p:spPr>
          <a:xfrm>
            <a:off x="844550" y="2319338"/>
            <a:ext cx="10502900" cy="3717925"/>
          </a:xfrm>
        </p:spPr>
        <p:txBody>
          <a:bodyPr rtlCol="0"/>
          <a:lstStyle>
            <a:lvl1pPr>
              <a:defRPr/>
            </a:lvl1pPr>
          </a:lstStyle>
          <a:p>
            <a:pPr lvl="0" rtl="0"/>
            <a:r>
              <a:rPr lang="es-ES" noProof="0"/>
              <a:t>Haga clic para agregar contenido</a:t>
            </a:r>
          </a:p>
        </p:txBody>
      </p:sp>
    </p:spTree>
    <p:extLst>
      <p:ext uri="{BB962C8B-B14F-4D97-AF65-F5344CB8AC3E}">
        <p14:creationId xmlns:p14="http://schemas.microsoft.com/office/powerpoint/2010/main" val="92825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6F1404-6040-436F-A4F1-5A505FA30EA9}"/>
              </a:ext>
            </a:extLst>
          </p:cNvPr>
          <p:cNvSpPr>
            <a:spLocks noGrp="1"/>
          </p:cNvSpPr>
          <p:nvPr>
            <p:ph sz="quarter" idx="13" hasCustomPrompt="1"/>
          </p:nvPr>
        </p:nvSpPr>
        <p:spPr>
          <a:xfrm>
            <a:off x="882650" y="2441575"/>
            <a:ext cx="10426700" cy="3479800"/>
          </a:xfrm>
        </p:spPr>
        <p:txBody>
          <a:bodyPr rtlCol="0"/>
          <a:lstStyle>
            <a:lvl1pPr>
              <a:defRPr/>
            </a:lvl1pPr>
          </a:lstStyle>
          <a:p>
            <a:pPr lvl="0" rtl="0"/>
            <a:r>
              <a:rPr lang="es-ES" noProof="0"/>
              <a:t>Haga clic para agregar contenido</a:t>
            </a:r>
          </a:p>
        </p:txBody>
      </p:sp>
      <p:sp>
        <p:nvSpPr>
          <p:cNvPr id="6" name="Título 1">
            <a:extLst>
              <a:ext uri="{FF2B5EF4-FFF2-40B4-BE49-F238E27FC236}">
                <a16:creationId xmlns:a16="http://schemas.microsoft.com/office/drawing/2014/main" id="{25ABF0D4-6E3E-4B6A-9402-0B1819B2EA41}"/>
              </a:ext>
            </a:extLst>
          </p:cNvPr>
          <p:cNvSpPr>
            <a:spLocks noGrp="1"/>
          </p:cNvSpPr>
          <p:nvPr>
            <p:ph type="title"/>
          </p:nvPr>
        </p:nvSpPr>
        <p:spPr>
          <a:xfrm>
            <a:off x="1082675" y="531815"/>
            <a:ext cx="10026650" cy="910310"/>
          </a:xfrm>
        </p:spPr>
        <p:txBody>
          <a:bodyPr wrap="square" rtlCol="0" anchor="b" anchorCtr="0">
            <a:normAutofit/>
          </a:bodyPr>
          <a:lstStyle>
            <a:lvl1pPr algn="ctr">
              <a:defRPr/>
            </a:lvl1pPr>
          </a:lstStyle>
          <a:p>
            <a:pPr algn="ctr" rtl="0"/>
            <a:r>
              <a:rPr lang="es-ES" noProof="0"/>
              <a:t>Haga clic para modificar el estilo de título del patrón</a:t>
            </a:r>
          </a:p>
        </p:txBody>
      </p:sp>
      <p:cxnSp>
        <p:nvCxnSpPr>
          <p:cNvPr id="7" name="Conector recto 6">
            <a:extLst>
              <a:ext uri="{FF2B5EF4-FFF2-40B4-BE49-F238E27FC236}">
                <a16:creationId xmlns:a16="http://schemas.microsoft.com/office/drawing/2014/main" id="{5DAB4820-09C0-4A6A-9DEF-D377D04A2CE8}"/>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Marcador de fecha 3">
            <a:extLst>
              <a:ext uri="{FF2B5EF4-FFF2-40B4-BE49-F238E27FC236}">
                <a16:creationId xmlns:a16="http://schemas.microsoft.com/office/drawing/2014/main" id="{75B58DA2-1433-4624-A301-D9496CB28975}"/>
              </a:ext>
            </a:extLst>
          </p:cNvPr>
          <p:cNvSpPr>
            <a:spLocks noGrp="1"/>
          </p:cNvSpPr>
          <p:nvPr>
            <p:ph type="dt" sz="half" idx="10"/>
          </p:nvPr>
        </p:nvSpPr>
        <p:spPr>
          <a:xfrm>
            <a:off x="541338" y="6401999"/>
            <a:ext cx="2206625" cy="369332"/>
          </a:xfrm>
        </p:spPr>
        <p:txBody>
          <a:bodyPr rtlCol="0"/>
          <a:lstStyle>
            <a:lvl1pPr>
              <a:defRPr/>
            </a:lvl1pPr>
          </a:lstStyle>
          <a:p>
            <a:pPr rtl="0">
              <a:defRPr/>
            </a:pPr>
            <a:r>
              <a:rPr lang="es-ES" noProof="0">
                <a:solidFill>
                  <a:prstClr val="white">
                    <a:alpha val="70000"/>
                  </a:prstClr>
                </a:solidFill>
              </a:rPr>
              <a:t>20XX</a:t>
            </a:r>
          </a:p>
        </p:txBody>
      </p:sp>
      <p:sp>
        <p:nvSpPr>
          <p:cNvPr id="9" name="Marcador de pie de página 4">
            <a:extLst>
              <a:ext uri="{FF2B5EF4-FFF2-40B4-BE49-F238E27FC236}">
                <a16:creationId xmlns:a16="http://schemas.microsoft.com/office/drawing/2014/main" id="{428E4701-5991-4858-AE71-47400E64FE23}"/>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10" name="Marcador de número de diapositiva 5">
            <a:extLst>
              <a:ext uri="{FF2B5EF4-FFF2-40B4-BE49-F238E27FC236}">
                <a16:creationId xmlns:a16="http://schemas.microsoft.com/office/drawing/2014/main" id="{AC430A52-01FF-4B61-8B7A-C60A8D06B2A6}"/>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7000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9" name="Marcador de posición de imagen 18">
            <a:extLst>
              <a:ext uri="{FF2B5EF4-FFF2-40B4-BE49-F238E27FC236}">
                <a16:creationId xmlns:a16="http://schemas.microsoft.com/office/drawing/2014/main" id="{88FC32C6-4CA8-4D0A-96AC-76733C2BC757}"/>
              </a:ext>
            </a:extLst>
          </p:cNvPr>
          <p:cNvSpPr>
            <a:spLocks noGrp="1"/>
          </p:cNvSpPr>
          <p:nvPr>
            <p:ph type="pic" sz="quarter" idx="13" hasCustomPrompt="1"/>
          </p:nvPr>
        </p:nvSpPr>
        <p:spPr>
          <a:xfrm>
            <a:off x="541337" y="542924"/>
            <a:ext cx="11109663" cy="5772395"/>
          </a:xfrm>
        </p:spPr>
        <p:txBody>
          <a:bodyPr rtlCol="0"/>
          <a:lstStyle>
            <a:lvl1pPr marL="0" indent="0" algn="ctr">
              <a:buNone/>
              <a:defRPr/>
            </a:lvl1pPr>
          </a:lstStyle>
          <a:p>
            <a:pPr rtl="0"/>
            <a:r>
              <a:rPr lang="es-ES" noProof="0"/>
              <a:t>Haga clic para agregar foto</a:t>
            </a:r>
          </a:p>
        </p:txBody>
      </p:sp>
      <p:sp>
        <p:nvSpPr>
          <p:cNvPr id="2" name="Título 1">
            <a:extLst>
              <a:ext uri="{FF2B5EF4-FFF2-40B4-BE49-F238E27FC236}">
                <a16:creationId xmlns:a16="http://schemas.microsoft.com/office/drawing/2014/main" id="{A516D5E1-C594-4160-9367-2B471F6C2A9F}"/>
              </a:ext>
            </a:extLst>
          </p:cNvPr>
          <p:cNvSpPr>
            <a:spLocks noGrp="1"/>
          </p:cNvSpPr>
          <p:nvPr>
            <p:ph type="title"/>
          </p:nvPr>
        </p:nvSpPr>
        <p:spPr>
          <a:xfrm>
            <a:off x="541000" y="552841"/>
            <a:ext cx="11109663" cy="3560127"/>
          </a:xfrm>
          <a:gradFill flip="none" rotWithShape="0">
            <a:gsLst>
              <a:gs pos="0">
                <a:schemeClr val="bg1">
                  <a:alpha val="57000"/>
                </a:schemeClr>
              </a:gs>
              <a:gs pos="86000">
                <a:schemeClr val="bg1">
                  <a:alpha val="0"/>
                </a:schemeClr>
              </a:gs>
            </a:gsLst>
            <a:path path="circle">
              <a:fillToRect l="50000" t="50000" r="50000" b="50000"/>
            </a:path>
            <a:tileRect/>
          </a:gradFill>
        </p:spPr>
        <p:txBody>
          <a:bodyPr lIns="1554480" rIns="1554480" bIns="914400" rtlCol="0" anchor="b"/>
          <a:lstStyle>
            <a:lvl1pPr algn="ctr">
              <a:lnSpc>
                <a:spcPct val="125000"/>
              </a:lnSpc>
              <a:spcBef>
                <a:spcPts val="1000"/>
              </a:spcBef>
              <a:defRPr>
                <a:solidFill>
                  <a:schemeClr val="tx1"/>
                </a:solidFill>
                <a:effectLst>
                  <a:outerShdw blurRad="38100" dist="38100" dir="2700000" algn="tl">
                    <a:srgbClr val="000000">
                      <a:alpha val="43137"/>
                    </a:srgbClr>
                  </a:outerShdw>
                </a:effectLst>
              </a:defRPr>
            </a:lvl1pPr>
          </a:lstStyle>
          <a:p>
            <a:pPr rtl="0"/>
            <a:r>
              <a:rPr lang="es-ES" noProof="0"/>
              <a:t>Haga clic para modificar el estilo de título del patrón</a:t>
            </a:r>
          </a:p>
        </p:txBody>
      </p:sp>
      <p:sp>
        <p:nvSpPr>
          <p:cNvPr id="11" name="Subtítulo 5">
            <a:extLst>
              <a:ext uri="{FF2B5EF4-FFF2-40B4-BE49-F238E27FC236}">
                <a16:creationId xmlns:a16="http://schemas.microsoft.com/office/drawing/2014/main" id="{3C87561D-53CF-4295-8BCE-C9ACAA1DE94A}"/>
              </a:ext>
            </a:extLst>
          </p:cNvPr>
          <p:cNvSpPr>
            <a:spLocks noGrp="1"/>
          </p:cNvSpPr>
          <p:nvPr>
            <p:ph type="subTitle" idx="1"/>
          </p:nvPr>
        </p:nvSpPr>
        <p:spPr>
          <a:xfrm>
            <a:off x="540663" y="4113212"/>
            <a:ext cx="11109999" cy="2201863"/>
          </a:xfrm>
          <a:gradFill flip="none" rotWithShape="0">
            <a:gsLst>
              <a:gs pos="0">
                <a:schemeClr val="bg1">
                  <a:alpha val="55000"/>
                </a:schemeClr>
              </a:gs>
              <a:gs pos="76000">
                <a:schemeClr val="bg1">
                  <a:alpha val="0"/>
                </a:schemeClr>
              </a:gs>
            </a:gsLst>
            <a:path path="circle">
              <a:fillToRect l="50000" t="50000" r="50000" b="50000"/>
            </a:path>
            <a:tileRect/>
          </a:gradFill>
        </p:spPr>
        <p:txBody>
          <a:bodyPr rtlCol="0"/>
          <a:lstStyle>
            <a:lvl1pPr marL="0" indent="0" algn="ctr">
              <a:buNone/>
              <a:defRPr i="1">
                <a:solidFill>
                  <a:schemeClr val="tx1"/>
                </a:solidFill>
              </a:defRPr>
            </a:lvl1pPr>
          </a:lstStyle>
          <a:p>
            <a:pPr rtl="0"/>
            <a:r>
              <a:rPr lang="es-ES" noProof="0">
                <a:solidFill>
                  <a:srgbClr val="FFFFFF"/>
                </a:solidFill>
              </a:rPr>
              <a:t>Haga clic para modificar el estilo de subtítulo del patrón</a:t>
            </a:r>
          </a:p>
        </p:txBody>
      </p:sp>
      <p:sp>
        <p:nvSpPr>
          <p:cNvPr id="15" name="Marcador de fecha 47">
            <a:extLst>
              <a:ext uri="{FF2B5EF4-FFF2-40B4-BE49-F238E27FC236}">
                <a16:creationId xmlns:a16="http://schemas.microsoft.com/office/drawing/2014/main" id="{A3B22F32-6863-413E-917C-18EA0DFB02D7}"/>
              </a:ext>
            </a:extLst>
          </p:cNvPr>
          <p:cNvSpPr>
            <a:spLocks noGrp="1"/>
          </p:cNvSpPr>
          <p:nvPr>
            <p:ph type="dt" sz="half" idx="10"/>
          </p:nvPr>
        </p:nvSpPr>
        <p:spPr>
          <a:xfrm>
            <a:off x="541338" y="6401999"/>
            <a:ext cx="2206625" cy="369332"/>
          </a:xfrm>
        </p:spPr>
        <p:txBody>
          <a:bodyPr rtlCol="0"/>
          <a:lstStyle>
            <a:lvl1pPr>
              <a:defRPr/>
            </a:lvl1pPr>
          </a:lstStyle>
          <a:p>
            <a:pPr rtl="0">
              <a:defRPr/>
            </a:pPr>
            <a:r>
              <a:rPr lang="es-ES" noProof="0">
                <a:solidFill>
                  <a:prstClr val="white">
                    <a:alpha val="70000"/>
                  </a:prstClr>
                </a:solidFill>
              </a:rPr>
              <a:t>20XX</a:t>
            </a:r>
          </a:p>
        </p:txBody>
      </p:sp>
      <p:sp>
        <p:nvSpPr>
          <p:cNvPr id="16" name="Marcador de pie de página 48">
            <a:extLst>
              <a:ext uri="{FF2B5EF4-FFF2-40B4-BE49-F238E27FC236}">
                <a16:creationId xmlns:a16="http://schemas.microsoft.com/office/drawing/2014/main" id="{C1CD5745-E602-4F82-9381-B24C8EF2B2D1}"/>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17" name="Marcador de número de diapositiva 49">
            <a:extLst>
              <a:ext uri="{FF2B5EF4-FFF2-40B4-BE49-F238E27FC236}">
                <a16:creationId xmlns:a16="http://schemas.microsoft.com/office/drawing/2014/main" id="{D8E278D8-BE28-49BF-B9CA-C67917808C7D}"/>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48223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02C235F5-1E24-4AC0-9651-F632551F0A12}"/>
              </a:ext>
            </a:extLst>
          </p:cNvPr>
          <p:cNvSpPr>
            <a:spLocks noGrp="1"/>
          </p:cNvSpPr>
          <p:nvPr>
            <p:ph type="title"/>
          </p:nvPr>
        </p:nvSpPr>
        <p:spPr>
          <a:xfrm>
            <a:off x="1078100" y="542671"/>
            <a:ext cx="10026650" cy="1124202"/>
          </a:xfrm>
        </p:spPr>
        <p:txBody>
          <a:bodyPr wrap="square" rtlCol="0" anchor="ctr" anchorCtr="0">
            <a:normAutofit/>
          </a:bodyPr>
          <a:lstStyle>
            <a:lvl1pPr algn="ctr">
              <a:defRPr/>
            </a:lvl1pPr>
          </a:lstStyle>
          <a:p>
            <a:pPr algn="ctr" rtl="0"/>
            <a:r>
              <a:rPr lang="es-ES" noProof="0"/>
              <a:t>Haga clic para modificar el estilo de título del patrón</a:t>
            </a:r>
          </a:p>
        </p:txBody>
      </p:sp>
      <p:sp useBgFill="1">
        <p:nvSpPr>
          <p:cNvPr id="10" name="Rectángulo 9">
            <a:extLst>
              <a:ext uri="{FF2B5EF4-FFF2-40B4-BE49-F238E27FC236}">
                <a16:creationId xmlns:a16="http://schemas.microsoft.com/office/drawing/2014/main" id="{386CF273-85C7-48C6-9D99-80CD0F67D416}"/>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11" name="Marcador de fecha 3">
            <a:extLst>
              <a:ext uri="{FF2B5EF4-FFF2-40B4-BE49-F238E27FC236}">
                <a16:creationId xmlns:a16="http://schemas.microsoft.com/office/drawing/2014/main" id="{12DE76C3-E6D8-463F-8388-6F9C562B118D}"/>
              </a:ext>
            </a:extLst>
          </p:cNvPr>
          <p:cNvSpPr>
            <a:spLocks noGrp="1"/>
          </p:cNvSpPr>
          <p:nvPr>
            <p:ph type="dt" sz="half" idx="10"/>
          </p:nvPr>
        </p:nvSpPr>
        <p:spPr>
          <a:xfrm>
            <a:off x="541338" y="6401999"/>
            <a:ext cx="2206625" cy="369332"/>
          </a:xfrm>
        </p:spPr>
        <p:txBody>
          <a:bodyPr rtlCol="0"/>
          <a:lstStyle>
            <a:lvl1pPr>
              <a:defRPr/>
            </a:lvl1pPr>
          </a:lstStyle>
          <a:p>
            <a:pPr rtl="0">
              <a:defRPr/>
            </a:pPr>
            <a:r>
              <a:rPr lang="es-ES" noProof="0">
                <a:solidFill>
                  <a:prstClr val="white">
                    <a:alpha val="70000"/>
                  </a:prstClr>
                </a:solidFill>
              </a:rPr>
              <a:t>20XX</a:t>
            </a:r>
          </a:p>
        </p:txBody>
      </p:sp>
      <p:sp>
        <p:nvSpPr>
          <p:cNvPr id="12" name="Marcador de pie de página 4">
            <a:extLst>
              <a:ext uri="{FF2B5EF4-FFF2-40B4-BE49-F238E27FC236}">
                <a16:creationId xmlns:a16="http://schemas.microsoft.com/office/drawing/2014/main" id="{A6DF242C-E687-4FAA-B4B3-1F220D407775}"/>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13" name="Marcador de número de diapositiva 5">
            <a:extLst>
              <a:ext uri="{FF2B5EF4-FFF2-40B4-BE49-F238E27FC236}">
                <a16:creationId xmlns:a16="http://schemas.microsoft.com/office/drawing/2014/main" id="{E65BE381-2126-47B0-85DE-51B889D797D9}"/>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3" name="Marcador de contenido 2">
            <a:extLst>
              <a:ext uri="{FF2B5EF4-FFF2-40B4-BE49-F238E27FC236}">
                <a16:creationId xmlns:a16="http://schemas.microsoft.com/office/drawing/2014/main" id="{CD8AA890-F3B6-4230-8A2F-DD9E9465AD03}"/>
              </a:ext>
            </a:extLst>
          </p:cNvPr>
          <p:cNvSpPr>
            <a:spLocks noGrp="1"/>
          </p:cNvSpPr>
          <p:nvPr>
            <p:ph sz="quarter" idx="13" hasCustomPrompt="1"/>
          </p:nvPr>
        </p:nvSpPr>
        <p:spPr>
          <a:xfrm>
            <a:off x="809625" y="2561936"/>
            <a:ext cx="10563225" cy="3657600"/>
          </a:xfrm>
        </p:spPr>
        <p:txBody>
          <a:bodyPr rtlCol="0"/>
          <a:lstStyle>
            <a:lvl1pPr>
              <a:defRPr/>
            </a:lvl1pPr>
          </a:lstStyle>
          <a:p>
            <a:pPr lvl="0" rtl="0"/>
            <a:r>
              <a:rPr lang="es-ES" noProof="0"/>
              <a:t>Haga clic para agregar contenido</a:t>
            </a:r>
          </a:p>
        </p:txBody>
      </p:sp>
    </p:spTree>
    <p:extLst>
      <p:ext uri="{BB962C8B-B14F-4D97-AF65-F5344CB8AC3E}">
        <p14:creationId xmlns:p14="http://schemas.microsoft.com/office/powerpoint/2010/main" val="242550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F0A929-3212-4520-8030-2AD44A0AAA11}"/>
              </a:ext>
            </a:extLst>
          </p:cNvPr>
          <p:cNvSpPr>
            <a:spLocks noGrp="1"/>
          </p:cNvSpPr>
          <p:nvPr>
            <p:ph sz="quarter" idx="13" hasCustomPrompt="1"/>
          </p:nvPr>
        </p:nvSpPr>
        <p:spPr>
          <a:xfrm>
            <a:off x="665163" y="2438400"/>
            <a:ext cx="10852150" cy="3963988"/>
          </a:xfrm>
        </p:spPr>
        <p:txBody>
          <a:bodyPr rtlCol="0"/>
          <a:lstStyle>
            <a:lvl1pPr>
              <a:defRPr/>
            </a:lvl1pPr>
          </a:lstStyle>
          <a:p>
            <a:pPr lvl="0" rtl="0"/>
            <a:r>
              <a:rPr lang="es-ES" noProof="0"/>
              <a:t>Haga clic para agregar contenido</a:t>
            </a:r>
          </a:p>
        </p:txBody>
      </p:sp>
      <p:sp>
        <p:nvSpPr>
          <p:cNvPr id="8" name="Título 1">
            <a:extLst>
              <a:ext uri="{FF2B5EF4-FFF2-40B4-BE49-F238E27FC236}">
                <a16:creationId xmlns:a16="http://schemas.microsoft.com/office/drawing/2014/main" id="{CF73B8BD-0598-4710-9900-CFD8682693F2}"/>
              </a:ext>
            </a:extLst>
          </p:cNvPr>
          <p:cNvSpPr>
            <a:spLocks noGrp="1"/>
          </p:cNvSpPr>
          <p:nvPr>
            <p:ph type="title"/>
          </p:nvPr>
        </p:nvSpPr>
        <p:spPr>
          <a:xfrm>
            <a:off x="1078100" y="542671"/>
            <a:ext cx="10026650" cy="1124202"/>
          </a:xfrm>
        </p:spPr>
        <p:txBody>
          <a:bodyPr wrap="square" rtlCol="0" anchor="ctr" anchorCtr="0">
            <a:normAutofit/>
          </a:bodyPr>
          <a:lstStyle>
            <a:lvl1pPr algn="ctr">
              <a:defRPr/>
            </a:lvl1pPr>
          </a:lstStyle>
          <a:p>
            <a:pPr algn="ctr" rtl="0"/>
            <a:r>
              <a:rPr lang="es-ES" noProof="0"/>
              <a:t>Haga clic para modificar el estilo de título del patrón</a:t>
            </a:r>
          </a:p>
        </p:txBody>
      </p:sp>
      <p:sp useBgFill="1">
        <p:nvSpPr>
          <p:cNvPr id="9" name="Rectángulo 8">
            <a:extLst>
              <a:ext uri="{FF2B5EF4-FFF2-40B4-BE49-F238E27FC236}">
                <a16:creationId xmlns:a16="http://schemas.microsoft.com/office/drawing/2014/main" id="{0480E68B-56A3-4BC6-8CCD-6708C87D082D}"/>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10" name="Marcador de fecha 3">
            <a:extLst>
              <a:ext uri="{FF2B5EF4-FFF2-40B4-BE49-F238E27FC236}">
                <a16:creationId xmlns:a16="http://schemas.microsoft.com/office/drawing/2014/main" id="{22DF9CC0-EB78-4426-B0D6-62268D2FB243}"/>
              </a:ext>
            </a:extLst>
          </p:cNvPr>
          <p:cNvSpPr>
            <a:spLocks noGrp="1"/>
          </p:cNvSpPr>
          <p:nvPr>
            <p:ph type="dt" sz="half" idx="10"/>
          </p:nvPr>
        </p:nvSpPr>
        <p:spPr>
          <a:xfrm>
            <a:off x="541338" y="6401999"/>
            <a:ext cx="2206625" cy="369332"/>
          </a:xfrm>
        </p:spPr>
        <p:txBody>
          <a:bodyPr rtlCol="0"/>
          <a:lstStyle>
            <a:lvl1pPr>
              <a:defRPr/>
            </a:lvl1pPr>
          </a:lstStyle>
          <a:p>
            <a:pPr rtl="0">
              <a:defRPr/>
            </a:pPr>
            <a:r>
              <a:rPr lang="es-ES" noProof="0">
                <a:solidFill>
                  <a:prstClr val="white">
                    <a:alpha val="70000"/>
                  </a:prstClr>
                </a:solidFill>
              </a:rPr>
              <a:t>20XX</a:t>
            </a:r>
          </a:p>
        </p:txBody>
      </p:sp>
      <p:sp>
        <p:nvSpPr>
          <p:cNvPr id="11" name="Marcador de pie de página 4">
            <a:extLst>
              <a:ext uri="{FF2B5EF4-FFF2-40B4-BE49-F238E27FC236}">
                <a16:creationId xmlns:a16="http://schemas.microsoft.com/office/drawing/2014/main" id="{010167B9-B6A1-4C18-A11C-5E41BDB0EEB9}"/>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b="0" i="0" u="none" strike="noStrike" kern="1200" cap="all" spc="300" normalizeH="0" noProof="0">
                <a:ln>
                  <a:noFill/>
                </a:ln>
                <a:solidFill>
                  <a:prstClr val="white">
                    <a:alpha val="70000"/>
                  </a:prstClr>
                </a:solidFill>
                <a:effectLst/>
                <a:uLnTx/>
                <a:uFillTx/>
                <a:latin typeface="Avenir Next LT Pro Light"/>
                <a:ea typeface="+mn-ea"/>
                <a:cs typeface="+mn-cs"/>
              </a:rPr>
              <a:t>Título de la presentación</a:t>
            </a:r>
          </a:p>
        </p:txBody>
      </p:sp>
      <p:sp>
        <p:nvSpPr>
          <p:cNvPr id="12" name="Marcador de número de diapositiva 5">
            <a:extLst>
              <a:ext uri="{FF2B5EF4-FFF2-40B4-BE49-F238E27FC236}">
                <a16:creationId xmlns:a16="http://schemas.microsoft.com/office/drawing/2014/main" id="{6C8D2EB3-722B-4A95-8F0C-E4BBA5E59D3D}"/>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s-E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71350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pPr rtl="0"/>
            <a:fld id="{D39607A7-8386-47DB-8578-DDEDD194E5D4}" type="slidenum">
              <a:rPr lang="es-ES" noProof="0" smtClean="0"/>
              <a:pPr rtl="0"/>
              <a:t>‹Nº›</a:t>
            </a:fld>
            <a:endParaRPr lang="es-ES" noProof="0"/>
          </a:p>
        </p:txBody>
      </p:sp>
    </p:spTree>
    <p:extLst>
      <p:ext uri="{BB962C8B-B14F-4D97-AF65-F5344CB8AC3E}">
        <p14:creationId xmlns:p14="http://schemas.microsoft.com/office/powerpoint/2010/main" val="25082310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photos.app.goo.gl/VTGz157gZgYmimAp7"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903501C3-C301-490F-A129-5C468AEC915D}"/>
              </a:ext>
            </a:extLst>
          </p:cNvPr>
          <p:cNvSpPr>
            <a:spLocks noGrp="1"/>
          </p:cNvSpPr>
          <p:nvPr>
            <p:ph type="ctrTitle"/>
          </p:nvPr>
        </p:nvSpPr>
        <p:spPr>
          <a:xfrm>
            <a:off x="7765700" y="1463813"/>
            <a:ext cx="3884962" cy="2138400"/>
          </a:xfrm>
        </p:spPr>
        <p:txBody>
          <a:bodyPr rtlCol="0">
            <a:normAutofit/>
          </a:bodyPr>
          <a:lstStyle/>
          <a:p>
            <a:pPr rtl="0"/>
            <a:r>
              <a:rPr lang="es-ES" sz="4500" b="1" dirty="0" err="1">
                <a:effectLst>
                  <a:outerShdw blurRad="38100" dist="38100" dir="2700000" algn="tl">
                    <a:srgbClr val="000000">
                      <a:alpha val="43137"/>
                    </a:srgbClr>
                  </a:outerShdw>
                </a:effectLst>
              </a:rPr>
              <a:t>Vocafe</a:t>
            </a:r>
            <a:r>
              <a:rPr lang="es-ES" sz="4500" b="1" dirty="0">
                <a:effectLst>
                  <a:outerShdw blurRad="38100" dist="38100" dir="2700000" algn="tl">
                    <a:srgbClr val="000000">
                      <a:alpha val="43137"/>
                    </a:srgbClr>
                  </a:outerShdw>
                </a:effectLst>
              </a:rPr>
              <a:t> 12</a:t>
            </a:r>
          </a:p>
        </p:txBody>
      </p:sp>
      <p:sp>
        <p:nvSpPr>
          <p:cNvPr id="11" name="Subtítulo 10">
            <a:extLst>
              <a:ext uri="{FF2B5EF4-FFF2-40B4-BE49-F238E27FC236}">
                <a16:creationId xmlns:a16="http://schemas.microsoft.com/office/drawing/2014/main" id="{FC3F3DE7-4288-44D0-9E2E-8E5B9936AE7C}"/>
              </a:ext>
            </a:extLst>
          </p:cNvPr>
          <p:cNvSpPr>
            <a:spLocks noGrp="1"/>
          </p:cNvSpPr>
          <p:nvPr>
            <p:ph type="subTitle" idx="1"/>
          </p:nvPr>
        </p:nvSpPr>
        <p:spPr>
          <a:xfrm>
            <a:off x="7766051" y="4113213"/>
            <a:ext cx="3884961" cy="1655762"/>
          </a:xfrm>
        </p:spPr>
        <p:txBody>
          <a:bodyPr rtlCol="0"/>
          <a:lstStyle/>
          <a:p>
            <a:pPr rtl="0"/>
            <a:r>
              <a:rPr lang="es-ES" dirty="0"/>
              <a:t>Prototipo de aplicación </a:t>
            </a:r>
          </a:p>
        </p:txBody>
      </p:sp>
      <p:sp>
        <p:nvSpPr>
          <p:cNvPr id="12" name="Rectángulo 5">
            <a:extLst>
              <a:ext uri="{FF2B5EF4-FFF2-40B4-BE49-F238E27FC236}">
                <a16:creationId xmlns:a16="http://schemas.microsoft.com/office/drawing/2014/main" id="{BF82E292-DFEA-41F7-8541-66C7DFE609B3}"/>
              </a:ext>
              <a:ext uri="{C183D7F6-B498-43B3-948B-1728B52AA6E4}">
                <adec:decorative xmlns:adec="http://schemas.microsoft.com/office/drawing/2017/decorative" val="1"/>
              </a:ext>
            </a:extLst>
          </p:cNvPr>
          <p:cNvSpPr/>
          <p:nvPr/>
        </p:nvSpPr>
        <p:spPr>
          <a:xfrm flipV="1">
            <a:off x="1630017" y="1463811"/>
            <a:ext cx="4465983" cy="43051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18" name="Imagen 17" descr="Un dibujo de un animal con la boca abierta&#10;&#10;Descripción generada automáticamente con confianza baja">
            <a:extLst>
              <a:ext uri="{FF2B5EF4-FFF2-40B4-BE49-F238E27FC236}">
                <a16:creationId xmlns:a16="http://schemas.microsoft.com/office/drawing/2014/main" id="{00A3B5B6-6042-3808-F348-3CAD42162E3F}"/>
              </a:ext>
            </a:extLst>
          </p:cNvPr>
          <p:cNvPicPr>
            <a:picLocks noChangeAspect="1"/>
          </p:cNvPicPr>
          <p:nvPr/>
        </p:nvPicPr>
        <p:blipFill>
          <a:blip r:embed="rId3"/>
          <a:stretch>
            <a:fillRect/>
          </a:stretch>
        </p:blipFill>
        <p:spPr>
          <a:xfrm>
            <a:off x="2042904" y="1854375"/>
            <a:ext cx="3600450" cy="3495675"/>
          </a:xfrm>
          <a:prstGeom prst="rect">
            <a:avLst/>
          </a:prstGeom>
        </p:spPr>
      </p:pic>
    </p:spTree>
    <p:extLst>
      <p:ext uri="{BB962C8B-B14F-4D97-AF65-F5344CB8AC3E}">
        <p14:creationId xmlns:p14="http://schemas.microsoft.com/office/powerpoint/2010/main" val="97536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4E0F762A-3D12-4AF4-BB58-779B598A1FF6}"/>
              </a:ext>
            </a:extLst>
          </p:cNvPr>
          <p:cNvSpPr>
            <a:spLocks noGrp="1"/>
          </p:cNvSpPr>
          <p:nvPr>
            <p:ph type="title"/>
          </p:nvPr>
        </p:nvSpPr>
        <p:spPr>
          <a:xfrm>
            <a:off x="1080000" y="540000"/>
            <a:ext cx="4426782" cy="1331637"/>
          </a:xfrm>
        </p:spPr>
        <p:txBody>
          <a:bodyPr rtlCol="0">
            <a:normAutofit/>
          </a:bodyPr>
          <a:lstStyle/>
          <a:p>
            <a:pPr rtl="0"/>
            <a:r>
              <a:rPr lang="es-ES" sz="3500" dirty="0"/>
              <a:t>Objetivos de la aplicación</a:t>
            </a:r>
          </a:p>
        </p:txBody>
      </p:sp>
      <p:sp>
        <p:nvSpPr>
          <p:cNvPr id="10" name="Marcador de contenido 9">
            <a:extLst>
              <a:ext uri="{FF2B5EF4-FFF2-40B4-BE49-F238E27FC236}">
                <a16:creationId xmlns:a16="http://schemas.microsoft.com/office/drawing/2014/main" id="{E47B45E0-C5BD-427A-B5F6-0236AE523C69}"/>
              </a:ext>
            </a:extLst>
          </p:cNvPr>
          <p:cNvSpPr>
            <a:spLocks noGrp="1"/>
          </p:cNvSpPr>
          <p:nvPr>
            <p:ph idx="1"/>
          </p:nvPr>
        </p:nvSpPr>
        <p:spPr>
          <a:xfrm>
            <a:off x="1080000" y="2759076"/>
            <a:ext cx="4460874" cy="3297167"/>
          </a:xfrm>
        </p:spPr>
        <p:txBody>
          <a:bodyPr rtlCol="0">
            <a:normAutofit/>
          </a:bodyPr>
          <a:lstStyle/>
          <a:p>
            <a:pPr rtl="0"/>
            <a:r>
              <a:rPr lang="es-ES" sz="2500" dirty="0"/>
              <a:t>Automatizar la cafetería de la escuela.</a:t>
            </a:r>
          </a:p>
          <a:p>
            <a:pPr rtl="0"/>
            <a:r>
              <a:rPr lang="es-ES" sz="2500" dirty="0"/>
              <a:t>Disminuir filas.</a:t>
            </a:r>
          </a:p>
          <a:p>
            <a:pPr rtl="0"/>
            <a:r>
              <a:rPr lang="es-ES" sz="2500" dirty="0"/>
              <a:t>Facilitar la contabilidad del establecimiento.</a:t>
            </a:r>
          </a:p>
          <a:p>
            <a:pPr marL="0" indent="0" rtl="0">
              <a:buNone/>
            </a:pPr>
            <a:endParaRPr lang="es-ES" dirty="0"/>
          </a:p>
        </p:txBody>
      </p:sp>
      <p:sp>
        <p:nvSpPr>
          <p:cNvPr id="4" name="Marcador de fecha 3">
            <a:extLst>
              <a:ext uri="{FF2B5EF4-FFF2-40B4-BE49-F238E27FC236}">
                <a16:creationId xmlns:a16="http://schemas.microsoft.com/office/drawing/2014/main" id="{645134F2-CD09-4F4A-AF5C-4F874FEF0D12}"/>
              </a:ext>
            </a:extLst>
          </p:cNvPr>
          <p:cNvSpPr>
            <a:spLocks noGrp="1"/>
          </p:cNvSpPr>
          <p:nvPr>
            <p:ph type="dt" sz="half" idx="10"/>
          </p:nvPr>
        </p:nvSpPr>
        <p:spPr>
          <a:xfrm>
            <a:off x="541338" y="6401999"/>
            <a:ext cx="2206625" cy="369332"/>
          </a:xfrm>
        </p:spPr>
        <p:txBody>
          <a:bodyPr rtlCol="0"/>
          <a:lstStyle/>
          <a:p>
            <a:pPr lvl="0" rtl="0"/>
            <a:r>
              <a:rPr lang="es-ES" dirty="0"/>
              <a:t>01-Junio-2022</a:t>
            </a:r>
          </a:p>
        </p:txBody>
      </p:sp>
      <p:sp>
        <p:nvSpPr>
          <p:cNvPr id="5" name="Marcador de pie de página 4">
            <a:extLst>
              <a:ext uri="{FF2B5EF4-FFF2-40B4-BE49-F238E27FC236}">
                <a16:creationId xmlns:a16="http://schemas.microsoft.com/office/drawing/2014/main" id="{E266EB35-23AE-4757-92AF-EE56F1E70497}"/>
              </a:ext>
            </a:extLst>
          </p:cNvPr>
          <p:cNvSpPr>
            <a:spLocks noGrp="1"/>
          </p:cNvSpPr>
          <p:nvPr>
            <p:ph type="ftr" sz="quarter" idx="11"/>
          </p:nvPr>
        </p:nvSpPr>
        <p:spPr>
          <a:xfrm>
            <a:off x="3308350" y="6401999"/>
            <a:ext cx="5575300" cy="369332"/>
          </a:xfrm>
        </p:spPr>
        <p:txBody>
          <a:bodyPr rtlCol="0"/>
          <a:lstStyle/>
          <a:p>
            <a:pPr lvl="0" rtl="0"/>
            <a:r>
              <a:rPr lang="es-ES" dirty="0" err="1"/>
              <a:t>Vocafe</a:t>
            </a:r>
            <a:r>
              <a:rPr lang="es-ES" dirty="0"/>
              <a:t> 12</a:t>
            </a:r>
          </a:p>
        </p:txBody>
      </p:sp>
      <p:sp>
        <p:nvSpPr>
          <p:cNvPr id="6" name="Marcador de número de diapositiva 5">
            <a:extLst>
              <a:ext uri="{FF2B5EF4-FFF2-40B4-BE49-F238E27FC236}">
                <a16:creationId xmlns:a16="http://schemas.microsoft.com/office/drawing/2014/main" id="{89053116-ECE5-47FC-98C5-2D0EB3587699}"/>
              </a:ext>
            </a:extLst>
          </p:cNvPr>
          <p:cNvSpPr>
            <a:spLocks noGrp="1"/>
          </p:cNvSpPr>
          <p:nvPr>
            <p:ph type="sldNum" sz="quarter" idx="12"/>
          </p:nvPr>
        </p:nvSpPr>
        <p:spPr>
          <a:xfrm>
            <a:off x="9442800" y="6401999"/>
            <a:ext cx="2208212" cy="369332"/>
          </a:xfrm>
        </p:spPr>
        <p:txBody>
          <a:bodyPr rtlCol="0"/>
          <a:lstStyle/>
          <a:p>
            <a:pPr lvl="0" rtl="0"/>
            <a:fld id="{D39607A7-8386-47DB-8578-DDEDD194E5D4}" type="slidenum">
              <a:rPr lang="es-ES" smtClean="0"/>
              <a:pPr lvl="0"/>
              <a:t>2</a:t>
            </a:fld>
            <a:endParaRPr lang="es-ES"/>
          </a:p>
        </p:txBody>
      </p:sp>
      <p:pic>
        <p:nvPicPr>
          <p:cNvPr id="17" name="Imagen 16" descr="Una captura de pantalla de un celular con texto e imágenes&#10;&#10;Descripción generada automáticamente con confianza baja">
            <a:extLst>
              <a:ext uri="{FF2B5EF4-FFF2-40B4-BE49-F238E27FC236}">
                <a16:creationId xmlns:a16="http://schemas.microsoft.com/office/drawing/2014/main" id="{A4660B79-4EF8-D0C0-1BFA-89C09C99288B}"/>
              </a:ext>
            </a:extLst>
          </p:cNvPr>
          <p:cNvPicPr>
            <a:picLocks noChangeAspect="1"/>
          </p:cNvPicPr>
          <p:nvPr/>
        </p:nvPicPr>
        <p:blipFill rotWithShape="1">
          <a:blip r:embed="rId3"/>
          <a:srcRect t="33816" b="41063"/>
          <a:stretch/>
        </p:blipFill>
        <p:spPr>
          <a:xfrm>
            <a:off x="7312221" y="708138"/>
            <a:ext cx="4460873" cy="2326997"/>
          </a:xfrm>
          <a:prstGeom prst="rect">
            <a:avLst/>
          </a:prstGeom>
        </p:spPr>
      </p:pic>
      <p:pic>
        <p:nvPicPr>
          <p:cNvPr id="19" name="Imagen 18" descr="Un grupo de personas frente a un edificio&#10;&#10;Descripción generada automáticamente con confianza media">
            <a:extLst>
              <a:ext uri="{FF2B5EF4-FFF2-40B4-BE49-F238E27FC236}">
                <a16:creationId xmlns:a16="http://schemas.microsoft.com/office/drawing/2014/main" id="{F90B6F36-4910-3882-7018-99A09C7118A2}"/>
              </a:ext>
            </a:extLst>
          </p:cNvPr>
          <p:cNvPicPr>
            <a:picLocks noChangeAspect="1"/>
          </p:cNvPicPr>
          <p:nvPr/>
        </p:nvPicPr>
        <p:blipFill>
          <a:blip r:embed="rId4"/>
          <a:stretch>
            <a:fillRect/>
          </a:stretch>
        </p:blipFill>
        <p:spPr>
          <a:xfrm>
            <a:off x="7312220" y="3511383"/>
            <a:ext cx="4460874" cy="2857500"/>
          </a:xfrm>
          <a:prstGeom prst="rect">
            <a:avLst/>
          </a:prstGeom>
        </p:spPr>
      </p:pic>
    </p:spTree>
    <p:extLst>
      <p:ext uri="{BB962C8B-B14F-4D97-AF65-F5344CB8AC3E}">
        <p14:creationId xmlns:p14="http://schemas.microsoft.com/office/powerpoint/2010/main" val="414868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70443DD8-CE2B-4A5C-BF24-0B51AA63C006}"/>
              </a:ext>
            </a:extLst>
          </p:cNvPr>
          <p:cNvSpPr>
            <a:spLocks noGrp="1"/>
          </p:cNvSpPr>
          <p:nvPr>
            <p:ph type="title"/>
          </p:nvPr>
        </p:nvSpPr>
        <p:spPr>
          <a:xfrm>
            <a:off x="4984750" y="1011237"/>
            <a:ext cx="6120000" cy="860400"/>
          </a:xfrm>
        </p:spPr>
        <p:txBody>
          <a:bodyPr rtlCol="0"/>
          <a:lstStyle/>
          <a:p>
            <a:pPr rtl="0"/>
            <a:r>
              <a:rPr lang="es-ES" dirty="0"/>
              <a:t>Introducción</a:t>
            </a:r>
          </a:p>
        </p:txBody>
      </p:sp>
      <p:sp>
        <p:nvSpPr>
          <p:cNvPr id="10" name="Marcador de contenido 9">
            <a:extLst>
              <a:ext uri="{FF2B5EF4-FFF2-40B4-BE49-F238E27FC236}">
                <a16:creationId xmlns:a16="http://schemas.microsoft.com/office/drawing/2014/main" id="{B5F5AC9F-EF54-40AF-AE88-F588E9C3E74B}"/>
              </a:ext>
            </a:extLst>
          </p:cNvPr>
          <p:cNvSpPr>
            <a:spLocks noGrp="1"/>
          </p:cNvSpPr>
          <p:nvPr>
            <p:ph idx="1"/>
          </p:nvPr>
        </p:nvSpPr>
        <p:spPr>
          <a:xfrm>
            <a:off x="4984750" y="2759076"/>
            <a:ext cx="6121400" cy="3009899"/>
          </a:xfrm>
        </p:spPr>
        <p:txBody>
          <a:bodyPr rtlCol="0"/>
          <a:lstStyle/>
          <a:p>
            <a:r>
              <a:rPr lang="es-ES" dirty="0"/>
              <a:t>La aplicación fue creada a partir de un análisis acerca de las problemáticas del actual sistema de la cafetería de CECyT 12. Para esto nos enfocamos en los errores que los cajeros cometían en los pedidos, tanto para los pedidos, como para los pagos. Para esto creamos una aplicación para automatizar los pedidos.</a:t>
            </a:r>
          </a:p>
        </p:txBody>
      </p:sp>
      <p:sp>
        <p:nvSpPr>
          <p:cNvPr id="4" name="Marcador de fecha 3">
            <a:extLst>
              <a:ext uri="{FF2B5EF4-FFF2-40B4-BE49-F238E27FC236}">
                <a16:creationId xmlns:a16="http://schemas.microsoft.com/office/drawing/2014/main" id="{BAC2BA47-68FC-4EF3-BAB7-49DAB8992D4F}"/>
              </a:ext>
            </a:extLst>
          </p:cNvPr>
          <p:cNvSpPr>
            <a:spLocks noGrp="1"/>
          </p:cNvSpPr>
          <p:nvPr>
            <p:ph type="dt" sz="half" idx="10"/>
          </p:nvPr>
        </p:nvSpPr>
        <p:spPr>
          <a:xfrm>
            <a:off x="541338" y="6401999"/>
            <a:ext cx="2206625" cy="369332"/>
          </a:xfrm>
        </p:spPr>
        <p:txBody>
          <a:bodyPr rtlCol="0"/>
          <a:lstStyle/>
          <a:p>
            <a:pPr lvl="0" rtl="0"/>
            <a:r>
              <a:rPr lang="es-ES"/>
              <a:t>20XX</a:t>
            </a:r>
          </a:p>
        </p:txBody>
      </p:sp>
      <p:sp>
        <p:nvSpPr>
          <p:cNvPr id="5" name="Marcador de pie de página 4">
            <a:extLst>
              <a:ext uri="{FF2B5EF4-FFF2-40B4-BE49-F238E27FC236}">
                <a16:creationId xmlns:a16="http://schemas.microsoft.com/office/drawing/2014/main" id="{11C54943-CA7B-4463-A051-5F3076D32E51}"/>
              </a:ext>
            </a:extLst>
          </p:cNvPr>
          <p:cNvSpPr>
            <a:spLocks noGrp="1"/>
          </p:cNvSpPr>
          <p:nvPr>
            <p:ph type="ftr" sz="quarter" idx="11"/>
          </p:nvPr>
        </p:nvSpPr>
        <p:spPr>
          <a:xfrm>
            <a:off x="3308350" y="6401999"/>
            <a:ext cx="5575300" cy="369332"/>
          </a:xfrm>
        </p:spPr>
        <p:txBody>
          <a:bodyPr rtlCol="0"/>
          <a:lstStyle/>
          <a:p>
            <a:pPr lvl="0" rtl="0"/>
            <a:r>
              <a:rPr lang="es-ES" dirty="0" err="1"/>
              <a:t>Vocafe</a:t>
            </a:r>
            <a:r>
              <a:rPr lang="es-ES" dirty="0"/>
              <a:t> 12</a:t>
            </a:r>
          </a:p>
        </p:txBody>
      </p:sp>
      <p:sp>
        <p:nvSpPr>
          <p:cNvPr id="6" name="Marcador de número de diapositiva 5">
            <a:extLst>
              <a:ext uri="{FF2B5EF4-FFF2-40B4-BE49-F238E27FC236}">
                <a16:creationId xmlns:a16="http://schemas.microsoft.com/office/drawing/2014/main" id="{ACBCE196-604E-4BF8-BB2E-9D55B1D9E4D3}"/>
              </a:ext>
            </a:extLst>
          </p:cNvPr>
          <p:cNvSpPr>
            <a:spLocks noGrp="1"/>
          </p:cNvSpPr>
          <p:nvPr>
            <p:ph type="sldNum" sz="quarter" idx="12"/>
          </p:nvPr>
        </p:nvSpPr>
        <p:spPr>
          <a:xfrm>
            <a:off x="9442800" y="6401999"/>
            <a:ext cx="2208212" cy="369332"/>
          </a:xfrm>
        </p:spPr>
        <p:txBody>
          <a:bodyPr rtlCol="0"/>
          <a:lstStyle/>
          <a:p>
            <a:pPr lvl="0" rtl="0"/>
            <a:fld id="{D39607A7-8386-47DB-8578-DDEDD194E5D4}" type="slidenum">
              <a:rPr lang="es-ES" smtClean="0"/>
              <a:pPr lvl="0"/>
              <a:t>3</a:t>
            </a:fld>
            <a:endParaRPr lang="es-ES"/>
          </a:p>
        </p:txBody>
      </p:sp>
      <p:pic>
        <p:nvPicPr>
          <p:cNvPr id="12" name="Imagen 11" descr="Una mujer con una copa de vino en la mano&#10;&#10;Descripción generada automáticamente con confianza media">
            <a:extLst>
              <a:ext uri="{FF2B5EF4-FFF2-40B4-BE49-F238E27FC236}">
                <a16:creationId xmlns:a16="http://schemas.microsoft.com/office/drawing/2014/main" id="{C14B735B-D856-4A4C-5DB9-431D11676539}"/>
              </a:ext>
            </a:extLst>
          </p:cNvPr>
          <p:cNvPicPr>
            <a:picLocks noChangeAspect="1"/>
          </p:cNvPicPr>
          <p:nvPr/>
        </p:nvPicPr>
        <p:blipFill>
          <a:blip r:embed="rId3"/>
          <a:stretch>
            <a:fillRect/>
          </a:stretch>
        </p:blipFill>
        <p:spPr>
          <a:xfrm>
            <a:off x="1" y="0"/>
            <a:ext cx="4425600" cy="6858000"/>
          </a:xfrm>
          <a:prstGeom prst="rect">
            <a:avLst/>
          </a:prstGeom>
        </p:spPr>
      </p:pic>
    </p:spTree>
    <p:extLst>
      <p:ext uri="{BB962C8B-B14F-4D97-AF65-F5344CB8AC3E}">
        <p14:creationId xmlns:p14="http://schemas.microsoft.com/office/powerpoint/2010/main" val="144239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C6883B-AB12-5629-F257-9A2285FAD765}"/>
              </a:ext>
            </a:extLst>
          </p:cNvPr>
          <p:cNvSpPr>
            <a:spLocks noGrp="1"/>
          </p:cNvSpPr>
          <p:nvPr>
            <p:ph type="title"/>
          </p:nvPr>
        </p:nvSpPr>
        <p:spPr>
          <a:xfrm>
            <a:off x="3036000" y="3553715"/>
            <a:ext cx="6120000" cy="860400"/>
          </a:xfrm>
        </p:spPr>
        <p:txBody>
          <a:bodyPr>
            <a:normAutofit fontScale="90000"/>
          </a:bodyPr>
          <a:lstStyle/>
          <a:p>
            <a:r>
              <a:rPr lang="es-MX" dirty="0"/>
              <a:t>EL VIDEO DE LA APLICACIÓN ESTÁ EN EL SIGUIENTE LINK:</a:t>
            </a:r>
            <a:br>
              <a:rPr lang="es-MX" dirty="0"/>
            </a:br>
            <a:br>
              <a:rPr lang="es-MX" dirty="0"/>
            </a:br>
            <a:r>
              <a:rPr lang="es-MX" dirty="0">
                <a:hlinkClick r:id="rId2"/>
              </a:rPr>
              <a:t>https://photos.app.goo.gl/VTGz157gZgYmimAp7</a:t>
            </a:r>
            <a:br>
              <a:rPr lang="es-MX" dirty="0"/>
            </a:br>
            <a:endParaRPr lang="es-MX" dirty="0"/>
          </a:p>
        </p:txBody>
      </p:sp>
    </p:spTree>
    <p:extLst>
      <p:ext uri="{BB962C8B-B14F-4D97-AF65-F5344CB8AC3E}">
        <p14:creationId xmlns:p14="http://schemas.microsoft.com/office/powerpoint/2010/main" val="753228191"/>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52_TF22339732_Win32" id="{204C749F-A1DB-4EB9-ADC3-FB91088947A7}" vid="{72B82A64-51BC-4EAE-98F8-F2596CC8506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5821E8-E699-48D2-B7C9-D9830F74060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6279CE36-2DA9-4667-B77E-83734C2B2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B2449D-76E5-4186-BA4E-78E0266D839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Diseño de hojas</Template>
  <TotalTime>304</TotalTime>
  <Words>120</Words>
  <Application>Microsoft Office PowerPoint</Application>
  <PresentationFormat>Panorámica</PresentationFormat>
  <Paragraphs>18</Paragraphs>
  <Slides>4</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Avenir Next LT Pro Light</vt:lpstr>
      <vt:lpstr>Calibri</vt:lpstr>
      <vt:lpstr>Rockwell Nova Light</vt:lpstr>
      <vt:lpstr>Wingdings</vt:lpstr>
      <vt:lpstr>LeafVTI</vt:lpstr>
      <vt:lpstr>Vocafe 12</vt:lpstr>
      <vt:lpstr>Objetivos de la aplicación</vt:lpstr>
      <vt:lpstr>Introducción</vt:lpstr>
      <vt:lpstr>EL VIDEO DE LA APLICACIÓN ESTÁ EN EL SIGUIENTE LINK:  https://photos.app.goo.gl/VTGz157gZgYmimAp7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Vocafe 12</dc:title>
  <dc:creator>Debora Estefania Ibarra Zendejas</dc:creator>
  <cp:lastModifiedBy>Jesus Antonio Lopez Bandala</cp:lastModifiedBy>
  <cp:revision>4</cp:revision>
  <dcterms:created xsi:type="dcterms:W3CDTF">2022-05-31T22:14:51Z</dcterms:created>
  <dcterms:modified xsi:type="dcterms:W3CDTF">2022-06-09T04:54:47Z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