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Century Gothic" panose="020B0502020202020204" pitchFamily="34" charset="0"/>
      <p:regular r:id="rId18"/>
      <p:bold r:id="rId19"/>
      <p:italic r:id="rId20"/>
      <p:boldItalic r:id="rId21"/>
    </p:embeddedFont>
    <p:embeddedFont>
      <p:font typeface="Fira Sans Extra Condensed Medium" panose="020B0603050000020004" pitchFamily="34" charset="0"/>
      <p:regular r:id="rId22"/>
      <p:bold r:id="rId23"/>
      <p:italic r:id="rId24"/>
      <p:boldItalic r:id="rId25"/>
    </p:embeddedFont>
    <p:embeddedFont>
      <p:font typeface="Roboto"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iRMu2rr+3XdEfiyN3krkf1hSVgo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EC292D5-C1D8-48D4-8252-54DBB7D9572F}">
  <a:tblStyle styleId="{5EC292D5-C1D8-48D4-8252-54DBB7D9572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37"/>
  </p:normalViewPr>
  <p:slideViewPr>
    <p:cSldViewPr snapToGrid="0">
      <p:cViewPr varScale="1">
        <p:scale>
          <a:sx n="93" d="100"/>
          <a:sy n="93" d="100"/>
        </p:scale>
        <p:origin x="784" y="2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font" Target="fonts/font8.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customschemas.google.com/relationships/presentationmetadata" Target="metadata"/><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
        <p:cNvGrpSpPr/>
        <p:nvPr/>
      </p:nvGrpSpPr>
      <p:grpSpPr>
        <a:xfrm>
          <a:off x="0" y="0"/>
          <a:ext cx="0" cy="0"/>
          <a:chOff x="0" y="0"/>
          <a:chExt cx="0" cy="0"/>
        </a:xfrm>
      </p:grpSpPr>
      <p:sp>
        <p:nvSpPr>
          <p:cNvPr id="16" name="Google Shape;16;p12"/>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2"/>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2"/>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3"/>
          <p:cNvSpPr txBox="1">
            <a:spLocks noGrp="1"/>
          </p:cNvSpPr>
          <p:nvPr>
            <p:ph type="body" idx="1"/>
          </p:nvPr>
        </p:nvSpPr>
        <p:spPr>
          <a:xfrm rot="5400000">
            <a:off x="3920331" y="-1256506"/>
            <a:ext cx="4351339"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3"/>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3"/>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24"/>
          <p:cNvSpPr txBox="1">
            <a:spLocks noGrp="1"/>
          </p:cNvSpPr>
          <p:nvPr>
            <p:ph type="title"/>
          </p:nvPr>
        </p:nvSpPr>
        <p:spPr>
          <a:xfrm rot="5400000">
            <a:off x="7133433" y="1956594"/>
            <a:ext cx="5811839"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4"/>
          <p:cNvSpPr txBox="1">
            <a:spLocks noGrp="1"/>
          </p:cNvSpPr>
          <p:nvPr>
            <p:ph type="body" idx="1"/>
          </p:nvPr>
        </p:nvSpPr>
        <p:spPr>
          <a:xfrm rot="5400000">
            <a:off x="1799434" y="-596106"/>
            <a:ext cx="5811839"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4"/>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4"/>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4"/>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14"/>
          <p:cNvSpPr txBox="1">
            <a:spLocks noGrp="1"/>
          </p:cNvSpPr>
          <p:nvPr>
            <p:ph type="title"/>
          </p:nvPr>
        </p:nvSpPr>
        <p:spPr>
          <a:xfrm>
            <a:off x="947033" y="715533"/>
            <a:ext cx="10298000" cy="641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5"/>
          <p:cNvSpPr txBox="1">
            <a:spLocks noGrp="1"/>
          </p:cNvSpPr>
          <p:nvPr>
            <p:ph type="ctrTitle"/>
          </p:nvPr>
        </p:nvSpPr>
        <p:spPr>
          <a:xfrm>
            <a:off x="415611" y="992767"/>
            <a:ext cx="11360800" cy="273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a:endParaRPr/>
          </a:p>
        </p:txBody>
      </p:sp>
      <p:sp>
        <p:nvSpPr>
          <p:cNvPr id="91" name="Google Shape;91;p25"/>
          <p:cNvSpPr txBox="1">
            <a:spLocks noGrp="1"/>
          </p:cNvSpPr>
          <p:nvPr>
            <p:ph type="subTitle" idx="1"/>
          </p:nvPr>
        </p:nvSpPr>
        <p:spPr>
          <a:xfrm>
            <a:off x="415600" y="3778833"/>
            <a:ext cx="11360800" cy="105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94" name="Google Shape;94;p2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l" rtl="0">
              <a:buClr>
                <a:schemeClr val="dk1"/>
              </a:buClr>
              <a:buSzPts val="1900"/>
              <a:buFont typeface="Arial"/>
              <a:buNone/>
              <a:defRPr sz="1900">
                <a:solidFill>
                  <a:schemeClr val="dk1"/>
                </a:solidFill>
                <a:latin typeface="Arial"/>
                <a:ea typeface="Arial"/>
                <a:cs typeface="Arial"/>
                <a:sym typeface="Arial"/>
              </a:defRPr>
            </a:lvl1pPr>
            <a:lvl2pPr marL="0" marR="0" lvl="1" indent="0" algn="l" rtl="0">
              <a:buClr>
                <a:schemeClr val="dk1"/>
              </a:buClr>
              <a:buSzPts val="1900"/>
              <a:buFont typeface="Arial"/>
              <a:buNone/>
              <a:defRPr sz="1900">
                <a:solidFill>
                  <a:schemeClr val="dk1"/>
                </a:solidFill>
                <a:latin typeface="Arial"/>
                <a:ea typeface="Arial"/>
                <a:cs typeface="Arial"/>
                <a:sym typeface="Arial"/>
              </a:defRPr>
            </a:lvl2pPr>
            <a:lvl3pPr marL="0" marR="0" lvl="2" indent="0" algn="l" rtl="0">
              <a:buClr>
                <a:schemeClr val="dk1"/>
              </a:buClr>
              <a:buSzPts val="1900"/>
              <a:buFont typeface="Arial"/>
              <a:buNone/>
              <a:defRPr sz="1900">
                <a:solidFill>
                  <a:schemeClr val="dk1"/>
                </a:solidFill>
                <a:latin typeface="Arial"/>
                <a:ea typeface="Arial"/>
                <a:cs typeface="Arial"/>
                <a:sym typeface="Arial"/>
              </a:defRPr>
            </a:lvl3pPr>
            <a:lvl4pPr marL="0" marR="0" lvl="3" indent="0" algn="l" rtl="0">
              <a:buClr>
                <a:schemeClr val="dk1"/>
              </a:buClr>
              <a:buSzPts val="1900"/>
              <a:buFont typeface="Arial"/>
              <a:buNone/>
              <a:defRPr sz="1900">
                <a:solidFill>
                  <a:schemeClr val="dk1"/>
                </a:solidFill>
                <a:latin typeface="Arial"/>
                <a:ea typeface="Arial"/>
                <a:cs typeface="Arial"/>
                <a:sym typeface="Arial"/>
              </a:defRPr>
            </a:lvl4pPr>
            <a:lvl5pPr marL="0" marR="0" lvl="4" indent="0" algn="l" rtl="0">
              <a:buClr>
                <a:schemeClr val="dk1"/>
              </a:buClr>
              <a:buSzPts val="1900"/>
              <a:buFont typeface="Arial"/>
              <a:buNone/>
              <a:defRPr sz="1900">
                <a:solidFill>
                  <a:schemeClr val="dk1"/>
                </a:solidFill>
                <a:latin typeface="Arial"/>
                <a:ea typeface="Arial"/>
                <a:cs typeface="Arial"/>
                <a:sym typeface="Arial"/>
              </a:defRPr>
            </a:lvl5pPr>
            <a:lvl6pPr marL="0" marR="0" lvl="5" indent="0" algn="l" rtl="0">
              <a:buClr>
                <a:schemeClr val="dk1"/>
              </a:buClr>
              <a:buSzPts val="1900"/>
              <a:buFont typeface="Arial"/>
              <a:buNone/>
              <a:defRPr sz="1900">
                <a:solidFill>
                  <a:schemeClr val="dk1"/>
                </a:solidFill>
                <a:latin typeface="Arial"/>
                <a:ea typeface="Arial"/>
                <a:cs typeface="Arial"/>
                <a:sym typeface="Arial"/>
              </a:defRPr>
            </a:lvl6pPr>
            <a:lvl7pPr marL="0" marR="0" lvl="6" indent="0" algn="l" rtl="0">
              <a:buClr>
                <a:schemeClr val="dk1"/>
              </a:buClr>
              <a:buSzPts val="1900"/>
              <a:buFont typeface="Arial"/>
              <a:buNone/>
              <a:defRPr sz="1900">
                <a:solidFill>
                  <a:schemeClr val="dk1"/>
                </a:solidFill>
                <a:latin typeface="Arial"/>
                <a:ea typeface="Arial"/>
                <a:cs typeface="Arial"/>
                <a:sym typeface="Arial"/>
              </a:defRPr>
            </a:lvl7pPr>
            <a:lvl8pPr marL="0" marR="0" lvl="7" indent="0" algn="l" rtl="0">
              <a:buClr>
                <a:schemeClr val="dk1"/>
              </a:buClr>
              <a:buSzPts val="1900"/>
              <a:buFont typeface="Arial"/>
              <a:buNone/>
              <a:defRPr sz="1900">
                <a:solidFill>
                  <a:schemeClr val="dk1"/>
                </a:solidFill>
                <a:latin typeface="Arial"/>
                <a:ea typeface="Arial"/>
                <a:cs typeface="Arial"/>
                <a:sym typeface="Arial"/>
              </a:defRPr>
            </a:lvl8pPr>
            <a:lvl9pPr marL="0" marR="0" lvl="8" indent="0" algn="l" rtl="0">
              <a:buClr>
                <a:schemeClr val="dk1"/>
              </a:buClr>
              <a:buSzPts val="1900"/>
              <a:buFont typeface="Arial"/>
              <a:buNone/>
              <a:defRPr sz="19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5"/>
        <p:cNvGrpSpPr/>
        <p:nvPr/>
      </p:nvGrpSpPr>
      <p:grpSpPr>
        <a:xfrm>
          <a:off x="0" y="0"/>
          <a:ext cx="0" cy="0"/>
          <a:chOff x="0" y="0"/>
          <a:chExt cx="0" cy="0"/>
        </a:xfrm>
      </p:grpSpPr>
      <p:sp>
        <p:nvSpPr>
          <p:cNvPr id="96" name="Google Shape;96;p27"/>
          <p:cNvSpPr txBox="1">
            <a:spLocks noGrp="1"/>
          </p:cNvSpPr>
          <p:nvPr>
            <p:ph type="title"/>
          </p:nvPr>
        </p:nvSpPr>
        <p:spPr>
          <a:xfrm>
            <a:off x="947033" y="715533"/>
            <a:ext cx="10298000" cy="641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7" name="Google Shape;97;p27"/>
          <p:cNvSpPr txBox="1">
            <a:spLocks noGrp="1"/>
          </p:cNvSpPr>
          <p:nvPr>
            <p:ph type="body" idx="1"/>
          </p:nvPr>
        </p:nvSpPr>
        <p:spPr>
          <a:xfrm>
            <a:off x="947033" y="1536633"/>
            <a:ext cx="10298000" cy="46060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2133"/>
              </a:spcBef>
              <a:spcAft>
                <a:spcPts val="0"/>
              </a:spcAft>
              <a:buSzPts val="1400"/>
              <a:buChar char="○"/>
              <a:defRPr/>
            </a:lvl2pPr>
            <a:lvl3pPr marL="1371600" lvl="2" indent="-317500" algn="l">
              <a:lnSpc>
                <a:spcPct val="115000"/>
              </a:lnSpc>
              <a:spcBef>
                <a:spcPts val="2133"/>
              </a:spcBef>
              <a:spcAft>
                <a:spcPts val="0"/>
              </a:spcAft>
              <a:buSzPts val="1400"/>
              <a:buChar char="■"/>
              <a:defRPr/>
            </a:lvl3pPr>
            <a:lvl4pPr marL="1828800" lvl="3" indent="-317500" algn="l">
              <a:lnSpc>
                <a:spcPct val="115000"/>
              </a:lnSpc>
              <a:spcBef>
                <a:spcPts val="2133"/>
              </a:spcBef>
              <a:spcAft>
                <a:spcPts val="0"/>
              </a:spcAft>
              <a:buSzPts val="1400"/>
              <a:buChar char="●"/>
              <a:defRPr/>
            </a:lvl4pPr>
            <a:lvl5pPr marL="2286000" lvl="4" indent="-317500" algn="l">
              <a:lnSpc>
                <a:spcPct val="115000"/>
              </a:lnSpc>
              <a:spcBef>
                <a:spcPts val="2133"/>
              </a:spcBef>
              <a:spcAft>
                <a:spcPts val="0"/>
              </a:spcAft>
              <a:buSzPts val="1400"/>
              <a:buChar char="○"/>
              <a:defRPr/>
            </a:lvl5pPr>
            <a:lvl6pPr marL="2743200" lvl="5" indent="-317500" algn="l">
              <a:lnSpc>
                <a:spcPct val="115000"/>
              </a:lnSpc>
              <a:spcBef>
                <a:spcPts val="2133"/>
              </a:spcBef>
              <a:spcAft>
                <a:spcPts val="0"/>
              </a:spcAft>
              <a:buSzPts val="1400"/>
              <a:buChar char="■"/>
              <a:defRPr/>
            </a:lvl6pPr>
            <a:lvl7pPr marL="3200400" lvl="6" indent="-317500" algn="l">
              <a:lnSpc>
                <a:spcPct val="115000"/>
              </a:lnSpc>
              <a:spcBef>
                <a:spcPts val="2133"/>
              </a:spcBef>
              <a:spcAft>
                <a:spcPts val="0"/>
              </a:spcAft>
              <a:buSzPts val="1400"/>
              <a:buChar char="●"/>
              <a:defRPr/>
            </a:lvl7pPr>
            <a:lvl8pPr marL="3657600" lvl="7" indent="-317500" algn="l">
              <a:lnSpc>
                <a:spcPct val="115000"/>
              </a:lnSpc>
              <a:spcBef>
                <a:spcPts val="2133"/>
              </a:spcBef>
              <a:spcAft>
                <a:spcPts val="0"/>
              </a:spcAft>
              <a:buSzPts val="1400"/>
              <a:buChar char="○"/>
              <a:defRPr/>
            </a:lvl8pPr>
            <a:lvl9pPr marL="4114800" lvl="8" indent="-317500" algn="l">
              <a:lnSpc>
                <a:spcPct val="115000"/>
              </a:lnSpc>
              <a:spcBef>
                <a:spcPts val="2133"/>
              </a:spcBef>
              <a:spcAft>
                <a:spcPts val="2133"/>
              </a:spcAft>
              <a:buSzPts val="1400"/>
              <a:buChar char="■"/>
              <a:defRPr/>
            </a:lvl9pPr>
          </a:lstStyle>
          <a:p>
            <a:endParaRPr/>
          </a:p>
        </p:txBody>
      </p:sp>
      <p:sp>
        <p:nvSpPr>
          <p:cNvPr id="98" name="Google Shape;98;p2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l" rtl="0">
              <a:buClr>
                <a:schemeClr val="dk1"/>
              </a:buClr>
              <a:buSzPts val="1900"/>
              <a:buFont typeface="Arial"/>
              <a:buNone/>
              <a:defRPr sz="1900">
                <a:solidFill>
                  <a:schemeClr val="dk1"/>
                </a:solidFill>
                <a:latin typeface="Arial"/>
                <a:ea typeface="Arial"/>
                <a:cs typeface="Arial"/>
                <a:sym typeface="Arial"/>
              </a:defRPr>
            </a:lvl1pPr>
            <a:lvl2pPr marL="0" marR="0" lvl="1" indent="0" algn="l" rtl="0">
              <a:buClr>
                <a:schemeClr val="dk1"/>
              </a:buClr>
              <a:buSzPts val="1900"/>
              <a:buFont typeface="Arial"/>
              <a:buNone/>
              <a:defRPr sz="1900">
                <a:solidFill>
                  <a:schemeClr val="dk1"/>
                </a:solidFill>
                <a:latin typeface="Arial"/>
                <a:ea typeface="Arial"/>
                <a:cs typeface="Arial"/>
                <a:sym typeface="Arial"/>
              </a:defRPr>
            </a:lvl2pPr>
            <a:lvl3pPr marL="0" marR="0" lvl="2" indent="0" algn="l" rtl="0">
              <a:buClr>
                <a:schemeClr val="dk1"/>
              </a:buClr>
              <a:buSzPts val="1900"/>
              <a:buFont typeface="Arial"/>
              <a:buNone/>
              <a:defRPr sz="1900">
                <a:solidFill>
                  <a:schemeClr val="dk1"/>
                </a:solidFill>
                <a:latin typeface="Arial"/>
                <a:ea typeface="Arial"/>
                <a:cs typeface="Arial"/>
                <a:sym typeface="Arial"/>
              </a:defRPr>
            </a:lvl3pPr>
            <a:lvl4pPr marL="0" marR="0" lvl="3" indent="0" algn="l" rtl="0">
              <a:buClr>
                <a:schemeClr val="dk1"/>
              </a:buClr>
              <a:buSzPts val="1900"/>
              <a:buFont typeface="Arial"/>
              <a:buNone/>
              <a:defRPr sz="1900">
                <a:solidFill>
                  <a:schemeClr val="dk1"/>
                </a:solidFill>
                <a:latin typeface="Arial"/>
                <a:ea typeface="Arial"/>
                <a:cs typeface="Arial"/>
                <a:sym typeface="Arial"/>
              </a:defRPr>
            </a:lvl4pPr>
            <a:lvl5pPr marL="0" marR="0" lvl="4" indent="0" algn="l" rtl="0">
              <a:buClr>
                <a:schemeClr val="dk1"/>
              </a:buClr>
              <a:buSzPts val="1900"/>
              <a:buFont typeface="Arial"/>
              <a:buNone/>
              <a:defRPr sz="1900">
                <a:solidFill>
                  <a:schemeClr val="dk1"/>
                </a:solidFill>
                <a:latin typeface="Arial"/>
                <a:ea typeface="Arial"/>
                <a:cs typeface="Arial"/>
                <a:sym typeface="Arial"/>
              </a:defRPr>
            </a:lvl5pPr>
            <a:lvl6pPr marL="0" marR="0" lvl="5" indent="0" algn="l" rtl="0">
              <a:buClr>
                <a:schemeClr val="dk1"/>
              </a:buClr>
              <a:buSzPts val="1900"/>
              <a:buFont typeface="Arial"/>
              <a:buNone/>
              <a:defRPr sz="1900">
                <a:solidFill>
                  <a:schemeClr val="dk1"/>
                </a:solidFill>
                <a:latin typeface="Arial"/>
                <a:ea typeface="Arial"/>
                <a:cs typeface="Arial"/>
                <a:sym typeface="Arial"/>
              </a:defRPr>
            </a:lvl6pPr>
            <a:lvl7pPr marL="0" marR="0" lvl="6" indent="0" algn="l" rtl="0">
              <a:buClr>
                <a:schemeClr val="dk1"/>
              </a:buClr>
              <a:buSzPts val="1900"/>
              <a:buFont typeface="Arial"/>
              <a:buNone/>
              <a:defRPr sz="1900">
                <a:solidFill>
                  <a:schemeClr val="dk1"/>
                </a:solidFill>
                <a:latin typeface="Arial"/>
                <a:ea typeface="Arial"/>
                <a:cs typeface="Arial"/>
                <a:sym typeface="Arial"/>
              </a:defRPr>
            </a:lvl7pPr>
            <a:lvl8pPr marL="0" marR="0" lvl="7" indent="0" algn="l" rtl="0">
              <a:buClr>
                <a:schemeClr val="dk1"/>
              </a:buClr>
              <a:buSzPts val="1900"/>
              <a:buFont typeface="Arial"/>
              <a:buNone/>
              <a:defRPr sz="1900">
                <a:solidFill>
                  <a:schemeClr val="dk1"/>
                </a:solidFill>
                <a:latin typeface="Arial"/>
                <a:ea typeface="Arial"/>
                <a:cs typeface="Arial"/>
                <a:sym typeface="Arial"/>
              </a:defRPr>
            </a:lvl8pPr>
            <a:lvl9pPr marL="0" marR="0" lvl="8" indent="0" algn="l" rtl="0">
              <a:buClr>
                <a:schemeClr val="dk1"/>
              </a:buClr>
              <a:buSzPts val="1900"/>
              <a:buFont typeface="Arial"/>
              <a:buNone/>
              <a:defRPr sz="19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9"/>
        <p:cNvGrpSpPr/>
        <p:nvPr/>
      </p:nvGrpSpPr>
      <p:grpSpPr>
        <a:xfrm>
          <a:off x="0" y="0"/>
          <a:ext cx="0" cy="0"/>
          <a:chOff x="0" y="0"/>
          <a:chExt cx="0" cy="0"/>
        </a:xfrm>
      </p:grpSpPr>
      <p:sp>
        <p:nvSpPr>
          <p:cNvPr id="100" name="Google Shape;100;p28"/>
          <p:cNvSpPr txBox="1">
            <a:spLocks noGrp="1"/>
          </p:cNvSpPr>
          <p:nvPr>
            <p:ph type="title"/>
          </p:nvPr>
        </p:nvSpPr>
        <p:spPr>
          <a:xfrm>
            <a:off x="947033" y="715533"/>
            <a:ext cx="10298000" cy="641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1" name="Google Shape;101;p28"/>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867"/>
            </a:lvl1pPr>
            <a:lvl2pPr marL="914400" lvl="1" indent="-304800" algn="l">
              <a:lnSpc>
                <a:spcPct val="115000"/>
              </a:lnSpc>
              <a:spcBef>
                <a:spcPts val="2133"/>
              </a:spcBef>
              <a:spcAft>
                <a:spcPts val="0"/>
              </a:spcAft>
              <a:buSzPts val="1200"/>
              <a:buChar char="○"/>
              <a:defRPr sz="1600"/>
            </a:lvl2pPr>
            <a:lvl3pPr marL="1371600" lvl="2" indent="-304800" algn="l">
              <a:lnSpc>
                <a:spcPct val="115000"/>
              </a:lnSpc>
              <a:spcBef>
                <a:spcPts val="2133"/>
              </a:spcBef>
              <a:spcAft>
                <a:spcPts val="0"/>
              </a:spcAft>
              <a:buSzPts val="1200"/>
              <a:buChar char="■"/>
              <a:defRPr sz="1600"/>
            </a:lvl3pPr>
            <a:lvl4pPr marL="1828800" lvl="3" indent="-304800" algn="l">
              <a:lnSpc>
                <a:spcPct val="115000"/>
              </a:lnSpc>
              <a:spcBef>
                <a:spcPts val="2133"/>
              </a:spcBef>
              <a:spcAft>
                <a:spcPts val="0"/>
              </a:spcAft>
              <a:buSzPts val="1200"/>
              <a:buChar char="●"/>
              <a:defRPr sz="1600"/>
            </a:lvl4pPr>
            <a:lvl5pPr marL="2286000" lvl="4" indent="-304800" algn="l">
              <a:lnSpc>
                <a:spcPct val="115000"/>
              </a:lnSpc>
              <a:spcBef>
                <a:spcPts val="2133"/>
              </a:spcBef>
              <a:spcAft>
                <a:spcPts val="0"/>
              </a:spcAft>
              <a:buSzPts val="1200"/>
              <a:buChar char="○"/>
              <a:defRPr sz="1600"/>
            </a:lvl5pPr>
            <a:lvl6pPr marL="2743200" lvl="5" indent="-304800" algn="l">
              <a:lnSpc>
                <a:spcPct val="115000"/>
              </a:lnSpc>
              <a:spcBef>
                <a:spcPts val="2133"/>
              </a:spcBef>
              <a:spcAft>
                <a:spcPts val="0"/>
              </a:spcAft>
              <a:buSzPts val="1200"/>
              <a:buChar char="■"/>
              <a:defRPr sz="1600"/>
            </a:lvl6pPr>
            <a:lvl7pPr marL="3200400" lvl="6" indent="-304800" algn="l">
              <a:lnSpc>
                <a:spcPct val="115000"/>
              </a:lnSpc>
              <a:spcBef>
                <a:spcPts val="2133"/>
              </a:spcBef>
              <a:spcAft>
                <a:spcPts val="0"/>
              </a:spcAft>
              <a:buSzPts val="1200"/>
              <a:buChar char="●"/>
              <a:defRPr sz="1600"/>
            </a:lvl7pPr>
            <a:lvl8pPr marL="3657600" lvl="7" indent="-304800" algn="l">
              <a:lnSpc>
                <a:spcPct val="115000"/>
              </a:lnSpc>
              <a:spcBef>
                <a:spcPts val="2133"/>
              </a:spcBef>
              <a:spcAft>
                <a:spcPts val="0"/>
              </a:spcAft>
              <a:buSzPts val="1200"/>
              <a:buChar char="○"/>
              <a:defRPr sz="1600"/>
            </a:lvl8pPr>
            <a:lvl9pPr marL="4114800" lvl="8" indent="-304800" algn="l">
              <a:lnSpc>
                <a:spcPct val="115000"/>
              </a:lnSpc>
              <a:spcBef>
                <a:spcPts val="2133"/>
              </a:spcBef>
              <a:spcAft>
                <a:spcPts val="2133"/>
              </a:spcAft>
              <a:buSzPts val="1200"/>
              <a:buChar char="■"/>
              <a:defRPr sz="1600"/>
            </a:lvl9pPr>
          </a:lstStyle>
          <a:p>
            <a:endParaRPr/>
          </a:p>
        </p:txBody>
      </p:sp>
      <p:sp>
        <p:nvSpPr>
          <p:cNvPr id="102" name="Google Shape;102;p28"/>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867"/>
            </a:lvl1pPr>
            <a:lvl2pPr marL="914400" lvl="1" indent="-304800" algn="l">
              <a:lnSpc>
                <a:spcPct val="115000"/>
              </a:lnSpc>
              <a:spcBef>
                <a:spcPts val="2133"/>
              </a:spcBef>
              <a:spcAft>
                <a:spcPts val="0"/>
              </a:spcAft>
              <a:buSzPts val="1200"/>
              <a:buChar char="○"/>
              <a:defRPr sz="1600"/>
            </a:lvl2pPr>
            <a:lvl3pPr marL="1371600" lvl="2" indent="-304800" algn="l">
              <a:lnSpc>
                <a:spcPct val="115000"/>
              </a:lnSpc>
              <a:spcBef>
                <a:spcPts val="2133"/>
              </a:spcBef>
              <a:spcAft>
                <a:spcPts val="0"/>
              </a:spcAft>
              <a:buSzPts val="1200"/>
              <a:buChar char="■"/>
              <a:defRPr sz="1600"/>
            </a:lvl3pPr>
            <a:lvl4pPr marL="1828800" lvl="3" indent="-304800" algn="l">
              <a:lnSpc>
                <a:spcPct val="115000"/>
              </a:lnSpc>
              <a:spcBef>
                <a:spcPts val="2133"/>
              </a:spcBef>
              <a:spcAft>
                <a:spcPts val="0"/>
              </a:spcAft>
              <a:buSzPts val="1200"/>
              <a:buChar char="●"/>
              <a:defRPr sz="1600"/>
            </a:lvl4pPr>
            <a:lvl5pPr marL="2286000" lvl="4" indent="-304800" algn="l">
              <a:lnSpc>
                <a:spcPct val="115000"/>
              </a:lnSpc>
              <a:spcBef>
                <a:spcPts val="2133"/>
              </a:spcBef>
              <a:spcAft>
                <a:spcPts val="0"/>
              </a:spcAft>
              <a:buSzPts val="1200"/>
              <a:buChar char="○"/>
              <a:defRPr sz="1600"/>
            </a:lvl5pPr>
            <a:lvl6pPr marL="2743200" lvl="5" indent="-304800" algn="l">
              <a:lnSpc>
                <a:spcPct val="115000"/>
              </a:lnSpc>
              <a:spcBef>
                <a:spcPts val="2133"/>
              </a:spcBef>
              <a:spcAft>
                <a:spcPts val="0"/>
              </a:spcAft>
              <a:buSzPts val="1200"/>
              <a:buChar char="■"/>
              <a:defRPr sz="1600"/>
            </a:lvl6pPr>
            <a:lvl7pPr marL="3200400" lvl="6" indent="-304800" algn="l">
              <a:lnSpc>
                <a:spcPct val="115000"/>
              </a:lnSpc>
              <a:spcBef>
                <a:spcPts val="2133"/>
              </a:spcBef>
              <a:spcAft>
                <a:spcPts val="0"/>
              </a:spcAft>
              <a:buSzPts val="1200"/>
              <a:buChar char="●"/>
              <a:defRPr sz="1600"/>
            </a:lvl7pPr>
            <a:lvl8pPr marL="3657600" lvl="7" indent="-304800" algn="l">
              <a:lnSpc>
                <a:spcPct val="115000"/>
              </a:lnSpc>
              <a:spcBef>
                <a:spcPts val="2133"/>
              </a:spcBef>
              <a:spcAft>
                <a:spcPts val="0"/>
              </a:spcAft>
              <a:buSzPts val="1200"/>
              <a:buChar char="○"/>
              <a:defRPr sz="1600"/>
            </a:lvl8pPr>
            <a:lvl9pPr marL="4114800" lvl="8" indent="-304800" algn="l">
              <a:lnSpc>
                <a:spcPct val="115000"/>
              </a:lnSpc>
              <a:spcBef>
                <a:spcPts val="2133"/>
              </a:spcBef>
              <a:spcAft>
                <a:spcPts val="2133"/>
              </a:spcAft>
              <a:buSzPts val="1200"/>
              <a:buChar char="■"/>
              <a:defRPr sz="1600"/>
            </a:lvl9pPr>
          </a:lstStyle>
          <a:p>
            <a:endParaRPr/>
          </a:p>
        </p:txBody>
      </p:sp>
      <p:sp>
        <p:nvSpPr>
          <p:cNvPr id="103" name="Google Shape;103;p2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l" rtl="0">
              <a:buClr>
                <a:schemeClr val="dk1"/>
              </a:buClr>
              <a:buSzPts val="1900"/>
              <a:buFont typeface="Arial"/>
              <a:buNone/>
              <a:defRPr sz="1900">
                <a:solidFill>
                  <a:schemeClr val="dk1"/>
                </a:solidFill>
                <a:latin typeface="Arial"/>
                <a:ea typeface="Arial"/>
                <a:cs typeface="Arial"/>
                <a:sym typeface="Arial"/>
              </a:defRPr>
            </a:lvl1pPr>
            <a:lvl2pPr marL="0" marR="0" lvl="1" indent="0" algn="l" rtl="0">
              <a:buClr>
                <a:schemeClr val="dk1"/>
              </a:buClr>
              <a:buSzPts val="1900"/>
              <a:buFont typeface="Arial"/>
              <a:buNone/>
              <a:defRPr sz="1900">
                <a:solidFill>
                  <a:schemeClr val="dk1"/>
                </a:solidFill>
                <a:latin typeface="Arial"/>
                <a:ea typeface="Arial"/>
                <a:cs typeface="Arial"/>
                <a:sym typeface="Arial"/>
              </a:defRPr>
            </a:lvl2pPr>
            <a:lvl3pPr marL="0" marR="0" lvl="2" indent="0" algn="l" rtl="0">
              <a:buClr>
                <a:schemeClr val="dk1"/>
              </a:buClr>
              <a:buSzPts val="1900"/>
              <a:buFont typeface="Arial"/>
              <a:buNone/>
              <a:defRPr sz="1900">
                <a:solidFill>
                  <a:schemeClr val="dk1"/>
                </a:solidFill>
                <a:latin typeface="Arial"/>
                <a:ea typeface="Arial"/>
                <a:cs typeface="Arial"/>
                <a:sym typeface="Arial"/>
              </a:defRPr>
            </a:lvl3pPr>
            <a:lvl4pPr marL="0" marR="0" lvl="3" indent="0" algn="l" rtl="0">
              <a:buClr>
                <a:schemeClr val="dk1"/>
              </a:buClr>
              <a:buSzPts val="1900"/>
              <a:buFont typeface="Arial"/>
              <a:buNone/>
              <a:defRPr sz="1900">
                <a:solidFill>
                  <a:schemeClr val="dk1"/>
                </a:solidFill>
                <a:latin typeface="Arial"/>
                <a:ea typeface="Arial"/>
                <a:cs typeface="Arial"/>
                <a:sym typeface="Arial"/>
              </a:defRPr>
            </a:lvl4pPr>
            <a:lvl5pPr marL="0" marR="0" lvl="4" indent="0" algn="l" rtl="0">
              <a:buClr>
                <a:schemeClr val="dk1"/>
              </a:buClr>
              <a:buSzPts val="1900"/>
              <a:buFont typeface="Arial"/>
              <a:buNone/>
              <a:defRPr sz="1900">
                <a:solidFill>
                  <a:schemeClr val="dk1"/>
                </a:solidFill>
                <a:latin typeface="Arial"/>
                <a:ea typeface="Arial"/>
                <a:cs typeface="Arial"/>
                <a:sym typeface="Arial"/>
              </a:defRPr>
            </a:lvl5pPr>
            <a:lvl6pPr marL="0" marR="0" lvl="5" indent="0" algn="l" rtl="0">
              <a:buClr>
                <a:schemeClr val="dk1"/>
              </a:buClr>
              <a:buSzPts val="1900"/>
              <a:buFont typeface="Arial"/>
              <a:buNone/>
              <a:defRPr sz="1900">
                <a:solidFill>
                  <a:schemeClr val="dk1"/>
                </a:solidFill>
                <a:latin typeface="Arial"/>
                <a:ea typeface="Arial"/>
                <a:cs typeface="Arial"/>
                <a:sym typeface="Arial"/>
              </a:defRPr>
            </a:lvl6pPr>
            <a:lvl7pPr marL="0" marR="0" lvl="6" indent="0" algn="l" rtl="0">
              <a:buClr>
                <a:schemeClr val="dk1"/>
              </a:buClr>
              <a:buSzPts val="1900"/>
              <a:buFont typeface="Arial"/>
              <a:buNone/>
              <a:defRPr sz="1900">
                <a:solidFill>
                  <a:schemeClr val="dk1"/>
                </a:solidFill>
                <a:latin typeface="Arial"/>
                <a:ea typeface="Arial"/>
                <a:cs typeface="Arial"/>
                <a:sym typeface="Arial"/>
              </a:defRPr>
            </a:lvl7pPr>
            <a:lvl8pPr marL="0" marR="0" lvl="7" indent="0" algn="l" rtl="0">
              <a:buClr>
                <a:schemeClr val="dk1"/>
              </a:buClr>
              <a:buSzPts val="1900"/>
              <a:buFont typeface="Arial"/>
              <a:buNone/>
              <a:defRPr sz="1900">
                <a:solidFill>
                  <a:schemeClr val="dk1"/>
                </a:solidFill>
                <a:latin typeface="Arial"/>
                <a:ea typeface="Arial"/>
                <a:cs typeface="Arial"/>
                <a:sym typeface="Arial"/>
              </a:defRPr>
            </a:lvl8pPr>
            <a:lvl9pPr marL="0" marR="0" lvl="8" indent="0" algn="l" rtl="0">
              <a:buClr>
                <a:schemeClr val="dk1"/>
              </a:buClr>
              <a:buSzPts val="1900"/>
              <a:buFont typeface="Arial"/>
              <a:buNone/>
              <a:defRPr sz="19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4"/>
        <p:cNvGrpSpPr/>
        <p:nvPr/>
      </p:nvGrpSpPr>
      <p:grpSpPr>
        <a:xfrm>
          <a:off x="0" y="0"/>
          <a:ext cx="0" cy="0"/>
          <a:chOff x="0" y="0"/>
          <a:chExt cx="0" cy="0"/>
        </a:xfrm>
      </p:grpSpPr>
      <p:sp>
        <p:nvSpPr>
          <p:cNvPr id="105" name="Google Shape;105;p29"/>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106" name="Google Shape;106;p29"/>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600"/>
            </a:lvl1pPr>
            <a:lvl2pPr marL="914400" lvl="1" indent="-304800" algn="l">
              <a:lnSpc>
                <a:spcPct val="115000"/>
              </a:lnSpc>
              <a:spcBef>
                <a:spcPts val="2133"/>
              </a:spcBef>
              <a:spcAft>
                <a:spcPts val="0"/>
              </a:spcAft>
              <a:buSzPts val="1200"/>
              <a:buChar char="○"/>
              <a:defRPr sz="1600"/>
            </a:lvl2pPr>
            <a:lvl3pPr marL="1371600" lvl="2" indent="-304800" algn="l">
              <a:lnSpc>
                <a:spcPct val="115000"/>
              </a:lnSpc>
              <a:spcBef>
                <a:spcPts val="2133"/>
              </a:spcBef>
              <a:spcAft>
                <a:spcPts val="0"/>
              </a:spcAft>
              <a:buSzPts val="1200"/>
              <a:buChar char="■"/>
              <a:defRPr sz="1600"/>
            </a:lvl3pPr>
            <a:lvl4pPr marL="1828800" lvl="3" indent="-304800" algn="l">
              <a:lnSpc>
                <a:spcPct val="115000"/>
              </a:lnSpc>
              <a:spcBef>
                <a:spcPts val="2133"/>
              </a:spcBef>
              <a:spcAft>
                <a:spcPts val="0"/>
              </a:spcAft>
              <a:buSzPts val="1200"/>
              <a:buChar char="●"/>
              <a:defRPr sz="1600"/>
            </a:lvl4pPr>
            <a:lvl5pPr marL="2286000" lvl="4" indent="-304800" algn="l">
              <a:lnSpc>
                <a:spcPct val="115000"/>
              </a:lnSpc>
              <a:spcBef>
                <a:spcPts val="2133"/>
              </a:spcBef>
              <a:spcAft>
                <a:spcPts val="0"/>
              </a:spcAft>
              <a:buSzPts val="1200"/>
              <a:buChar char="○"/>
              <a:defRPr sz="1600"/>
            </a:lvl5pPr>
            <a:lvl6pPr marL="2743200" lvl="5" indent="-304800" algn="l">
              <a:lnSpc>
                <a:spcPct val="115000"/>
              </a:lnSpc>
              <a:spcBef>
                <a:spcPts val="2133"/>
              </a:spcBef>
              <a:spcAft>
                <a:spcPts val="0"/>
              </a:spcAft>
              <a:buSzPts val="1200"/>
              <a:buChar char="■"/>
              <a:defRPr sz="1600"/>
            </a:lvl6pPr>
            <a:lvl7pPr marL="3200400" lvl="6" indent="-304800" algn="l">
              <a:lnSpc>
                <a:spcPct val="115000"/>
              </a:lnSpc>
              <a:spcBef>
                <a:spcPts val="2133"/>
              </a:spcBef>
              <a:spcAft>
                <a:spcPts val="0"/>
              </a:spcAft>
              <a:buSzPts val="1200"/>
              <a:buChar char="●"/>
              <a:defRPr sz="1600"/>
            </a:lvl7pPr>
            <a:lvl8pPr marL="3657600" lvl="7" indent="-304800" algn="l">
              <a:lnSpc>
                <a:spcPct val="115000"/>
              </a:lnSpc>
              <a:spcBef>
                <a:spcPts val="2133"/>
              </a:spcBef>
              <a:spcAft>
                <a:spcPts val="0"/>
              </a:spcAft>
              <a:buSzPts val="1200"/>
              <a:buChar char="○"/>
              <a:defRPr sz="1600"/>
            </a:lvl8pPr>
            <a:lvl9pPr marL="4114800" lvl="8" indent="-304800" algn="l">
              <a:lnSpc>
                <a:spcPct val="115000"/>
              </a:lnSpc>
              <a:spcBef>
                <a:spcPts val="2133"/>
              </a:spcBef>
              <a:spcAft>
                <a:spcPts val="2133"/>
              </a:spcAft>
              <a:buSzPts val="1200"/>
              <a:buChar char="■"/>
              <a:defRPr sz="1600"/>
            </a:lvl9pPr>
          </a:lstStyle>
          <a:p>
            <a:endParaRPr/>
          </a:p>
        </p:txBody>
      </p:sp>
      <p:sp>
        <p:nvSpPr>
          <p:cNvPr id="107" name="Google Shape;107;p2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l" rtl="0">
              <a:buClr>
                <a:schemeClr val="dk1"/>
              </a:buClr>
              <a:buSzPts val="1900"/>
              <a:buFont typeface="Arial"/>
              <a:buNone/>
              <a:defRPr sz="1900">
                <a:solidFill>
                  <a:schemeClr val="dk1"/>
                </a:solidFill>
                <a:latin typeface="Arial"/>
                <a:ea typeface="Arial"/>
                <a:cs typeface="Arial"/>
                <a:sym typeface="Arial"/>
              </a:defRPr>
            </a:lvl1pPr>
            <a:lvl2pPr marL="0" marR="0" lvl="1" indent="0" algn="l" rtl="0">
              <a:buClr>
                <a:schemeClr val="dk1"/>
              </a:buClr>
              <a:buSzPts val="1900"/>
              <a:buFont typeface="Arial"/>
              <a:buNone/>
              <a:defRPr sz="1900">
                <a:solidFill>
                  <a:schemeClr val="dk1"/>
                </a:solidFill>
                <a:latin typeface="Arial"/>
                <a:ea typeface="Arial"/>
                <a:cs typeface="Arial"/>
                <a:sym typeface="Arial"/>
              </a:defRPr>
            </a:lvl2pPr>
            <a:lvl3pPr marL="0" marR="0" lvl="2" indent="0" algn="l" rtl="0">
              <a:buClr>
                <a:schemeClr val="dk1"/>
              </a:buClr>
              <a:buSzPts val="1900"/>
              <a:buFont typeface="Arial"/>
              <a:buNone/>
              <a:defRPr sz="1900">
                <a:solidFill>
                  <a:schemeClr val="dk1"/>
                </a:solidFill>
                <a:latin typeface="Arial"/>
                <a:ea typeface="Arial"/>
                <a:cs typeface="Arial"/>
                <a:sym typeface="Arial"/>
              </a:defRPr>
            </a:lvl3pPr>
            <a:lvl4pPr marL="0" marR="0" lvl="3" indent="0" algn="l" rtl="0">
              <a:buClr>
                <a:schemeClr val="dk1"/>
              </a:buClr>
              <a:buSzPts val="1900"/>
              <a:buFont typeface="Arial"/>
              <a:buNone/>
              <a:defRPr sz="1900">
                <a:solidFill>
                  <a:schemeClr val="dk1"/>
                </a:solidFill>
                <a:latin typeface="Arial"/>
                <a:ea typeface="Arial"/>
                <a:cs typeface="Arial"/>
                <a:sym typeface="Arial"/>
              </a:defRPr>
            </a:lvl4pPr>
            <a:lvl5pPr marL="0" marR="0" lvl="4" indent="0" algn="l" rtl="0">
              <a:buClr>
                <a:schemeClr val="dk1"/>
              </a:buClr>
              <a:buSzPts val="1900"/>
              <a:buFont typeface="Arial"/>
              <a:buNone/>
              <a:defRPr sz="1900">
                <a:solidFill>
                  <a:schemeClr val="dk1"/>
                </a:solidFill>
                <a:latin typeface="Arial"/>
                <a:ea typeface="Arial"/>
                <a:cs typeface="Arial"/>
                <a:sym typeface="Arial"/>
              </a:defRPr>
            </a:lvl5pPr>
            <a:lvl6pPr marL="0" marR="0" lvl="5" indent="0" algn="l" rtl="0">
              <a:buClr>
                <a:schemeClr val="dk1"/>
              </a:buClr>
              <a:buSzPts val="1900"/>
              <a:buFont typeface="Arial"/>
              <a:buNone/>
              <a:defRPr sz="1900">
                <a:solidFill>
                  <a:schemeClr val="dk1"/>
                </a:solidFill>
                <a:latin typeface="Arial"/>
                <a:ea typeface="Arial"/>
                <a:cs typeface="Arial"/>
                <a:sym typeface="Arial"/>
              </a:defRPr>
            </a:lvl6pPr>
            <a:lvl7pPr marL="0" marR="0" lvl="6" indent="0" algn="l" rtl="0">
              <a:buClr>
                <a:schemeClr val="dk1"/>
              </a:buClr>
              <a:buSzPts val="1900"/>
              <a:buFont typeface="Arial"/>
              <a:buNone/>
              <a:defRPr sz="1900">
                <a:solidFill>
                  <a:schemeClr val="dk1"/>
                </a:solidFill>
                <a:latin typeface="Arial"/>
                <a:ea typeface="Arial"/>
                <a:cs typeface="Arial"/>
                <a:sym typeface="Arial"/>
              </a:defRPr>
            </a:lvl7pPr>
            <a:lvl8pPr marL="0" marR="0" lvl="7" indent="0" algn="l" rtl="0">
              <a:buClr>
                <a:schemeClr val="dk1"/>
              </a:buClr>
              <a:buSzPts val="1900"/>
              <a:buFont typeface="Arial"/>
              <a:buNone/>
              <a:defRPr sz="1900">
                <a:solidFill>
                  <a:schemeClr val="dk1"/>
                </a:solidFill>
                <a:latin typeface="Arial"/>
                <a:ea typeface="Arial"/>
                <a:cs typeface="Arial"/>
                <a:sym typeface="Arial"/>
              </a:defRPr>
            </a:lvl8pPr>
            <a:lvl9pPr marL="0" marR="0" lvl="8" indent="0" algn="l" rtl="0">
              <a:buClr>
                <a:schemeClr val="dk1"/>
              </a:buClr>
              <a:buSzPts val="1900"/>
              <a:buFont typeface="Arial"/>
              <a:buNone/>
              <a:defRPr sz="19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08"/>
        <p:cNvGrpSpPr/>
        <p:nvPr/>
      </p:nvGrpSpPr>
      <p:grpSpPr>
        <a:xfrm>
          <a:off x="0" y="0"/>
          <a:ext cx="0" cy="0"/>
          <a:chOff x="0" y="0"/>
          <a:chExt cx="0" cy="0"/>
        </a:xfrm>
      </p:grpSpPr>
      <p:sp>
        <p:nvSpPr>
          <p:cNvPr id="109" name="Google Shape;109;p30"/>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
        <p:nvSpPr>
          <p:cNvPr id="110" name="Google Shape;110;p3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l" rtl="0">
              <a:buClr>
                <a:schemeClr val="dk1"/>
              </a:buClr>
              <a:buSzPts val="1900"/>
              <a:buFont typeface="Arial"/>
              <a:buNone/>
              <a:defRPr sz="1900">
                <a:solidFill>
                  <a:schemeClr val="dk1"/>
                </a:solidFill>
                <a:latin typeface="Arial"/>
                <a:ea typeface="Arial"/>
                <a:cs typeface="Arial"/>
                <a:sym typeface="Arial"/>
              </a:defRPr>
            </a:lvl1pPr>
            <a:lvl2pPr marL="0" marR="0" lvl="1" indent="0" algn="l" rtl="0">
              <a:buClr>
                <a:schemeClr val="dk1"/>
              </a:buClr>
              <a:buSzPts val="1900"/>
              <a:buFont typeface="Arial"/>
              <a:buNone/>
              <a:defRPr sz="1900">
                <a:solidFill>
                  <a:schemeClr val="dk1"/>
                </a:solidFill>
                <a:latin typeface="Arial"/>
                <a:ea typeface="Arial"/>
                <a:cs typeface="Arial"/>
                <a:sym typeface="Arial"/>
              </a:defRPr>
            </a:lvl2pPr>
            <a:lvl3pPr marL="0" marR="0" lvl="2" indent="0" algn="l" rtl="0">
              <a:buClr>
                <a:schemeClr val="dk1"/>
              </a:buClr>
              <a:buSzPts val="1900"/>
              <a:buFont typeface="Arial"/>
              <a:buNone/>
              <a:defRPr sz="1900">
                <a:solidFill>
                  <a:schemeClr val="dk1"/>
                </a:solidFill>
                <a:latin typeface="Arial"/>
                <a:ea typeface="Arial"/>
                <a:cs typeface="Arial"/>
                <a:sym typeface="Arial"/>
              </a:defRPr>
            </a:lvl3pPr>
            <a:lvl4pPr marL="0" marR="0" lvl="3" indent="0" algn="l" rtl="0">
              <a:buClr>
                <a:schemeClr val="dk1"/>
              </a:buClr>
              <a:buSzPts val="1900"/>
              <a:buFont typeface="Arial"/>
              <a:buNone/>
              <a:defRPr sz="1900">
                <a:solidFill>
                  <a:schemeClr val="dk1"/>
                </a:solidFill>
                <a:latin typeface="Arial"/>
                <a:ea typeface="Arial"/>
                <a:cs typeface="Arial"/>
                <a:sym typeface="Arial"/>
              </a:defRPr>
            </a:lvl4pPr>
            <a:lvl5pPr marL="0" marR="0" lvl="4" indent="0" algn="l" rtl="0">
              <a:buClr>
                <a:schemeClr val="dk1"/>
              </a:buClr>
              <a:buSzPts val="1900"/>
              <a:buFont typeface="Arial"/>
              <a:buNone/>
              <a:defRPr sz="1900">
                <a:solidFill>
                  <a:schemeClr val="dk1"/>
                </a:solidFill>
                <a:latin typeface="Arial"/>
                <a:ea typeface="Arial"/>
                <a:cs typeface="Arial"/>
                <a:sym typeface="Arial"/>
              </a:defRPr>
            </a:lvl5pPr>
            <a:lvl6pPr marL="0" marR="0" lvl="5" indent="0" algn="l" rtl="0">
              <a:buClr>
                <a:schemeClr val="dk1"/>
              </a:buClr>
              <a:buSzPts val="1900"/>
              <a:buFont typeface="Arial"/>
              <a:buNone/>
              <a:defRPr sz="1900">
                <a:solidFill>
                  <a:schemeClr val="dk1"/>
                </a:solidFill>
                <a:latin typeface="Arial"/>
                <a:ea typeface="Arial"/>
                <a:cs typeface="Arial"/>
                <a:sym typeface="Arial"/>
              </a:defRPr>
            </a:lvl6pPr>
            <a:lvl7pPr marL="0" marR="0" lvl="6" indent="0" algn="l" rtl="0">
              <a:buClr>
                <a:schemeClr val="dk1"/>
              </a:buClr>
              <a:buSzPts val="1900"/>
              <a:buFont typeface="Arial"/>
              <a:buNone/>
              <a:defRPr sz="1900">
                <a:solidFill>
                  <a:schemeClr val="dk1"/>
                </a:solidFill>
                <a:latin typeface="Arial"/>
                <a:ea typeface="Arial"/>
                <a:cs typeface="Arial"/>
                <a:sym typeface="Arial"/>
              </a:defRPr>
            </a:lvl7pPr>
            <a:lvl8pPr marL="0" marR="0" lvl="7" indent="0" algn="l" rtl="0">
              <a:buClr>
                <a:schemeClr val="dk1"/>
              </a:buClr>
              <a:buSzPts val="1900"/>
              <a:buFont typeface="Arial"/>
              <a:buNone/>
              <a:defRPr sz="1900">
                <a:solidFill>
                  <a:schemeClr val="dk1"/>
                </a:solidFill>
                <a:latin typeface="Arial"/>
                <a:ea typeface="Arial"/>
                <a:cs typeface="Arial"/>
                <a:sym typeface="Arial"/>
              </a:defRPr>
            </a:lvl8pPr>
            <a:lvl9pPr marL="0" marR="0" lvl="8" indent="0" algn="l" rtl="0">
              <a:buClr>
                <a:schemeClr val="dk1"/>
              </a:buClr>
              <a:buSzPts val="1900"/>
              <a:buFont typeface="Arial"/>
              <a:buNone/>
              <a:defRPr sz="19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11"/>
        <p:cNvGrpSpPr/>
        <p:nvPr/>
      </p:nvGrpSpPr>
      <p:grpSpPr>
        <a:xfrm>
          <a:off x="0" y="0"/>
          <a:ext cx="0" cy="0"/>
          <a:chOff x="0" y="0"/>
          <a:chExt cx="0" cy="0"/>
        </a:xfrm>
      </p:grpSpPr>
      <p:sp>
        <p:nvSpPr>
          <p:cNvPr id="112" name="Google Shape;112;p31"/>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spcBef>
                <a:spcPts val="0"/>
              </a:spcBef>
              <a:spcAft>
                <a:spcPts val="0"/>
              </a:spcAft>
              <a:buClr>
                <a:schemeClr val="dk1"/>
              </a:buClr>
              <a:buSzPts val="2533"/>
              <a:buFont typeface="Arial"/>
              <a:buNone/>
            </a:pPr>
            <a:endParaRPr sz="2533">
              <a:solidFill>
                <a:schemeClr val="dk1"/>
              </a:solidFill>
              <a:latin typeface="Arial"/>
              <a:ea typeface="Arial"/>
              <a:cs typeface="Arial"/>
              <a:sym typeface="Arial"/>
            </a:endParaRPr>
          </a:p>
        </p:txBody>
      </p:sp>
      <p:sp>
        <p:nvSpPr>
          <p:cNvPr id="113" name="Google Shape;113;p31"/>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endParaRPr/>
          </a:p>
        </p:txBody>
      </p:sp>
      <p:sp>
        <p:nvSpPr>
          <p:cNvPr id="114" name="Google Shape;114;p31"/>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115" name="Google Shape;115;p31"/>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2133"/>
              </a:spcBef>
              <a:spcAft>
                <a:spcPts val="0"/>
              </a:spcAft>
              <a:buSzPts val="1400"/>
              <a:buChar char="○"/>
              <a:defRPr/>
            </a:lvl2pPr>
            <a:lvl3pPr marL="1371600" lvl="2" indent="-317500" algn="l">
              <a:lnSpc>
                <a:spcPct val="115000"/>
              </a:lnSpc>
              <a:spcBef>
                <a:spcPts val="2133"/>
              </a:spcBef>
              <a:spcAft>
                <a:spcPts val="0"/>
              </a:spcAft>
              <a:buSzPts val="1400"/>
              <a:buChar char="■"/>
              <a:defRPr/>
            </a:lvl3pPr>
            <a:lvl4pPr marL="1828800" lvl="3" indent="-317500" algn="l">
              <a:lnSpc>
                <a:spcPct val="115000"/>
              </a:lnSpc>
              <a:spcBef>
                <a:spcPts val="2133"/>
              </a:spcBef>
              <a:spcAft>
                <a:spcPts val="0"/>
              </a:spcAft>
              <a:buSzPts val="1400"/>
              <a:buChar char="●"/>
              <a:defRPr/>
            </a:lvl4pPr>
            <a:lvl5pPr marL="2286000" lvl="4" indent="-317500" algn="l">
              <a:lnSpc>
                <a:spcPct val="115000"/>
              </a:lnSpc>
              <a:spcBef>
                <a:spcPts val="2133"/>
              </a:spcBef>
              <a:spcAft>
                <a:spcPts val="0"/>
              </a:spcAft>
              <a:buSzPts val="1400"/>
              <a:buChar char="○"/>
              <a:defRPr/>
            </a:lvl5pPr>
            <a:lvl6pPr marL="2743200" lvl="5" indent="-317500" algn="l">
              <a:lnSpc>
                <a:spcPct val="115000"/>
              </a:lnSpc>
              <a:spcBef>
                <a:spcPts val="2133"/>
              </a:spcBef>
              <a:spcAft>
                <a:spcPts val="0"/>
              </a:spcAft>
              <a:buSzPts val="1400"/>
              <a:buChar char="■"/>
              <a:defRPr/>
            </a:lvl6pPr>
            <a:lvl7pPr marL="3200400" lvl="6" indent="-317500" algn="l">
              <a:lnSpc>
                <a:spcPct val="115000"/>
              </a:lnSpc>
              <a:spcBef>
                <a:spcPts val="2133"/>
              </a:spcBef>
              <a:spcAft>
                <a:spcPts val="0"/>
              </a:spcAft>
              <a:buSzPts val="1400"/>
              <a:buChar char="●"/>
              <a:defRPr/>
            </a:lvl7pPr>
            <a:lvl8pPr marL="3657600" lvl="7" indent="-317500" algn="l">
              <a:lnSpc>
                <a:spcPct val="115000"/>
              </a:lnSpc>
              <a:spcBef>
                <a:spcPts val="2133"/>
              </a:spcBef>
              <a:spcAft>
                <a:spcPts val="0"/>
              </a:spcAft>
              <a:buSzPts val="1400"/>
              <a:buChar char="○"/>
              <a:defRPr/>
            </a:lvl8pPr>
            <a:lvl9pPr marL="4114800" lvl="8" indent="-317500" algn="l">
              <a:lnSpc>
                <a:spcPct val="115000"/>
              </a:lnSpc>
              <a:spcBef>
                <a:spcPts val="2133"/>
              </a:spcBef>
              <a:spcAft>
                <a:spcPts val="2133"/>
              </a:spcAft>
              <a:buSzPts val="1400"/>
              <a:buChar char="■"/>
              <a:defRPr/>
            </a:lvl9pPr>
          </a:lstStyle>
          <a:p>
            <a:endParaRPr/>
          </a:p>
        </p:txBody>
      </p:sp>
      <p:sp>
        <p:nvSpPr>
          <p:cNvPr id="116" name="Google Shape;116;p3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l" rtl="0">
              <a:buClr>
                <a:schemeClr val="dk1"/>
              </a:buClr>
              <a:buSzPts val="1900"/>
              <a:buFont typeface="Arial"/>
              <a:buNone/>
              <a:defRPr sz="1900">
                <a:solidFill>
                  <a:schemeClr val="dk1"/>
                </a:solidFill>
                <a:latin typeface="Arial"/>
                <a:ea typeface="Arial"/>
                <a:cs typeface="Arial"/>
                <a:sym typeface="Arial"/>
              </a:defRPr>
            </a:lvl1pPr>
            <a:lvl2pPr marL="0" marR="0" lvl="1" indent="0" algn="l" rtl="0">
              <a:buClr>
                <a:schemeClr val="dk1"/>
              </a:buClr>
              <a:buSzPts val="1900"/>
              <a:buFont typeface="Arial"/>
              <a:buNone/>
              <a:defRPr sz="1900">
                <a:solidFill>
                  <a:schemeClr val="dk1"/>
                </a:solidFill>
                <a:latin typeface="Arial"/>
                <a:ea typeface="Arial"/>
                <a:cs typeface="Arial"/>
                <a:sym typeface="Arial"/>
              </a:defRPr>
            </a:lvl2pPr>
            <a:lvl3pPr marL="0" marR="0" lvl="2" indent="0" algn="l" rtl="0">
              <a:buClr>
                <a:schemeClr val="dk1"/>
              </a:buClr>
              <a:buSzPts val="1900"/>
              <a:buFont typeface="Arial"/>
              <a:buNone/>
              <a:defRPr sz="1900">
                <a:solidFill>
                  <a:schemeClr val="dk1"/>
                </a:solidFill>
                <a:latin typeface="Arial"/>
                <a:ea typeface="Arial"/>
                <a:cs typeface="Arial"/>
                <a:sym typeface="Arial"/>
              </a:defRPr>
            </a:lvl3pPr>
            <a:lvl4pPr marL="0" marR="0" lvl="3" indent="0" algn="l" rtl="0">
              <a:buClr>
                <a:schemeClr val="dk1"/>
              </a:buClr>
              <a:buSzPts val="1900"/>
              <a:buFont typeface="Arial"/>
              <a:buNone/>
              <a:defRPr sz="1900">
                <a:solidFill>
                  <a:schemeClr val="dk1"/>
                </a:solidFill>
                <a:latin typeface="Arial"/>
                <a:ea typeface="Arial"/>
                <a:cs typeface="Arial"/>
                <a:sym typeface="Arial"/>
              </a:defRPr>
            </a:lvl4pPr>
            <a:lvl5pPr marL="0" marR="0" lvl="4" indent="0" algn="l" rtl="0">
              <a:buClr>
                <a:schemeClr val="dk1"/>
              </a:buClr>
              <a:buSzPts val="1900"/>
              <a:buFont typeface="Arial"/>
              <a:buNone/>
              <a:defRPr sz="1900">
                <a:solidFill>
                  <a:schemeClr val="dk1"/>
                </a:solidFill>
                <a:latin typeface="Arial"/>
                <a:ea typeface="Arial"/>
                <a:cs typeface="Arial"/>
                <a:sym typeface="Arial"/>
              </a:defRPr>
            </a:lvl5pPr>
            <a:lvl6pPr marL="0" marR="0" lvl="5" indent="0" algn="l" rtl="0">
              <a:buClr>
                <a:schemeClr val="dk1"/>
              </a:buClr>
              <a:buSzPts val="1900"/>
              <a:buFont typeface="Arial"/>
              <a:buNone/>
              <a:defRPr sz="1900">
                <a:solidFill>
                  <a:schemeClr val="dk1"/>
                </a:solidFill>
                <a:latin typeface="Arial"/>
                <a:ea typeface="Arial"/>
                <a:cs typeface="Arial"/>
                <a:sym typeface="Arial"/>
              </a:defRPr>
            </a:lvl6pPr>
            <a:lvl7pPr marL="0" marR="0" lvl="6" indent="0" algn="l" rtl="0">
              <a:buClr>
                <a:schemeClr val="dk1"/>
              </a:buClr>
              <a:buSzPts val="1900"/>
              <a:buFont typeface="Arial"/>
              <a:buNone/>
              <a:defRPr sz="1900">
                <a:solidFill>
                  <a:schemeClr val="dk1"/>
                </a:solidFill>
                <a:latin typeface="Arial"/>
                <a:ea typeface="Arial"/>
                <a:cs typeface="Arial"/>
                <a:sym typeface="Arial"/>
              </a:defRPr>
            </a:lvl7pPr>
            <a:lvl8pPr marL="0" marR="0" lvl="7" indent="0" algn="l" rtl="0">
              <a:buClr>
                <a:schemeClr val="dk1"/>
              </a:buClr>
              <a:buSzPts val="1900"/>
              <a:buFont typeface="Arial"/>
              <a:buNone/>
              <a:defRPr sz="1900">
                <a:solidFill>
                  <a:schemeClr val="dk1"/>
                </a:solidFill>
                <a:latin typeface="Arial"/>
                <a:ea typeface="Arial"/>
                <a:cs typeface="Arial"/>
                <a:sym typeface="Arial"/>
              </a:defRPr>
            </a:lvl8pPr>
            <a:lvl9pPr marL="0" marR="0" lvl="8" indent="0" algn="l" rtl="0">
              <a:buClr>
                <a:schemeClr val="dk1"/>
              </a:buClr>
              <a:buSzPts val="1900"/>
              <a:buFont typeface="Arial"/>
              <a:buNone/>
              <a:defRPr sz="19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9"/>
        <p:cNvGrpSpPr/>
        <p:nvPr/>
      </p:nvGrpSpPr>
      <p:grpSpPr>
        <a:xfrm>
          <a:off x="0" y="0"/>
          <a:ext cx="0" cy="0"/>
          <a:chOff x="0" y="0"/>
          <a:chExt cx="0" cy="0"/>
        </a:xfrm>
      </p:grpSpPr>
      <p:sp>
        <p:nvSpPr>
          <p:cNvPr id="20" name="Google Shape;20;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5"/>
          <p:cNvSpPr txBox="1">
            <a:spLocks noGrp="1"/>
          </p:cNvSpPr>
          <p:nvPr>
            <p:ph type="subTitle" idx="1"/>
          </p:nvPr>
        </p:nvSpPr>
        <p:spPr>
          <a:xfrm>
            <a:off x="1524000" y="3602037"/>
            <a:ext cx="9144000"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900"/>
              <a:buNone/>
              <a:defRPr sz="19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2" name="Google Shape;22;p15"/>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5"/>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5"/>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17"/>
        <p:cNvGrpSpPr/>
        <p:nvPr/>
      </p:nvGrpSpPr>
      <p:grpSpPr>
        <a:xfrm>
          <a:off x="0" y="0"/>
          <a:ext cx="0" cy="0"/>
          <a:chOff x="0" y="0"/>
          <a:chExt cx="0" cy="0"/>
        </a:xfrm>
      </p:grpSpPr>
      <p:sp>
        <p:nvSpPr>
          <p:cNvPr id="118" name="Google Shape;118;p32"/>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19" name="Google Shape;119;p3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l" rtl="0">
              <a:buClr>
                <a:schemeClr val="dk1"/>
              </a:buClr>
              <a:buSzPts val="1900"/>
              <a:buFont typeface="Arial"/>
              <a:buNone/>
              <a:defRPr sz="1900">
                <a:solidFill>
                  <a:schemeClr val="dk1"/>
                </a:solidFill>
                <a:latin typeface="Arial"/>
                <a:ea typeface="Arial"/>
                <a:cs typeface="Arial"/>
                <a:sym typeface="Arial"/>
              </a:defRPr>
            </a:lvl1pPr>
            <a:lvl2pPr marL="0" marR="0" lvl="1" indent="0" algn="l" rtl="0">
              <a:buClr>
                <a:schemeClr val="dk1"/>
              </a:buClr>
              <a:buSzPts val="1900"/>
              <a:buFont typeface="Arial"/>
              <a:buNone/>
              <a:defRPr sz="1900">
                <a:solidFill>
                  <a:schemeClr val="dk1"/>
                </a:solidFill>
                <a:latin typeface="Arial"/>
                <a:ea typeface="Arial"/>
                <a:cs typeface="Arial"/>
                <a:sym typeface="Arial"/>
              </a:defRPr>
            </a:lvl2pPr>
            <a:lvl3pPr marL="0" marR="0" lvl="2" indent="0" algn="l" rtl="0">
              <a:buClr>
                <a:schemeClr val="dk1"/>
              </a:buClr>
              <a:buSzPts val="1900"/>
              <a:buFont typeface="Arial"/>
              <a:buNone/>
              <a:defRPr sz="1900">
                <a:solidFill>
                  <a:schemeClr val="dk1"/>
                </a:solidFill>
                <a:latin typeface="Arial"/>
                <a:ea typeface="Arial"/>
                <a:cs typeface="Arial"/>
                <a:sym typeface="Arial"/>
              </a:defRPr>
            </a:lvl3pPr>
            <a:lvl4pPr marL="0" marR="0" lvl="3" indent="0" algn="l" rtl="0">
              <a:buClr>
                <a:schemeClr val="dk1"/>
              </a:buClr>
              <a:buSzPts val="1900"/>
              <a:buFont typeface="Arial"/>
              <a:buNone/>
              <a:defRPr sz="1900">
                <a:solidFill>
                  <a:schemeClr val="dk1"/>
                </a:solidFill>
                <a:latin typeface="Arial"/>
                <a:ea typeface="Arial"/>
                <a:cs typeface="Arial"/>
                <a:sym typeface="Arial"/>
              </a:defRPr>
            </a:lvl4pPr>
            <a:lvl5pPr marL="0" marR="0" lvl="4" indent="0" algn="l" rtl="0">
              <a:buClr>
                <a:schemeClr val="dk1"/>
              </a:buClr>
              <a:buSzPts val="1900"/>
              <a:buFont typeface="Arial"/>
              <a:buNone/>
              <a:defRPr sz="1900">
                <a:solidFill>
                  <a:schemeClr val="dk1"/>
                </a:solidFill>
                <a:latin typeface="Arial"/>
                <a:ea typeface="Arial"/>
                <a:cs typeface="Arial"/>
                <a:sym typeface="Arial"/>
              </a:defRPr>
            </a:lvl5pPr>
            <a:lvl6pPr marL="0" marR="0" lvl="5" indent="0" algn="l" rtl="0">
              <a:buClr>
                <a:schemeClr val="dk1"/>
              </a:buClr>
              <a:buSzPts val="1900"/>
              <a:buFont typeface="Arial"/>
              <a:buNone/>
              <a:defRPr sz="1900">
                <a:solidFill>
                  <a:schemeClr val="dk1"/>
                </a:solidFill>
                <a:latin typeface="Arial"/>
                <a:ea typeface="Arial"/>
                <a:cs typeface="Arial"/>
                <a:sym typeface="Arial"/>
              </a:defRPr>
            </a:lvl6pPr>
            <a:lvl7pPr marL="0" marR="0" lvl="6" indent="0" algn="l" rtl="0">
              <a:buClr>
                <a:schemeClr val="dk1"/>
              </a:buClr>
              <a:buSzPts val="1900"/>
              <a:buFont typeface="Arial"/>
              <a:buNone/>
              <a:defRPr sz="1900">
                <a:solidFill>
                  <a:schemeClr val="dk1"/>
                </a:solidFill>
                <a:latin typeface="Arial"/>
                <a:ea typeface="Arial"/>
                <a:cs typeface="Arial"/>
                <a:sym typeface="Arial"/>
              </a:defRPr>
            </a:lvl7pPr>
            <a:lvl8pPr marL="0" marR="0" lvl="7" indent="0" algn="l" rtl="0">
              <a:buClr>
                <a:schemeClr val="dk1"/>
              </a:buClr>
              <a:buSzPts val="1900"/>
              <a:buFont typeface="Arial"/>
              <a:buNone/>
              <a:defRPr sz="1900">
                <a:solidFill>
                  <a:schemeClr val="dk1"/>
                </a:solidFill>
                <a:latin typeface="Arial"/>
                <a:ea typeface="Arial"/>
                <a:cs typeface="Arial"/>
                <a:sym typeface="Arial"/>
              </a:defRPr>
            </a:lvl8pPr>
            <a:lvl9pPr marL="0" marR="0" lvl="8" indent="0" algn="l" rtl="0">
              <a:buClr>
                <a:schemeClr val="dk1"/>
              </a:buClr>
              <a:buSzPts val="1900"/>
              <a:buFont typeface="Arial"/>
              <a:buNone/>
              <a:defRPr sz="19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20"/>
        <p:cNvGrpSpPr/>
        <p:nvPr/>
      </p:nvGrpSpPr>
      <p:grpSpPr>
        <a:xfrm>
          <a:off x="0" y="0"/>
          <a:ext cx="0" cy="0"/>
          <a:chOff x="0" y="0"/>
          <a:chExt cx="0" cy="0"/>
        </a:xfrm>
      </p:grpSpPr>
      <p:sp>
        <p:nvSpPr>
          <p:cNvPr id="121" name="Google Shape;121;p33"/>
          <p:cNvSpPr txBox="1">
            <a:spLocks noGrp="1"/>
          </p:cNvSpPr>
          <p:nvPr>
            <p:ph type="title"/>
          </p:nvPr>
        </p:nvSpPr>
        <p:spPr>
          <a:xfrm>
            <a:off x="415600" y="1474833"/>
            <a:ext cx="11360800" cy="2618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endParaRPr/>
          </a:p>
        </p:txBody>
      </p:sp>
      <p:sp>
        <p:nvSpPr>
          <p:cNvPr id="122" name="Google Shape;122;p33"/>
          <p:cNvSpPr txBox="1">
            <a:spLocks noGrp="1"/>
          </p:cNvSpPr>
          <p:nvPr>
            <p:ph type="body" idx="1"/>
          </p:nvPr>
        </p:nvSpPr>
        <p:spPr>
          <a:xfrm>
            <a:off x="415600" y="4202967"/>
            <a:ext cx="11360800" cy="17344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2133"/>
              </a:spcBef>
              <a:spcAft>
                <a:spcPts val="0"/>
              </a:spcAft>
              <a:buSzPts val="1400"/>
              <a:buChar char="○"/>
              <a:defRPr/>
            </a:lvl2pPr>
            <a:lvl3pPr marL="1371600" lvl="2" indent="-317500" algn="ctr">
              <a:lnSpc>
                <a:spcPct val="115000"/>
              </a:lnSpc>
              <a:spcBef>
                <a:spcPts val="2133"/>
              </a:spcBef>
              <a:spcAft>
                <a:spcPts val="0"/>
              </a:spcAft>
              <a:buSzPts val="1400"/>
              <a:buChar char="■"/>
              <a:defRPr/>
            </a:lvl3pPr>
            <a:lvl4pPr marL="1828800" lvl="3" indent="-317500" algn="ctr">
              <a:lnSpc>
                <a:spcPct val="115000"/>
              </a:lnSpc>
              <a:spcBef>
                <a:spcPts val="2133"/>
              </a:spcBef>
              <a:spcAft>
                <a:spcPts val="0"/>
              </a:spcAft>
              <a:buSzPts val="1400"/>
              <a:buChar char="●"/>
              <a:defRPr/>
            </a:lvl4pPr>
            <a:lvl5pPr marL="2286000" lvl="4" indent="-317500" algn="ctr">
              <a:lnSpc>
                <a:spcPct val="115000"/>
              </a:lnSpc>
              <a:spcBef>
                <a:spcPts val="2133"/>
              </a:spcBef>
              <a:spcAft>
                <a:spcPts val="0"/>
              </a:spcAft>
              <a:buSzPts val="1400"/>
              <a:buChar char="○"/>
              <a:defRPr/>
            </a:lvl5pPr>
            <a:lvl6pPr marL="2743200" lvl="5" indent="-317500" algn="ctr">
              <a:lnSpc>
                <a:spcPct val="115000"/>
              </a:lnSpc>
              <a:spcBef>
                <a:spcPts val="2133"/>
              </a:spcBef>
              <a:spcAft>
                <a:spcPts val="0"/>
              </a:spcAft>
              <a:buSzPts val="1400"/>
              <a:buChar char="■"/>
              <a:defRPr/>
            </a:lvl6pPr>
            <a:lvl7pPr marL="3200400" lvl="6" indent="-317500" algn="ctr">
              <a:lnSpc>
                <a:spcPct val="115000"/>
              </a:lnSpc>
              <a:spcBef>
                <a:spcPts val="2133"/>
              </a:spcBef>
              <a:spcAft>
                <a:spcPts val="0"/>
              </a:spcAft>
              <a:buSzPts val="1400"/>
              <a:buChar char="●"/>
              <a:defRPr/>
            </a:lvl7pPr>
            <a:lvl8pPr marL="3657600" lvl="7" indent="-317500" algn="ctr">
              <a:lnSpc>
                <a:spcPct val="115000"/>
              </a:lnSpc>
              <a:spcBef>
                <a:spcPts val="2133"/>
              </a:spcBef>
              <a:spcAft>
                <a:spcPts val="0"/>
              </a:spcAft>
              <a:buSzPts val="1400"/>
              <a:buChar char="○"/>
              <a:defRPr/>
            </a:lvl8pPr>
            <a:lvl9pPr marL="4114800" lvl="8" indent="-317500" algn="ctr">
              <a:lnSpc>
                <a:spcPct val="115000"/>
              </a:lnSpc>
              <a:spcBef>
                <a:spcPts val="2133"/>
              </a:spcBef>
              <a:spcAft>
                <a:spcPts val="2133"/>
              </a:spcAft>
              <a:buSzPts val="1400"/>
              <a:buChar char="■"/>
              <a:defRPr/>
            </a:lvl9pPr>
          </a:lstStyle>
          <a:p>
            <a:endParaRPr/>
          </a:p>
        </p:txBody>
      </p:sp>
      <p:sp>
        <p:nvSpPr>
          <p:cNvPr id="123" name="Google Shape;123;p3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l" rtl="0">
              <a:buClr>
                <a:schemeClr val="dk1"/>
              </a:buClr>
              <a:buSzPts val="1900"/>
              <a:buFont typeface="Arial"/>
              <a:buNone/>
              <a:defRPr sz="1900">
                <a:solidFill>
                  <a:schemeClr val="dk1"/>
                </a:solidFill>
                <a:latin typeface="Arial"/>
                <a:ea typeface="Arial"/>
                <a:cs typeface="Arial"/>
                <a:sym typeface="Arial"/>
              </a:defRPr>
            </a:lvl1pPr>
            <a:lvl2pPr marL="0" marR="0" lvl="1" indent="0" algn="l" rtl="0">
              <a:buClr>
                <a:schemeClr val="dk1"/>
              </a:buClr>
              <a:buSzPts val="1900"/>
              <a:buFont typeface="Arial"/>
              <a:buNone/>
              <a:defRPr sz="1900">
                <a:solidFill>
                  <a:schemeClr val="dk1"/>
                </a:solidFill>
                <a:latin typeface="Arial"/>
                <a:ea typeface="Arial"/>
                <a:cs typeface="Arial"/>
                <a:sym typeface="Arial"/>
              </a:defRPr>
            </a:lvl2pPr>
            <a:lvl3pPr marL="0" marR="0" lvl="2" indent="0" algn="l" rtl="0">
              <a:buClr>
                <a:schemeClr val="dk1"/>
              </a:buClr>
              <a:buSzPts val="1900"/>
              <a:buFont typeface="Arial"/>
              <a:buNone/>
              <a:defRPr sz="1900">
                <a:solidFill>
                  <a:schemeClr val="dk1"/>
                </a:solidFill>
                <a:latin typeface="Arial"/>
                <a:ea typeface="Arial"/>
                <a:cs typeface="Arial"/>
                <a:sym typeface="Arial"/>
              </a:defRPr>
            </a:lvl3pPr>
            <a:lvl4pPr marL="0" marR="0" lvl="3" indent="0" algn="l" rtl="0">
              <a:buClr>
                <a:schemeClr val="dk1"/>
              </a:buClr>
              <a:buSzPts val="1900"/>
              <a:buFont typeface="Arial"/>
              <a:buNone/>
              <a:defRPr sz="1900">
                <a:solidFill>
                  <a:schemeClr val="dk1"/>
                </a:solidFill>
                <a:latin typeface="Arial"/>
                <a:ea typeface="Arial"/>
                <a:cs typeface="Arial"/>
                <a:sym typeface="Arial"/>
              </a:defRPr>
            </a:lvl4pPr>
            <a:lvl5pPr marL="0" marR="0" lvl="4" indent="0" algn="l" rtl="0">
              <a:buClr>
                <a:schemeClr val="dk1"/>
              </a:buClr>
              <a:buSzPts val="1900"/>
              <a:buFont typeface="Arial"/>
              <a:buNone/>
              <a:defRPr sz="1900">
                <a:solidFill>
                  <a:schemeClr val="dk1"/>
                </a:solidFill>
                <a:latin typeface="Arial"/>
                <a:ea typeface="Arial"/>
                <a:cs typeface="Arial"/>
                <a:sym typeface="Arial"/>
              </a:defRPr>
            </a:lvl5pPr>
            <a:lvl6pPr marL="0" marR="0" lvl="5" indent="0" algn="l" rtl="0">
              <a:buClr>
                <a:schemeClr val="dk1"/>
              </a:buClr>
              <a:buSzPts val="1900"/>
              <a:buFont typeface="Arial"/>
              <a:buNone/>
              <a:defRPr sz="1900">
                <a:solidFill>
                  <a:schemeClr val="dk1"/>
                </a:solidFill>
                <a:latin typeface="Arial"/>
                <a:ea typeface="Arial"/>
                <a:cs typeface="Arial"/>
                <a:sym typeface="Arial"/>
              </a:defRPr>
            </a:lvl6pPr>
            <a:lvl7pPr marL="0" marR="0" lvl="6" indent="0" algn="l" rtl="0">
              <a:buClr>
                <a:schemeClr val="dk1"/>
              </a:buClr>
              <a:buSzPts val="1900"/>
              <a:buFont typeface="Arial"/>
              <a:buNone/>
              <a:defRPr sz="1900">
                <a:solidFill>
                  <a:schemeClr val="dk1"/>
                </a:solidFill>
                <a:latin typeface="Arial"/>
                <a:ea typeface="Arial"/>
                <a:cs typeface="Arial"/>
                <a:sym typeface="Arial"/>
              </a:defRPr>
            </a:lvl7pPr>
            <a:lvl8pPr marL="0" marR="0" lvl="7" indent="0" algn="l" rtl="0">
              <a:buClr>
                <a:schemeClr val="dk1"/>
              </a:buClr>
              <a:buSzPts val="1900"/>
              <a:buFont typeface="Arial"/>
              <a:buNone/>
              <a:defRPr sz="1900">
                <a:solidFill>
                  <a:schemeClr val="dk1"/>
                </a:solidFill>
                <a:latin typeface="Arial"/>
                <a:ea typeface="Arial"/>
                <a:cs typeface="Arial"/>
                <a:sym typeface="Arial"/>
              </a:defRPr>
            </a:lvl8pPr>
            <a:lvl9pPr marL="0" marR="0" lvl="8" indent="0" algn="l" rtl="0">
              <a:buClr>
                <a:schemeClr val="dk1"/>
              </a:buClr>
              <a:buSzPts val="1900"/>
              <a:buFont typeface="Arial"/>
              <a:buNone/>
              <a:defRPr sz="19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4"/>
        <p:cNvGrpSpPr/>
        <p:nvPr/>
      </p:nvGrpSpPr>
      <p:grpSpPr>
        <a:xfrm>
          <a:off x="0" y="0"/>
          <a:ext cx="0" cy="0"/>
          <a:chOff x="0" y="0"/>
          <a:chExt cx="0" cy="0"/>
        </a:xfrm>
      </p:grpSpPr>
      <p:sp>
        <p:nvSpPr>
          <p:cNvPr id="125" name="Google Shape;125;p3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l" rtl="0">
              <a:buClr>
                <a:schemeClr val="dk1"/>
              </a:buClr>
              <a:buSzPts val="1900"/>
              <a:buFont typeface="Arial"/>
              <a:buNone/>
              <a:defRPr sz="1900">
                <a:solidFill>
                  <a:schemeClr val="dk1"/>
                </a:solidFill>
                <a:latin typeface="Arial"/>
                <a:ea typeface="Arial"/>
                <a:cs typeface="Arial"/>
                <a:sym typeface="Arial"/>
              </a:defRPr>
            </a:lvl1pPr>
            <a:lvl2pPr marL="0" marR="0" lvl="1" indent="0" algn="l" rtl="0">
              <a:buClr>
                <a:schemeClr val="dk1"/>
              </a:buClr>
              <a:buSzPts val="1900"/>
              <a:buFont typeface="Arial"/>
              <a:buNone/>
              <a:defRPr sz="1900">
                <a:solidFill>
                  <a:schemeClr val="dk1"/>
                </a:solidFill>
                <a:latin typeface="Arial"/>
                <a:ea typeface="Arial"/>
                <a:cs typeface="Arial"/>
                <a:sym typeface="Arial"/>
              </a:defRPr>
            </a:lvl2pPr>
            <a:lvl3pPr marL="0" marR="0" lvl="2" indent="0" algn="l" rtl="0">
              <a:buClr>
                <a:schemeClr val="dk1"/>
              </a:buClr>
              <a:buSzPts val="1900"/>
              <a:buFont typeface="Arial"/>
              <a:buNone/>
              <a:defRPr sz="1900">
                <a:solidFill>
                  <a:schemeClr val="dk1"/>
                </a:solidFill>
                <a:latin typeface="Arial"/>
                <a:ea typeface="Arial"/>
                <a:cs typeface="Arial"/>
                <a:sym typeface="Arial"/>
              </a:defRPr>
            </a:lvl3pPr>
            <a:lvl4pPr marL="0" marR="0" lvl="3" indent="0" algn="l" rtl="0">
              <a:buClr>
                <a:schemeClr val="dk1"/>
              </a:buClr>
              <a:buSzPts val="1900"/>
              <a:buFont typeface="Arial"/>
              <a:buNone/>
              <a:defRPr sz="1900">
                <a:solidFill>
                  <a:schemeClr val="dk1"/>
                </a:solidFill>
                <a:latin typeface="Arial"/>
                <a:ea typeface="Arial"/>
                <a:cs typeface="Arial"/>
                <a:sym typeface="Arial"/>
              </a:defRPr>
            </a:lvl4pPr>
            <a:lvl5pPr marL="0" marR="0" lvl="4" indent="0" algn="l" rtl="0">
              <a:buClr>
                <a:schemeClr val="dk1"/>
              </a:buClr>
              <a:buSzPts val="1900"/>
              <a:buFont typeface="Arial"/>
              <a:buNone/>
              <a:defRPr sz="1900">
                <a:solidFill>
                  <a:schemeClr val="dk1"/>
                </a:solidFill>
                <a:latin typeface="Arial"/>
                <a:ea typeface="Arial"/>
                <a:cs typeface="Arial"/>
                <a:sym typeface="Arial"/>
              </a:defRPr>
            </a:lvl5pPr>
            <a:lvl6pPr marL="0" marR="0" lvl="5" indent="0" algn="l" rtl="0">
              <a:buClr>
                <a:schemeClr val="dk1"/>
              </a:buClr>
              <a:buSzPts val="1900"/>
              <a:buFont typeface="Arial"/>
              <a:buNone/>
              <a:defRPr sz="1900">
                <a:solidFill>
                  <a:schemeClr val="dk1"/>
                </a:solidFill>
                <a:latin typeface="Arial"/>
                <a:ea typeface="Arial"/>
                <a:cs typeface="Arial"/>
                <a:sym typeface="Arial"/>
              </a:defRPr>
            </a:lvl6pPr>
            <a:lvl7pPr marL="0" marR="0" lvl="6" indent="0" algn="l" rtl="0">
              <a:buClr>
                <a:schemeClr val="dk1"/>
              </a:buClr>
              <a:buSzPts val="1900"/>
              <a:buFont typeface="Arial"/>
              <a:buNone/>
              <a:defRPr sz="1900">
                <a:solidFill>
                  <a:schemeClr val="dk1"/>
                </a:solidFill>
                <a:latin typeface="Arial"/>
                <a:ea typeface="Arial"/>
                <a:cs typeface="Arial"/>
                <a:sym typeface="Arial"/>
              </a:defRPr>
            </a:lvl7pPr>
            <a:lvl8pPr marL="0" marR="0" lvl="7" indent="0" algn="l" rtl="0">
              <a:buClr>
                <a:schemeClr val="dk1"/>
              </a:buClr>
              <a:buSzPts val="1900"/>
              <a:buFont typeface="Arial"/>
              <a:buNone/>
              <a:defRPr sz="1900">
                <a:solidFill>
                  <a:schemeClr val="dk1"/>
                </a:solidFill>
                <a:latin typeface="Arial"/>
                <a:ea typeface="Arial"/>
                <a:cs typeface="Arial"/>
                <a:sym typeface="Arial"/>
              </a:defRPr>
            </a:lvl8pPr>
            <a:lvl9pPr marL="0" marR="0" lvl="8" indent="0" algn="l" rtl="0">
              <a:buClr>
                <a:schemeClr val="dk1"/>
              </a:buClr>
              <a:buSzPts val="1900"/>
              <a:buFont typeface="Arial"/>
              <a:buNone/>
              <a:defRPr sz="19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5"/>
        <p:cNvGrpSpPr/>
        <p:nvPr/>
      </p:nvGrpSpPr>
      <p:grpSpPr>
        <a:xfrm>
          <a:off x="0" y="0"/>
          <a:ext cx="0" cy="0"/>
          <a:chOff x="0" y="0"/>
          <a:chExt cx="0" cy="0"/>
        </a:xfrm>
      </p:grpSpPr>
      <p:sp>
        <p:nvSpPr>
          <p:cNvPr id="26" name="Google Shape;2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6"/>
          <p:cNvSpPr txBox="1">
            <a:spLocks noGrp="1"/>
          </p:cNvSpPr>
          <p:nvPr>
            <p:ph type="body" idx="1"/>
          </p:nvPr>
        </p:nvSpPr>
        <p:spPr>
          <a:xfrm>
            <a:off x="838200" y="1825624"/>
            <a:ext cx="105156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16"/>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6"/>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1"/>
        <p:cNvGrpSpPr/>
        <p:nvPr/>
      </p:nvGrpSpPr>
      <p:grpSpPr>
        <a:xfrm>
          <a:off x="0" y="0"/>
          <a:ext cx="0" cy="0"/>
          <a:chOff x="0" y="0"/>
          <a:chExt cx="0" cy="0"/>
        </a:xfrm>
      </p:grpSpPr>
      <p:sp>
        <p:nvSpPr>
          <p:cNvPr id="32" name="Google Shape;32;p17"/>
          <p:cNvSpPr txBox="1">
            <a:spLocks noGrp="1"/>
          </p:cNvSpPr>
          <p:nvPr>
            <p:ph type="title"/>
          </p:nvPr>
        </p:nvSpPr>
        <p:spPr>
          <a:xfrm>
            <a:off x="831849" y="1709743"/>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7"/>
          <p:cNvSpPr txBox="1">
            <a:spLocks noGrp="1"/>
          </p:cNvSpPr>
          <p:nvPr>
            <p:ph type="body" idx="1"/>
          </p:nvPr>
        </p:nvSpPr>
        <p:spPr>
          <a:xfrm>
            <a:off x="831849" y="4589465"/>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9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7"/>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7"/>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7"/>
        <p:cNvGrpSpPr/>
        <p:nvPr/>
      </p:nvGrpSpPr>
      <p:grpSpPr>
        <a:xfrm>
          <a:off x="0" y="0"/>
          <a:ext cx="0" cy="0"/>
          <a:chOff x="0" y="0"/>
          <a:chExt cx="0" cy="0"/>
        </a:xfrm>
      </p:grpSpPr>
      <p:sp>
        <p:nvSpPr>
          <p:cNvPr id="38" name="Google Shape;3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8"/>
          <p:cNvSpPr txBox="1">
            <a:spLocks noGrp="1"/>
          </p:cNvSpPr>
          <p:nvPr>
            <p:ph type="body" idx="1"/>
          </p:nvPr>
        </p:nvSpPr>
        <p:spPr>
          <a:xfrm>
            <a:off x="838200" y="1825624"/>
            <a:ext cx="51816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8"/>
          <p:cNvSpPr txBox="1">
            <a:spLocks noGrp="1"/>
          </p:cNvSpPr>
          <p:nvPr>
            <p:ph type="body" idx="2"/>
          </p:nvPr>
        </p:nvSpPr>
        <p:spPr>
          <a:xfrm>
            <a:off x="6172200" y="1825624"/>
            <a:ext cx="51816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8"/>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4"/>
        <p:cNvGrpSpPr/>
        <p:nvPr/>
      </p:nvGrpSpPr>
      <p:grpSpPr>
        <a:xfrm>
          <a:off x="0" y="0"/>
          <a:ext cx="0" cy="0"/>
          <a:chOff x="0" y="0"/>
          <a:chExt cx="0" cy="0"/>
        </a:xfrm>
      </p:grpSpPr>
      <p:sp>
        <p:nvSpPr>
          <p:cNvPr id="45" name="Google Shape;45;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9"/>
          <p:cNvSpPr txBox="1">
            <a:spLocks noGrp="1"/>
          </p:cNvSpPr>
          <p:nvPr>
            <p:ph type="body" idx="1"/>
          </p:nvPr>
        </p:nvSpPr>
        <p:spPr>
          <a:xfrm>
            <a:off x="839789"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900"/>
              <a:buNone/>
              <a:defRPr sz="19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9"/>
          <p:cNvSpPr txBox="1">
            <a:spLocks noGrp="1"/>
          </p:cNvSpPr>
          <p:nvPr>
            <p:ph type="body" idx="2"/>
          </p:nvPr>
        </p:nvSpPr>
        <p:spPr>
          <a:xfrm>
            <a:off x="839789"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9"/>
          <p:cNvSpPr txBox="1">
            <a:spLocks noGrp="1"/>
          </p:cNvSpPr>
          <p:nvPr>
            <p:ph type="body" idx="3"/>
          </p:nvPr>
        </p:nvSpPr>
        <p:spPr>
          <a:xfrm>
            <a:off x="6172203"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900"/>
              <a:buNone/>
              <a:defRPr sz="19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9"/>
          <p:cNvSpPr txBox="1">
            <a:spLocks noGrp="1"/>
          </p:cNvSpPr>
          <p:nvPr>
            <p:ph type="body" idx="4"/>
          </p:nvPr>
        </p:nvSpPr>
        <p:spPr>
          <a:xfrm>
            <a:off x="6172203"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9"/>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9"/>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3"/>
        <p:cNvGrpSpPr/>
        <p:nvPr/>
      </p:nvGrpSpPr>
      <p:grpSpPr>
        <a:xfrm>
          <a:off x="0" y="0"/>
          <a:ext cx="0" cy="0"/>
          <a:chOff x="0" y="0"/>
          <a:chExt cx="0" cy="0"/>
        </a:xfrm>
      </p:grpSpPr>
      <p:sp>
        <p:nvSpPr>
          <p:cNvPr id="54" name="Google Shape;5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0"/>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0"/>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0"/>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1"/>
          <p:cNvSpPr txBox="1">
            <a:spLocks noGrp="1"/>
          </p:cNvSpPr>
          <p:nvPr>
            <p:ph type="body" idx="1"/>
          </p:nvPr>
        </p:nvSpPr>
        <p:spPr>
          <a:xfrm>
            <a:off x="5183188" y="987427"/>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1"/>
          <p:cNvSpPr txBox="1">
            <a:spLocks noGrp="1"/>
          </p:cNvSpPr>
          <p:nvPr>
            <p:ph type="body" idx="2"/>
          </p:nvPr>
        </p:nvSpPr>
        <p:spPr>
          <a:xfrm>
            <a:off x="839788" y="2057402"/>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5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100"/>
              <a:buNone/>
              <a:defRPr sz="1100"/>
            </a:lvl4pPr>
            <a:lvl5pPr marL="2286000" lvl="4" indent="-228600" algn="l">
              <a:lnSpc>
                <a:spcPct val="90000"/>
              </a:lnSpc>
              <a:spcBef>
                <a:spcPts val="500"/>
              </a:spcBef>
              <a:spcAft>
                <a:spcPts val="0"/>
              </a:spcAft>
              <a:buClr>
                <a:schemeClr val="dk1"/>
              </a:buClr>
              <a:buSzPts val="1100"/>
              <a:buNone/>
              <a:defRPr sz="1100"/>
            </a:lvl5pPr>
            <a:lvl6pPr marL="2743200" lvl="5" indent="-228600" algn="l">
              <a:lnSpc>
                <a:spcPct val="90000"/>
              </a:lnSpc>
              <a:spcBef>
                <a:spcPts val="500"/>
              </a:spcBef>
              <a:spcAft>
                <a:spcPts val="0"/>
              </a:spcAft>
              <a:buClr>
                <a:schemeClr val="dk1"/>
              </a:buClr>
              <a:buSzPts val="1100"/>
              <a:buNone/>
              <a:defRPr sz="1100"/>
            </a:lvl6pPr>
            <a:lvl7pPr marL="3200400" lvl="6" indent="-228600" algn="l">
              <a:lnSpc>
                <a:spcPct val="90000"/>
              </a:lnSpc>
              <a:spcBef>
                <a:spcPts val="500"/>
              </a:spcBef>
              <a:spcAft>
                <a:spcPts val="0"/>
              </a:spcAft>
              <a:buClr>
                <a:schemeClr val="dk1"/>
              </a:buClr>
              <a:buSzPts val="1100"/>
              <a:buNone/>
              <a:defRPr sz="1100"/>
            </a:lvl7pPr>
            <a:lvl8pPr marL="3657600" lvl="7" indent="-228600" algn="l">
              <a:lnSpc>
                <a:spcPct val="90000"/>
              </a:lnSpc>
              <a:spcBef>
                <a:spcPts val="500"/>
              </a:spcBef>
              <a:spcAft>
                <a:spcPts val="0"/>
              </a:spcAft>
              <a:buClr>
                <a:schemeClr val="dk1"/>
              </a:buClr>
              <a:buSzPts val="1100"/>
              <a:buNone/>
              <a:defRPr sz="1100"/>
            </a:lvl8pPr>
            <a:lvl9pPr marL="4114800" lvl="8" indent="-228600" algn="l">
              <a:lnSpc>
                <a:spcPct val="90000"/>
              </a:lnSpc>
              <a:spcBef>
                <a:spcPts val="500"/>
              </a:spcBef>
              <a:spcAft>
                <a:spcPts val="0"/>
              </a:spcAft>
              <a:buClr>
                <a:schemeClr val="dk1"/>
              </a:buClr>
              <a:buSzPts val="1100"/>
              <a:buNone/>
              <a:defRPr sz="1100"/>
            </a:lvl9pPr>
          </a:lstStyle>
          <a:p>
            <a:endParaRPr/>
          </a:p>
        </p:txBody>
      </p:sp>
      <p:sp>
        <p:nvSpPr>
          <p:cNvPr id="62" name="Google Shape;62;p21"/>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2"/>
          <p:cNvSpPr>
            <a:spLocks noGrp="1"/>
          </p:cNvSpPr>
          <p:nvPr>
            <p:ph type="pic" idx="2"/>
          </p:nvPr>
        </p:nvSpPr>
        <p:spPr>
          <a:xfrm>
            <a:off x="5183188" y="987427"/>
            <a:ext cx="6172200" cy="4873625"/>
          </a:xfrm>
          <a:prstGeom prst="rect">
            <a:avLst/>
          </a:prstGeom>
          <a:noFill/>
          <a:ln>
            <a:noFill/>
          </a:ln>
        </p:spPr>
      </p:sp>
      <p:sp>
        <p:nvSpPr>
          <p:cNvPr id="68" name="Google Shape;68;p22"/>
          <p:cNvSpPr txBox="1">
            <a:spLocks noGrp="1"/>
          </p:cNvSpPr>
          <p:nvPr>
            <p:ph type="body" idx="1"/>
          </p:nvPr>
        </p:nvSpPr>
        <p:spPr>
          <a:xfrm>
            <a:off x="839788" y="2057402"/>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5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100"/>
              <a:buNone/>
              <a:defRPr sz="1100"/>
            </a:lvl4pPr>
            <a:lvl5pPr marL="2286000" lvl="4" indent="-228600" algn="l">
              <a:lnSpc>
                <a:spcPct val="90000"/>
              </a:lnSpc>
              <a:spcBef>
                <a:spcPts val="500"/>
              </a:spcBef>
              <a:spcAft>
                <a:spcPts val="0"/>
              </a:spcAft>
              <a:buClr>
                <a:schemeClr val="dk1"/>
              </a:buClr>
              <a:buSzPts val="1100"/>
              <a:buNone/>
              <a:defRPr sz="1100"/>
            </a:lvl5pPr>
            <a:lvl6pPr marL="2743200" lvl="5" indent="-228600" algn="l">
              <a:lnSpc>
                <a:spcPct val="90000"/>
              </a:lnSpc>
              <a:spcBef>
                <a:spcPts val="500"/>
              </a:spcBef>
              <a:spcAft>
                <a:spcPts val="0"/>
              </a:spcAft>
              <a:buClr>
                <a:schemeClr val="dk1"/>
              </a:buClr>
              <a:buSzPts val="1100"/>
              <a:buNone/>
              <a:defRPr sz="1100"/>
            </a:lvl6pPr>
            <a:lvl7pPr marL="3200400" lvl="6" indent="-228600" algn="l">
              <a:lnSpc>
                <a:spcPct val="90000"/>
              </a:lnSpc>
              <a:spcBef>
                <a:spcPts val="500"/>
              </a:spcBef>
              <a:spcAft>
                <a:spcPts val="0"/>
              </a:spcAft>
              <a:buClr>
                <a:schemeClr val="dk1"/>
              </a:buClr>
              <a:buSzPts val="1100"/>
              <a:buNone/>
              <a:defRPr sz="1100"/>
            </a:lvl7pPr>
            <a:lvl8pPr marL="3657600" lvl="7" indent="-228600" algn="l">
              <a:lnSpc>
                <a:spcPct val="90000"/>
              </a:lnSpc>
              <a:spcBef>
                <a:spcPts val="500"/>
              </a:spcBef>
              <a:spcAft>
                <a:spcPts val="0"/>
              </a:spcAft>
              <a:buClr>
                <a:schemeClr val="dk1"/>
              </a:buClr>
              <a:buSzPts val="1100"/>
              <a:buNone/>
              <a:defRPr sz="1100"/>
            </a:lvl8pPr>
            <a:lvl9pPr marL="4114800" lvl="8" indent="-228600" algn="l">
              <a:lnSpc>
                <a:spcPct val="90000"/>
              </a:lnSpc>
              <a:spcBef>
                <a:spcPts val="500"/>
              </a:spcBef>
              <a:spcAft>
                <a:spcPts val="0"/>
              </a:spcAft>
              <a:buClr>
                <a:schemeClr val="dk1"/>
              </a:buClr>
              <a:buSzPts val="1100"/>
              <a:buNone/>
              <a:defRPr sz="1100"/>
            </a:lvl9pPr>
          </a:lstStyle>
          <a:p>
            <a:endParaRPr/>
          </a:p>
        </p:txBody>
      </p:sp>
      <p:sp>
        <p:nvSpPr>
          <p:cNvPr id="69" name="Google Shape;69;p22"/>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838200" y="1825624"/>
            <a:ext cx="10515600" cy="4351339"/>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4pPr>
            <a:lvl5pPr marL="2286000" marR="0" lvl="4"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5pPr>
            <a:lvl6pPr marL="2743200" marR="0" lvl="5"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6pPr>
            <a:lvl7pPr marL="3200400" marR="0" lvl="6"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7pPr>
            <a:lvl8pPr marL="3657600" marR="0" lvl="7"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8pPr>
            <a:lvl9pPr marL="4114800" marR="0" lvl="8" indent="-349250" algn="l" rtl="0">
              <a:lnSpc>
                <a:spcPct val="90000"/>
              </a:lnSpc>
              <a:spcBef>
                <a:spcPts val="5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947033" y="715533"/>
            <a:ext cx="10298000" cy="6416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434343"/>
              </a:buClr>
              <a:buSzPts val="2800"/>
              <a:buFont typeface="Fira Sans Extra Condensed Medium"/>
              <a:buNone/>
              <a:defRPr sz="2800" b="0" i="0" u="none" strike="noStrike" cap="none">
                <a:solidFill>
                  <a:srgbClr val="434343"/>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rgbClr val="434343"/>
              </a:buClr>
              <a:buSzPts val="2800"/>
              <a:buFont typeface="Fira Sans Extra Condensed Medium"/>
              <a:buNone/>
              <a:defRPr sz="2800" b="0" i="0" u="none" strike="noStrike" cap="none">
                <a:solidFill>
                  <a:srgbClr val="434343"/>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434343"/>
              </a:buClr>
              <a:buSzPts val="2800"/>
              <a:buFont typeface="Fira Sans Extra Condensed Medium"/>
              <a:buNone/>
              <a:defRPr sz="2800" b="0" i="0" u="none" strike="noStrike" cap="none">
                <a:solidFill>
                  <a:srgbClr val="434343"/>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434343"/>
              </a:buClr>
              <a:buSzPts val="2800"/>
              <a:buFont typeface="Fira Sans Extra Condensed Medium"/>
              <a:buNone/>
              <a:defRPr sz="2800" b="0" i="0" u="none" strike="noStrike" cap="none">
                <a:solidFill>
                  <a:srgbClr val="434343"/>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434343"/>
              </a:buClr>
              <a:buSzPts val="2800"/>
              <a:buFont typeface="Fira Sans Extra Condensed Medium"/>
              <a:buNone/>
              <a:defRPr sz="2800" b="0" i="0" u="none" strike="noStrike" cap="none">
                <a:solidFill>
                  <a:srgbClr val="434343"/>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434343"/>
              </a:buClr>
              <a:buSzPts val="2800"/>
              <a:buFont typeface="Fira Sans Extra Condensed Medium"/>
              <a:buNone/>
              <a:defRPr sz="2800" b="0" i="0" u="none" strike="noStrike" cap="none">
                <a:solidFill>
                  <a:srgbClr val="434343"/>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434343"/>
              </a:buClr>
              <a:buSzPts val="2800"/>
              <a:buFont typeface="Fira Sans Extra Condensed Medium"/>
              <a:buNone/>
              <a:defRPr sz="2800" b="0" i="0" u="none" strike="noStrike" cap="none">
                <a:solidFill>
                  <a:srgbClr val="434343"/>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434343"/>
              </a:buClr>
              <a:buSzPts val="2800"/>
              <a:buFont typeface="Fira Sans Extra Condensed Medium"/>
              <a:buNone/>
              <a:defRPr sz="2800" b="0" i="0" u="none" strike="noStrike" cap="none">
                <a:solidFill>
                  <a:srgbClr val="434343"/>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434343"/>
              </a:buClr>
              <a:buSzPts val="2800"/>
              <a:buFont typeface="Fira Sans Extra Condensed Medium"/>
              <a:buNone/>
              <a:defRPr sz="2800" b="0" i="0" u="none" strike="noStrike" cap="none">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
        <p:nvSpPr>
          <p:cNvPr id="86" name="Google Shape;86;p13"/>
          <p:cNvSpPr txBox="1">
            <a:spLocks noGrp="1"/>
          </p:cNvSpPr>
          <p:nvPr>
            <p:ph type="body" idx="1"/>
          </p:nvPr>
        </p:nvSpPr>
        <p:spPr>
          <a:xfrm>
            <a:off x="947033" y="1536633"/>
            <a:ext cx="10298000" cy="46060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rgbClr val="434343"/>
              </a:buClr>
              <a:buSzPts val="1800"/>
              <a:buFont typeface="Roboto"/>
              <a:buChar char="●"/>
              <a:defRPr sz="1800" b="0" i="0" u="none" strike="noStrike" cap="none">
                <a:solidFill>
                  <a:srgbClr val="434343"/>
                </a:solidFill>
                <a:latin typeface="Roboto"/>
                <a:ea typeface="Roboto"/>
                <a:cs typeface="Roboto"/>
                <a:sym typeface="Roboto"/>
              </a:defRPr>
            </a:lvl1pPr>
            <a:lvl2pPr marL="914400" marR="0" lvl="1" indent="-317500" algn="l" rtl="0">
              <a:lnSpc>
                <a:spcPct val="115000"/>
              </a:lnSpc>
              <a:spcBef>
                <a:spcPts val="1600"/>
              </a:spcBef>
              <a:spcAft>
                <a:spcPts val="0"/>
              </a:spcAft>
              <a:buClr>
                <a:srgbClr val="434343"/>
              </a:buClr>
              <a:buSzPts val="1400"/>
              <a:buFont typeface="Roboto"/>
              <a:buChar char="○"/>
              <a:defRPr sz="1867" b="0" i="0" u="none" strike="noStrike" cap="none">
                <a:solidFill>
                  <a:srgbClr val="434343"/>
                </a:solidFill>
                <a:latin typeface="Roboto"/>
                <a:ea typeface="Roboto"/>
                <a:cs typeface="Roboto"/>
                <a:sym typeface="Roboto"/>
              </a:defRPr>
            </a:lvl2pPr>
            <a:lvl3pPr marL="1371600" marR="0" lvl="2" indent="-317500" algn="l" rtl="0">
              <a:lnSpc>
                <a:spcPct val="115000"/>
              </a:lnSpc>
              <a:spcBef>
                <a:spcPts val="1600"/>
              </a:spcBef>
              <a:spcAft>
                <a:spcPts val="0"/>
              </a:spcAft>
              <a:buClr>
                <a:srgbClr val="434343"/>
              </a:buClr>
              <a:buSzPts val="1400"/>
              <a:buFont typeface="Roboto"/>
              <a:buChar char="■"/>
              <a:defRPr sz="1867" b="0" i="0" u="none" strike="noStrike" cap="none">
                <a:solidFill>
                  <a:srgbClr val="434343"/>
                </a:solidFill>
                <a:latin typeface="Roboto"/>
                <a:ea typeface="Roboto"/>
                <a:cs typeface="Roboto"/>
                <a:sym typeface="Roboto"/>
              </a:defRPr>
            </a:lvl3pPr>
            <a:lvl4pPr marL="1828800" marR="0" lvl="3" indent="-317500" algn="l" rtl="0">
              <a:lnSpc>
                <a:spcPct val="115000"/>
              </a:lnSpc>
              <a:spcBef>
                <a:spcPts val="1600"/>
              </a:spcBef>
              <a:spcAft>
                <a:spcPts val="0"/>
              </a:spcAft>
              <a:buClr>
                <a:srgbClr val="434343"/>
              </a:buClr>
              <a:buSzPts val="1400"/>
              <a:buFont typeface="Roboto"/>
              <a:buChar char="●"/>
              <a:defRPr sz="1867" b="0" i="0" u="none" strike="noStrike" cap="none">
                <a:solidFill>
                  <a:srgbClr val="434343"/>
                </a:solidFill>
                <a:latin typeface="Roboto"/>
                <a:ea typeface="Roboto"/>
                <a:cs typeface="Roboto"/>
                <a:sym typeface="Roboto"/>
              </a:defRPr>
            </a:lvl4pPr>
            <a:lvl5pPr marL="2286000" marR="0" lvl="4" indent="-317500" algn="l" rtl="0">
              <a:lnSpc>
                <a:spcPct val="115000"/>
              </a:lnSpc>
              <a:spcBef>
                <a:spcPts val="1600"/>
              </a:spcBef>
              <a:spcAft>
                <a:spcPts val="0"/>
              </a:spcAft>
              <a:buClr>
                <a:srgbClr val="434343"/>
              </a:buClr>
              <a:buSzPts val="1400"/>
              <a:buFont typeface="Roboto"/>
              <a:buChar char="○"/>
              <a:defRPr sz="1867" b="0" i="0" u="none" strike="noStrike" cap="none">
                <a:solidFill>
                  <a:srgbClr val="434343"/>
                </a:solidFill>
                <a:latin typeface="Roboto"/>
                <a:ea typeface="Roboto"/>
                <a:cs typeface="Roboto"/>
                <a:sym typeface="Roboto"/>
              </a:defRPr>
            </a:lvl5pPr>
            <a:lvl6pPr marL="2743200" marR="0" lvl="5" indent="-317500" algn="l" rtl="0">
              <a:lnSpc>
                <a:spcPct val="115000"/>
              </a:lnSpc>
              <a:spcBef>
                <a:spcPts val="1600"/>
              </a:spcBef>
              <a:spcAft>
                <a:spcPts val="0"/>
              </a:spcAft>
              <a:buClr>
                <a:srgbClr val="434343"/>
              </a:buClr>
              <a:buSzPts val="1400"/>
              <a:buFont typeface="Roboto"/>
              <a:buChar char="■"/>
              <a:defRPr sz="1867" b="0" i="0" u="none" strike="noStrike" cap="none">
                <a:solidFill>
                  <a:srgbClr val="434343"/>
                </a:solidFill>
                <a:latin typeface="Roboto"/>
                <a:ea typeface="Roboto"/>
                <a:cs typeface="Roboto"/>
                <a:sym typeface="Roboto"/>
              </a:defRPr>
            </a:lvl6pPr>
            <a:lvl7pPr marL="3200400" marR="0" lvl="6" indent="-317500" algn="l" rtl="0">
              <a:lnSpc>
                <a:spcPct val="115000"/>
              </a:lnSpc>
              <a:spcBef>
                <a:spcPts val="1600"/>
              </a:spcBef>
              <a:spcAft>
                <a:spcPts val="0"/>
              </a:spcAft>
              <a:buClr>
                <a:srgbClr val="434343"/>
              </a:buClr>
              <a:buSzPts val="1400"/>
              <a:buFont typeface="Roboto"/>
              <a:buChar char="●"/>
              <a:defRPr sz="1867" b="0" i="0" u="none" strike="noStrike" cap="none">
                <a:solidFill>
                  <a:srgbClr val="434343"/>
                </a:solidFill>
                <a:latin typeface="Roboto"/>
                <a:ea typeface="Roboto"/>
                <a:cs typeface="Roboto"/>
                <a:sym typeface="Roboto"/>
              </a:defRPr>
            </a:lvl7pPr>
            <a:lvl8pPr marL="3657600" marR="0" lvl="7" indent="-317500" algn="l" rtl="0">
              <a:lnSpc>
                <a:spcPct val="115000"/>
              </a:lnSpc>
              <a:spcBef>
                <a:spcPts val="1600"/>
              </a:spcBef>
              <a:spcAft>
                <a:spcPts val="0"/>
              </a:spcAft>
              <a:buClr>
                <a:srgbClr val="434343"/>
              </a:buClr>
              <a:buSzPts val="1400"/>
              <a:buFont typeface="Roboto"/>
              <a:buChar char="○"/>
              <a:defRPr sz="1867" b="0" i="0" u="none" strike="noStrike" cap="none">
                <a:solidFill>
                  <a:srgbClr val="434343"/>
                </a:solidFill>
                <a:latin typeface="Roboto"/>
                <a:ea typeface="Roboto"/>
                <a:cs typeface="Roboto"/>
                <a:sym typeface="Roboto"/>
              </a:defRPr>
            </a:lvl8pPr>
            <a:lvl9pPr marL="4114800" marR="0" lvl="8" indent="-317500" algn="l" rtl="0">
              <a:lnSpc>
                <a:spcPct val="115000"/>
              </a:lnSpc>
              <a:spcBef>
                <a:spcPts val="1600"/>
              </a:spcBef>
              <a:spcAft>
                <a:spcPts val="1600"/>
              </a:spcAft>
              <a:buClr>
                <a:srgbClr val="434343"/>
              </a:buClr>
              <a:buSzPts val="1400"/>
              <a:buFont typeface="Roboto"/>
              <a:buChar char="■"/>
              <a:defRPr sz="1867" b="0" i="0" u="none" strike="noStrike" cap="none">
                <a:solidFill>
                  <a:srgbClr val="434343"/>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
          <p:cNvSpPr txBox="1"/>
          <p:nvPr/>
        </p:nvSpPr>
        <p:spPr>
          <a:xfrm>
            <a:off x="2502257" y="3150373"/>
            <a:ext cx="7772400" cy="1362479"/>
          </a:xfrm>
          <a:prstGeom prst="rect">
            <a:avLst/>
          </a:prstGeom>
          <a:noFill/>
          <a:ln>
            <a:noFill/>
          </a:ln>
        </p:spPr>
        <p:txBody>
          <a:bodyPr spcFirstLastPara="1" wrap="square" lIns="91425" tIns="45700" rIns="91425" bIns="45700" anchor="t" anchorCtr="0">
            <a:normAutofit fontScale="90000" lnSpcReduction="10000"/>
          </a:bodyPr>
          <a:lstStyle/>
          <a:p>
            <a:pPr marL="0" marR="0" lvl="0" indent="0" algn="ctr" rtl="0">
              <a:lnSpc>
                <a:spcPct val="110000"/>
              </a:lnSpc>
              <a:spcBef>
                <a:spcPts val="0"/>
              </a:spcBef>
              <a:spcAft>
                <a:spcPts val="0"/>
              </a:spcAft>
              <a:buClr>
                <a:srgbClr val="2F5496"/>
              </a:buClr>
              <a:buSzPct val="100000"/>
              <a:buFont typeface="Calibri"/>
              <a:buNone/>
            </a:pPr>
            <a:r>
              <a:rPr lang="es-CO" sz="4400" b="1" i="0" u="none" strike="noStrike" cap="none">
                <a:solidFill>
                  <a:srgbClr val="2F5496"/>
                </a:solidFill>
                <a:latin typeface="Calibri"/>
                <a:ea typeface="Calibri"/>
                <a:cs typeface="Calibri"/>
                <a:sym typeface="Calibri"/>
              </a:rPr>
              <a:t>TÉCNICAS E INSTRUMENTOS DE EVALUACIÓN</a:t>
            </a:r>
            <a:endParaRPr sz="4400" b="0" i="0" u="none" strike="noStrike" cap="none">
              <a:solidFill>
                <a:schemeClr val="dk1"/>
              </a:solidFill>
              <a:latin typeface="Calibri"/>
              <a:ea typeface="Calibri"/>
              <a:cs typeface="Calibri"/>
              <a:sym typeface="Calibri"/>
            </a:endParaRPr>
          </a:p>
        </p:txBody>
      </p:sp>
      <p:sp>
        <p:nvSpPr>
          <p:cNvPr id="131" name="Google Shape;131;p1"/>
          <p:cNvSpPr txBox="1"/>
          <p:nvPr/>
        </p:nvSpPr>
        <p:spPr>
          <a:xfrm>
            <a:off x="3121930" y="4938038"/>
            <a:ext cx="6335111" cy="100636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s-CO" sz="1600" b="1" i="0" u="none" strike="noStrike" cap="none">
                <a:solidFill>
                  <a:schemeClr val="dk1"/>
                </a:solidFill>
                <a:latin typeface="Calibri"/>
                <a:ea typeface="Calibri"/>
                <a:cs typeface="Calibri"/>
                <a:sym typeface="Calibri"/>
              </a:rPr>
              <a:t>VICERRECTORÍA GENERAL ACADÉMICA</a:t>
            </a:r>
            <a:endParaRPr/>
          </a:p>
          <a:p>
            <a:pPr marL="0" marR="0" lvl="0" indent="0" algn="ctr" rtl="0">
              <a:lnSpc>
                <a:spcPct val="100000"/>
              </a:lnSpc>
              <a:spcBef>
                <a:spcPts val="0"/>
              </a:spcBef>
              <a:spcAft>
                <a:spcPts val="0"/>
              </a:spcAft>
              <a:buClr>
                <a:schemeClr val="dk1"/>
              </a:buClr>
              <a:buSzPts val="1600"/>
              <a:buFont typeface="Arial"/>
              <a:buNone/>
            </a:pPr>
            <a:r>
              <a:rPr lang="es-CO" sz="1600" b="1" i="0" u="none" strike="noStrike" cap="none">
                <a:solidFill>
                  <a:schemeClr val="dk1"/>
                </a:solidFill>
                <a:latin typeface="Calibri"/>
                <a:ea typeface="Calibri"/>
                <a:cs typeface="Calibri"/>
                <a:sym typeface="Calibri"/>
              </a:rPr>
              <a:t>DIRECCIÓN DE DOCENCIA</a:t>
            </a:r>
            <a:endParaRPr/>
          </a:p>
          <a:p>
            <a:pPr marL="0" marR="0" lvl="0" indent="0" algn="ctr" rtl="0">
              <a:lnSpc>
                <a:spcPct val="100000"/>
              </a:lnSpc>
              <a:spcBef>
                <a:spcPts val="0"/>
              </a:spcBef>
              <a:spcAft>
                <a:spcPts val="0"/>
              </a:spcAft>
              <a:buClr>
                <a:schemeClr val="dk1"/>
              </a:buClr>
              <a:buSzPts val="1600"/>
              <a:buFont typeface="Arial"/>
              <a:buNone/>
            </a:pPr>
            <a:r>
              <a:rPr lang="es-CO" sz="1600" b="1" i="0" u="none" strike="noStrike" cap="none">
                <a:solidFill>
                  <a:schemeClr val="dk1"/>
                </a:solidFill>
                <a:latin typeface="Calibri"/>
                <a:ea typeface="Calibri"/>
                <a:cs typeface="Calibri"/>
                <a:sym typeface="Calibri"/>
              </a:rPr>
              <a:t>SUBDIRECCIÓN DE EVALUACIÓN EDUCATIVA</a:t>
            </a:r>
            <a:endParaRPr/>
          </a:p>
          <a:p>
            <a:pPr marL="0" marR="0" lvl="0" indent="0" algn="ctr" rtl="0">
              <a:lnSpc>
                <a:spcPct val="100000"/>
              </a:lnSpc>
              <a:spcBef>
                <a:spcPts val="0"/>
              </a:spcBef>
              <a:spcAft>
                <a:spcPts val="0"/>
              </a:spcAft>
              <a:buClr>
                <a:schemeClr val="dk1"/>
              </a:buClr>
              <a:buSzPts val="1600"/>
              <a:buFont typeface="Arial"/>
              <a:buNone/>
            </a:pPr>
            <a:r>
              <a:rPr lang="es-CO" sz="1600" b="1" i="0" u="none" strike="noStrike" cap="none">
                <a:solidFill>
                  <a:schemeClr val="dk1"/>
                </a:solidFill>
                <a:latin typeface="Calibri"/>
                <a:ea typeface="Calibri"/>
                <a:cs typeface="Calibri"/>
                <a:sym typeface="Calibri"/>
              </a:rPr>
              <a:t>2021</a:t>
            </a:r>
            <a:endParaRPr sz="1600" b="1" i="0" u="none" strike="noStrike" cap="none">
              <a:solidFill>
                <a:schemeClr val="dk1"/>
              </a:solidFill>
              <a:latin typeface="Calibri"/>
              <a:ea typeface="Calibri"/>
              <a:cs typeface="Calibri"/>
              <a:sym typeface="Calibri"/>
            </a:endParaRPr>
          </a:p>
        </p:txBody>
      </p:sp>
      <p:pic>
        <p:nvPicPr>
          <p:cNvPr id="132" name="Google Shape;132;p1"/>
          <p:cNvPicPr preferRelativeResize="0"/>
          <p:nvPr/>
        </p:nvPicPr>
        <p:blipFill rotWithShape="1">
          <a:blip r:embed="rId3">
            <a:alphaModFix/>
          </a:blip>
          <a:srcRect b="33691"/>
          <a:stretch/>
        </p:blipFill>
        <p:spPr>
          <a:xfrm>
            <a:off x="3935250" y="764033"/>
            <a:ext cx="4495803" cy="2296632"/>
          </a:xfrm>
          <a:prstGeom prst="rect">
            <a:avLst/>
          </a:prstGeom>
          <a:noFill/>
          <a:ln>
            <a:noFill/>
          </a:ln>
        </p:spPr>
      </p:pic>
      <p:grpSp>
        <p:nvGrpSpPr>
          <p:cNvPr id="133" name="Google Shape;133;p1"/>
          <p:cNvGrpSpPr/>
          <p:nvPr/>
        </p:nvGrpSpPr>
        <p:grpSpPr>
          <a:xfrm>
            <a:off x="1799893" y="1853615"/>
            <a:ext cx="1404728" cy="3966008"/>
            <a:chOff x="7066300" y="728200"/>
            <a:chExt cx="1404728" cy="3966008"/>
          </a:xfrm>
        </p:grpSpPr>
        <p:sp>
          <p:nvSpPr>
            <p:cNvPr id="134" name="Google Shape;134;p1"/>
            <p:cNvSpPr/>
            <p:nvPr/>
          </p:nvSpPr>
          <p:spPr>
            <a:xfrm>
              <a:off x="7605484" y="4100244"/>
              <a:ext cx="233333" cy="437288"/>
            </a:xfrm>
            <a:custGeom>
              <a:avLst/>
              <a:gdLst/>
              <a:ahLst/>
              <a:cxnLst/>
              <a:rect l="l" t="t" r="r" b="b"/>
              <a:pathLst>
                <a:path w="1525" h="2858" extrusionOk="0">
                  <a:moveTo>
                    <a:pt x="584" y="131"/>
                  </a:moveTo>
                  <a:cubicBezTo>
                    <a:pt x="465" y="227"/>
                    <a:pt x="346" y="465"/>
                    <a:pt x="334" y="679"/>
                  </a:cubicBezTo>
                  <a:cubicBezTo>
                    <a:pt x="322" y="881"/>
                    <a:pt x="227" y="1703"/>
                    <a:pt x="108" y="1917"/>
                  </a:cubicBezTo>
                  <a:cubicBezTo>
                    <a:pt x="1" y="2132"/>
                    <a:pt x="1" y="2572"/>
                    <a:pt x="584" y="2715"/>
                  </a:cubicBezTo>
                  <a:cubicBezTo>
                    <a:pt x="1180" y="2858"/>
                    <a:pt x="1311" y="2334"/>
                    <a:pt x="1287" y="2227"/>
                  </a:cubicBezTo>
                  <a:cubicBezTo>
                    <a:pt x="1251" y="2108"/>
                    <a:pt x="1311" y="1441"/>
                    <a:pt x="1418" y="1048"/>
                  </a:cubicBezTo>
                  <a:cubicBezTo>
                    <a:pt x="1525" y="667"/>
                    <a:pt x="1144" y="0"/>
                    <a:pt x="977" y="24"/>
                  </a:cubicBezTo>
                  <a:cubicBezTo>
                    <a:pt x="810" y="60"/>
                    <a:pt x="584" y="131"/>
                    <a:pt x="584" y="131"/>
                  </a:cubicBezTo>
                  <a:close/>
                </a:path>
              </a:pathLst>
            </a:custGeom>
            <a:solidFill>
              <a:srgbClr val="1D3F4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sp>
          <p:nvSpPr>
            <p:cNvPr id="135" name="Google Shape;135;p1"/>
            <p:cNvSpPr/>
            <p:nvPr/>
          </p:nvSpPr>
          <p:spPr>
            <a:xfrm>
              <a:off x="7445289" y="2659257"/>
              <a:ext cx="417245" cy="1472061"/>
            </a:xfrm>
            <a:custGeom>
              <a:avLst/>
              <a:gdLst/>
              <a:ahLst/>
              <a:cxnLst/>
              <a:rect l="l" t="t" r="r" b="b"/>
              <a:pathLst>
                <a:path w="2727" h="9621" extrusionOk="0">
                  <a:moveTo>
                    <a:pt x="155" y="1894"/>
                  </a:moveTo>
                  <a:cubicBezTo>
                    <a:pt x="238" y="3680"/>
                    <a:pt x="512" y="4239"/>
                    <a:pt x="834" y="4954"/>
                  </a:cubicBezTo>
                  <a:cubicBezTo>
                    <a:pt x="1155" y="5668"/>
                    <a:pt x="0" y="5680"/>
                    <a:pt x="1631" y="9549"/>
                  </a:cubicBezTo>
                  <a:cubicBezTo>
                    <a:pt x="1631" y="9549"/>
                    <a:pt x="1965" y="9621"/>
                    <a:pt x="2024" y="9442"/>
                  </a:cubicBezTo>
                  <a:cubicBezTo>
                    <a:pt x="2084" y="9276"/>
                    <a:pt x="2048" y="8585"/>
                    <a:pt x="2393" y="7621"/>
                  </a:cubicBezTo>
                  <a:cubicBezTo>
                    <a:pt x="2727" y="6644"/>
                    <a:pt x="1810" y="5549"/>
                    <a:pt x="1834" y="5037"/>
                  </a:cubicBezTo>
                  <a:cubicBezTo>
                    <a:pt x="1846" y="4513"/>
                    <a:pt x="2286" y="3787"/>
                    <a:pt x="2322" y="1894"/>
                  </a:cubicBezTo>
                  <a:cubicBezTo>
                    <a:pt x="2369" y="1"/>
                    <a:pt x="155" y="1894"/>
                    <a:pt x="155" y="1894"/>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sp>
          <p:nvSpPr>
            <p:cNvPr id="136" name="Google Shape;136;p1"/>
            <p:cNvSpPr/>
            <p:nvPr/>
          </p:nvSpPr>
          <p:spPr>
            <a:xfrm>
              <a:off x="7773175" y="4204133"/>
              <a:ext cx="258731" cy="490075"/>
            </a:xfrm>
            <a:custGeom>
              <a:avLst/>
              <a:gdLst/>
              <a:ahLst/>
              <a:cxnLst/>
              <a:rect l="l" t="t" r="r" b="b"/>
              <a:pathLst>
                <a:path w="1691" h="3203" extrusionOk="0">
                  <a:moveTo>
                    <a:pt x="822" y="250"/>
                  </a:moveTo>
                  <a:cubicBezTo>
                    <a:pt x="822" y="250"/>
                    <a:pt x="941" y="310"/>
                    <a:pt x="1012" y="619"/>
                  </a:cubicBezTo>
                  <a:cubicBezTo>
                    <a:pt x="1072" y="917"/>
                    <a:pt x="1131" y="1322"/>
                    <a:pt x="1262" y="1584"/>
                  </a:cubicBezTo>
                  <a:cubicBezTo>
                    <a:pt x="1393" y="1857"/>
                    <a:pt x="1691" y="2131"/>
                    <a:pt x="1643" y="2631"/>
                  </a:cubicBezTo>
                  <a:cubicBezTo>
                    <a:pt x="1596" y="3143"/>
                    <a:pt x="905" y="3203"/>
                    <a:pt x="596" y="3060"/>
                  </a:cubicBezTo>
                  <a:cubicBezTo>
                    <a:pt x="286" y="2905"/>
                    <a:pt x="0" y="2524"/>
                    <a:pt x="60" y="2107"/>
                  </a:cubicBezTo>
                  <a:cubicBezTo>
                    <a:pt x="107" y="1691"/>
                    <a:pt x="143" y="1750"/>
                    <a:pt x="95" y="1322"/>
                  </a:cubicBezTo>
                  <a:cubicBezTo>
                    <a:pt x="60" y="881"/>
                    <a:pt x="310" y="0"/>
                    <a:pt x="572" y="119"/>
                  </a:cubicBezTo>
                  <a:close/>
                </a:path>
              </a:pathLst>
            </a:custGeom>
            <a:solidFill>
              <a:srgbClr val="1D3F4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sp>
          <p:nvSpPr>
            <p:cNvPr id="137" name="Google Shape;137;p1"/>
            <p:cNvSpPr/>
            <p:nvPr/>
          </p:nvSpPr>
          <p:spPr>
            <a:xfrm>
              <a:off x="7656587" y="2970772"/>
              <a:ext cx="459168" cy="1280805"/>
            </a:xfrm>
            <a:custGeom>
              <a:avLst/>
              <a:gdLst/>
              <a:ahLst/>
              <a:cxnLst/>
              <a:rect l="l" t="t" r="r" b="b"/>
              <a:pathLst>
                <a:path w="3001" h="8371" extrusionOk="0">
                  <a:moveTo>
                    <a:pt x="715" y="358"/>
                  </a:moveTo>
                  <a:cubicBezTo>
                    <a:pt x="715" y="1727"/>
                    <a:pt x="1489" y="3060"/>
                    <a:pt x="1322" y="3370"/>
                  </a:cubicBezTo>
                  <a:cubicBezTo>
                    <a:pt x="0" y="5918"/>
                    <a:pt x="1453" y="6001"/>
                    <a:pt x="1334" y="8192"/>
                  </a:cubicBezTo>
                  <a:cubicBezTo>
                    <a:pt x="1334" y="8192"/>
                    <a:pt x="1274" y="8371"/>
                    <a:pt x="1584" y="8311"/>
                  </a:cubicBezTo>
                  <a:cubicBezTo>
                    <a:pt x="1584" y="8311"/>
                    <a:pt x="1834" y="7466"/>
                    <a:pt x="2274" y="6347"/>
                  </a:cubicBezTo>
                  <a:cubicBezTo>
                    <a:pt x="2703" y="5215"/>
                    <a:pt x="2536" y="4656"/>
                    <a:pt x="2334" y="4061"/>
                  </a:cubicBezTo>
                  <a:cubicBezTo>
                    <a:pt x="2131" y="3465"/>
                    <a:pt x="2989" y="1894"/>
                    <a:pt x="3001" y="1"/>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sp>
          <p:nvSpPr>
            <p:cNvPr id="138" name="Google Shape;138;p1"/>
            <p:cNvSpPr/>
            <p:nvPr/>
          </p:nvSpPr>
          <p:spPr>
            <a:xfrm>
              <a:off x="7765831" y="2550012"/>
              <a:ext cx="379146" cy="552042"/>
            </a:xfrm>
            <a:custGeom>
              <a:avLst/>
              <a:gdLst/>
              <a:ahLst/>
              <a:cxnLst/>
              <a:rect l="l" t="t" r="r" b="b"/>
              <a:pathLst>
                <a:path w="2478" h="3608" extrusionOk="0">
                  <a:moveTo>
                    <a:pt x="1" y="1203"/>
                  </a:moveTo>
                  <a:lnTo>
                    <a:pt x="1" y="3370"/>
                  </a:lnTo>
                  <a:cubicBezTo>
                    <a:pt x="1" y="3608"/>
                    <a:pt x="346" y="3227"/>
                    <a:pt x="1310" y="3370"/>
                  </a:cubicBezTo>
                  <a:cubicBezTo>
                    <a:pt x="2275" y="3513"/>
                    <a:pt x="2441" y="3274"/>
                    <a:pt x="2441" y="3274"/>
                  </a:cubicBezTo>
                  <a:cubicBezTo>
                    <a:pt x="2441" y="3274"/>
                    <a:pt x="2477" y="1084"/>
                    <a:pt x="2227" y="0"/>
                  </a:cubicBezTo>
                  <a:cubicBezTo>
                    <a:pt x="2215" y="0"/>
                    <a:pt x="263" y="84"/>
                    <a:pt x="1" y="1203"/>
                  </a:cubicBezTo>
                  <a:close/>
                </a:path>
              </a:pathLst>
            </a:custGeom>
            <a:solidFill>
              <a:srgbClr val="588E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sp>
          <p:nvSpPr>
            <p:cNvPr id="139" name="Google Shape;139;p1"/>
            <p:cNvSpPr/>
            <p:nvPr/>
          </p:nvSpPr>
          <p:spPr>
            <a:xfrm>
              <a:off x="7405202" y="2349578"/>
              <a:ext cx="699692" cy="845506"/>
            </a:xfrm>
            <a:custGeom>
              <a:avLst/>
              <a:gdLst/>
              <a:ahLst/>
              <a:cxnLst/>
              <a:rect l="l" t="t" r="r" b="b"/>
              <a:pathLst>
                <a:path w="4573" h="5526" extrusionOk="0">
                  <a:moveTo>
                    <a:pt x="4572" y="1310"/>
                  </a:moveTo>
                  <a:cubicBezTo>
                    <a:pt x="4572" y="1310"/>
                    <a:pt x="2751" y="1679"/>
                    <a:pt x="2358" y="2513"/>
                  </a:cubicBezTo>
                  <a:lnTo>
                    <a:pt x="2358" y="4418"/>
                  </a:lnTo>
                  <a:cubicBezTo>
                    <a:pt x="2358" y="4418"/>
                    <a:pt x="1786" y="4620"/>
                    <a:pt x="1238" y="5073"/>
                  </a:cubicBezTo>
                  <a:cubicBezTo>
                    <a:pt x="679" y="5525"/>
                    <a:pt x="0" y="4858"/>
                    <a:pt x="0" y="4858"/>
                  </a:cubicBezTo>
                  <a:cubicBezTo>
                    <a:pt x="0" y="4858"/>
                    <a:pt x="179" y="2822"/>
                    <a:pt x="286" y="2346"/>
                  </a:cubicBezTo>
                  <a:cubicBezTo>
                    <a:pt x="655" y="810"/>
                    <a:pt x="786" y="334"/>
                    <a:pt x="822" y="12"/>
                  </a:cubicBezTo>
                  <a:lnTo>
                    <a:pt x="4286" y="1"/>
                  </a:lnTo>
                  <a:cubicBezTo>
                    <a:pt x="4286" y="1"/>
                    <a:pt x="4346" y="489"/>
                    <a:pt x="4572" y="1310"/>
                  </a:cubicBezTo>
                  <a:close/>
                </a:path>
              </a:pathLst>
            </a:custGeom>
            <a:solidFill>
              <a:srgbClr val="588E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sp>
          <p:nvSpPr>
            <p:cNvPr id="140" name="Google Shape;140;p1"/>
            <p:cNvSpPr/>
            <p:nvPr/>
          </p:nvSpPr>
          <p:spPr>
            <a:xfrm>
              <a:off x="8142985" y="1384126"/>
              <a:ext cx="328043" cy="583102"/>
            </a:xfrm>
            <a:custGeom>
              <a:avLst/>
              <a:gdLst/>
              <a:ahLst/>
              <a:cxnLst/>
              <a:rect l="l" t="t" r="r" b="b"/>
              <a:pathLst>
                <a:path w="2144" h="3811" extrusionOk="0">
                  <a:moveTo>
                    <a:pt x="1107" y="0"/>
                  </a:moveTo>
                  <a:cubicBezTo>
                    <a:pt x="2060" y="691"/>
                    <a:pt x="2143" y="2405"/>
                    <a:pt x="1858" y="3417"/>
                  </a:cubicBezTo>
                  <a:cubicBezTo>
                    <a:pt x="1858" y="3417"/>
                    <a:pt x="1155" y="3810"/>
                    <a:pt x="500" y="3370"/>
                  </a:cubicBezTo>
                  <a:cubicBezTo>
                    <a:pt x="500" y="3370"/>
                    <a:pt x="596" y="3108"/>
                    <a:pt x="345" y="2584"/>
                  </a:cubicBezTo>
                  <a:cubicBezTo>
                    <a:pt x="95" y="2060"/>
                    <a:pt x="0" y="1393"/>
                    <a:pt x="274" y="774"/>
                  </a:cubicBezTo>
                  <a:cubicBezTo>
                    <a:pt x="548" y="155"/>
                    <a:pt x="1107" y="0"/>
                    <a:pt x="1107" y="0"/>
                  </a:cubicBezTo>
                  <a:close/>
                </a:path>
              </a:pathLst>
            </a:custGeom>
            <a:solidFill>
              <a:srgbClr val="CAE7E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sp>
          <p:nvSpPr>
            <p:cNvPr id="141" name="Google Shape;141;p1"/>
            <p:cNvSpPr/>
            <p:nvPr/>
          </p:nvSpPr>
          <p:spPr>
            <a:xfrm>
              <a:off x="7068136" y="1282073"/>
              <a:ext cx="331715" cy="610490"/>
            </a:xfrm>
            <a:custGeom>
              <a:avLst/>
              <a:gdLst/>
              <a:ahLst/>
              <a:cxnLst/>
              <a:rect l="l" t="t" r="r" b="b"/>
              <a:pathLst>
                <a:path w="2168" h="3990" extrusionOk="0">
                  <a:moveTo>
                    <a:pt x="1501" y="334"/>
                  </a:moveTo>
                  <a:cubicBezTo>
                    <a:pt x="763" y="810"/>
                    <a:pt x="1" y="1977"/>
                    <a:pt x="12" y="3227"/>
                  </a:cubicBezTo>
                  <a:cubicBezTo>
                    <a:pt x="12" y="3227"/>
                    <a:pt x="48" y="3989"/>
                    <a:pt x="1501" y="3418"/>
                  </a:cubicBezTo>
                  <a:cubicBezTo>
                    <a:pt x="1501" y="3418"/>
                    <a:pt x="1763" y="2894"/>
                    <a:pt x="1977" y="2536"/>
                  </a:cubicBezTo>
                  <a:cubicBezTo>
                    <a:pt x="2167" y="2179"/>
                    <a:pt x="2013" y="0"/>
                    <a:pt x="1501" y="334"/>
                  </a:cubicBezTo>
                  <a:close/>
                </a:path>
              </a:pathLst>
            </a:custGeom>
            <a:solidFill>
              <a:srgbClr val="CAE7E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sp>
          <p:nvSpPr>
            <p:cNvPr id="142" name="Google Shape;142;p1"/>
            <p:cNvSpPr/>
            <p:nvPr/>
          </p:nvSpPr>
          <p:spPr>
            <a:xfrm>
              <a:off x="7297641" y="956022"/>
              <a:ext cx="1014882" cy="1464717"/>
            </a:xfrm>
            <a:custGeom>
              <a:avLst/>
              <a:gdLst/>
              <a:ahLst/>
              <a:cxnLst/>
              <a:rect l="l" t="t" r="r" b="b"/>
              <a:pathLst>
                <a:path w="6633" h="9573" extrusionOk="0">
                  <a:moveTo>
                    <a:pt x="1" y="2465"/>
                  </a:moveTo>
                  <a:cubicBezTo>
                    <a:pt x="1" y="2465"/>
                    <a:pt x="2918" y="0"/>
                    <a:pt x="6632" y="2798"/>
                  </a:cubicBezTo>
                  <a:cubicBezTo>
                    <a:pt x="6632" y="2798"/>
                    <a:pt x="6049" y="3167"/>
                    <a:pt x="5859" y="4048"/>
                  </a:cubicBezTo>
                  <a:cubicBezTo>
                    <a:pt x="5680" y="4929"/>
                    <a:pt x="5882" y="5072"/>
                    <a:pt x="5870" y="5382"/>
                  </a:cubicBezTo>
                  <a:cubicBezTo>
                    <a:pt x="5859" y="5691"/>
                    <a:pt x="4989" y="9109"/>
                    <a:pt x="4989" y="9109"/>
                  </a:cubicBezTo>
                  <a:cubicBezTo>
                    <a:pt x="4989" y="9109"/>
                    <a:pt x="4096" y="9573"/>
                    <a:pt x="2799" y="9549"/>
                  </a:cubicBezTo>
                  <a:cubicBezTo>
                    <a:pt x="1513" y="9525"/>
                    <a:pt x="1513" y="9287"/>
                    <a:pt x="1525" y="9109"/>
                  </a:cubicBezTo>
                  <a:cubicBezTo>
                    <a:pt x="1560" y="8739"/>
                    <a:pt x="1572" y="7823"/>
                    <a:pt x="1275" y="7084"/>
                  </a:cubicBezTo>
                  <a:cubicBezTo>
                    <a:pt x="965" y="6346"/>
                    <a:pt x="286" y="5287"/>
                    <a:pt x="346" y="4775"/>
                  </a:cubicBezTo>
                  <a:cubicBezTo>
                    <a:pt x="394" y="4251"/>
                    <a:pt x="596" y="3584"/>
                    <a:pt x="1" y="2465"/>
                  </a:cubicBezTo>
                  <a:close/>
                </a:path>
              </a:pathLst>
            </a:custGeom>
            <a:solidFill>
              <a:srgbClr val="CAE7E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sp>
          <p:nvSpPr>
            <p:cNvPr id="143" name="Google Shape;143;p1"/>
            <p:cNvSpPr/>
            <p:nvPr/>
          </p:nvSpPr>
          <p:spPr>
            <a:xfrm>
              <a:off x="7609156" y="1227450"/>
              <a:ext cx="377310" cy="224152"/>
            </a:xfrm>
            <a:custGeom>
              <a:avLst/>
              <a:gdLst/>
              <a:ahLst/>
              <a:cxnLst/>
              <a:rect l="l" t="t" r="r" b="b"/>
              <a:pathLst>
                <a:path w="2466" h="1465" extrusionOk="0">
                  <a:moveTo>
                    <a:pt x="489" y="0"/>
                  </a:moveTo>
                  <a:cubicBezTo>
                    <a:pt x="36" y="96"/>
                    <a:pt x="1" y="548"/>
                    <a:pt x="215" y="846"/>
                  </a:cubicBezTo>
                  <a:cubicBezTo>
                    <a:pt x="477" y="1191"/>
                    <a:pt x="1108" y="1465"/>
                    <a:pt x="1763" y="1346"/>
                  </a:cubicBezTo>
                  <a:cubicBezTo>
                    <a:pt x="2465" y="1215"/>
                    <a:pt x="2441" y="631"/>
                    <a:pt x="2072" y="369"/>
                  </a:cubicBezTo>
                  <a:cubicBezTo>
                    <a:pt x="1763" y="143"/>
                    <a:pt x="489" y="0"/>
                    <a:pt x="489" y="0"/>
                  </a:cubicBezTo>
                  <a:close/>
                </a:path>
              </a:pathLst>
            </a:custGeom>
            <a:solidFill>
              <a:srgbClr val="588E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sp>
          <p:nvSpPr>
            <p:cNvPr id="144" name="Google Shape;144;p1"/>
            <p:cNvSpPr/>
            <p:nvPr/>
          </p:nvSpPr>
          <p:spPr>
            <a:xfrm>
              <a:off x="7640215" y="895892"/>
              <a:ext cx="295147" cy="533834"/>
            </a:xfrm>
            <a:custGeom>
              <a:avLst/>
              <a:gdLst/>
              <a:ahLst/>
              <a:cxnLst/>
              <a:rect l="l" t="t" r="r" b="b"/>
              <a:pathLst>
                <a:path w="1929" h="3489" extrusionOk="0">
                  <a:moveTo>
                    <a:pt x="405" y="762"/>
                  </a:moveTo>
                  <a:cubicBezTo>
                    <a:pt x="405" y="1405"/>
                    <a:pt x="333" y="2024"/>
                    <a:pt x="167" y="2513"/>
                  </a:cubicBezTo>
                  <a:cubicBezTo>
                    <a:pt x="0" y="2989"/>
                    <a:pt x="1536" y="3489"/>
                    <a:pt x="1810" y="2953"/>
                  </a:cubicBezTo>
                  <a:cubicBezTo>
                    <a:pt x="1917" y="2727"/>
                    <a:pt x="1810" y="1893"/>
                    <a:pt x="1869" y="953"/>
                  </a:cubicBezTo>
                  <a:cubicBezTo>
                    <a:pt x="1929" y="0"/>
                    <a:pt x="405" y="762"/>
                    <a:pt x="405" y="762"/>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sp>
          <p:nvSpPr>
            <p:cNvPr id="145" name="Google Shape;145;p1"/>
            <p:cNvSpPr/>
            <p:nvPr/>
          </p:nvSpPr>
          <p:spPr>
            <a:xfrm>
              <a:off x="7634707" y="915935"/>
              <a:ext cx="72983" cy="122251"/>
            </a:xfrm>
            <a:custGeom>
              <a:avLst/>
              <a:gdLst/>
              <a:ahLst/>
              <a:cxnLst/>
              <a:rect l="l" t="t" r="r" b="b"/>
              <a:pathLst>
                <a:path w="477" h="799" extrusionOk="0">
                  <a:moveTo>
                    <a:pt x="429" y="346"/>
                  </a:moveTo>
                  <a:cubicBezTo>
                    <a:pt x="477" y="560"/>
                    <a:pt x="441" y="739"/>
                    <a:pt x="346" y="774"/>
                  </a:cubicBezTo>
                  <a:cubicBezTo>
                    <a:pt x="238" y="798"/>
                    <a:pt x="108" y="655"/>
                    <a:pt x="60" y="441"/>
                  </a:cubicBezTo>
                  <a:cubicBezTo>
                    <a:pt x="0" y="238"/>
                    <a:pt x="48" y="48"/>
                    <a:pt x="143" y="24"/>
                  </a:cubicBezTo>
                  <a:cubicBezTo>
                    <a:pt x="250" y="0"/>
                    <a:pt x="381" y="143"/>
                    <a:pt x="429" y="346"/>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sp>
          <p:nvSpPr>
            <p:cNvPr id="146" name="Google Shape;146;p1"/>
            <p:cNvSpPr/>
            <p:nvPr/>
          </p:nvSpPr>
          <p:spPr>
            <a:xfrm>
              <a:off x="7920671" y="892220"/>
              <a:ext cx="67628" cy="122251"/>
            </a:xfrm>
            <a:custGeom>
              <a:avLst/>
              <a:gdLst/>
              <a:ahLst/>
              <a:cxnLst/>
              <a:rect l="l" t="t" r="r" b="b"/>
              <a:pathLst>
                <a:path w="442" h="799" extrusionOk="0">
                  <a:moveTo>
                    <a:pt x="417" y="429"/>
                  </a:moveTo>
                  <a:cubicBezTo>
                    <a:pt x="382" y="643"/>
                    <a:pt x="274" y="798"/>
                    <a:pt x="167" y="786"/>
                  </a:cubicBezTo>
                  <a:cubicBezTo>
                    <a:pt x="60" y="774"/>
                    <a:pt x="1" y="584"/>
                    <a:pt x="36" y="370"/>
                  </a:cubicBezTo>
                  <a:cubicBezTo>
                    <a:pt x="60" y="167"/>
                    <a:pt x="167" y="1"/>
                    <a:pt x="274" y="24"/>
                  </a:cubicBezTo>
                  <a:cubicBezTo>
                    <a:pt x="382" y="36"/>
                    <a:pt x="441" y="215"/>
                    <a:pt x="417" y="429"/>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sp>
          <p:nvSpPr>
            <p:cNvPr id="147" name="Google Shape;147;p1"/>
            <p:cNvSpPr/>
            <p:nvPr/>
          </p:nvSpPr>
          <p:spPr>
            <a:xfrm>
              <a:off x="7669286" y="728200"/>
              <a:ext cx="300808" cy="413726"/>
            </a:xfrm>
            <a:custGeom>
              <a:avLst/>
              <a:gdLst/>
              <a:ahLst/>
              <a:cxnLst/>
              <a:rect l="l" t="t" r="r" b="b"/>
              <a:pathLst>
                <a:path w="1966" h="2704" extrusionOk="0">
                  <a:moveTo>
                    <a:pt x="132" y="1882"/>
                  </a:moveTo>
                  <a:cubicBezTo>
                    <a:pt x="1" y="1096"/>
                    <a:pt x="1" y="787"/>
                    <a:pt x="251" y="465"/>
                  </a:cubicBezTo>
                  <a:cubicBezTo>
                    <a:pt x="501" y="144"/>
                    <a:pt x="1370" y="1"/>
                    <a:pt x="1691" y="584"/>
                  </a:cubicBezTo>
                  <a:cubicBezTo>
                    <a:pt x="1965" y="1096"/>
                    <a:pt x="1775" y="1906"/>
                    <a:pt x="1751" y="2025"/>
                  </a:cubicBezTo>
                  <a:cubicBezTo>
                    <a:pt x="1727" y="2132"/>
                    <a:pt x="1572" y="2418"/>
                    <a:pt x="1286" y="2561"/>
                  </a:cubicBezTo>
                  <a:cubicBezTo>
                    <a:pt x="1013" y="2704"/>
                    <a:pt x="251" y="2597"/>
                    <a:pt x="132" y="1882"/>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sp>
          <p:nvSpPr>
            <p:cNvPr id="148" name="Google Shape;148;p1"/>
            <p:cNvSpPr/>
            <p:nvPr/>
          </p:nvSpPr>
          <p:spPr>
            <a:xfrm>
              <a:off x="7674794" y="999781"/>
              <a:ext cx="275256" cy="187737"/>
            </a:xfrm>
            <a:custGeom>
              <a:avLst/>
              <a:gdLst/>
              <a:ahLst/>
              <a:cxnLst/>
              <a:rect l="l" t="t" r="r" b="b"/>
              <a:pathLst>
                <a:path w="1799" h="1227" extrusionOk="0">
                  <a:moveTo>
                    <a:pt x="846" y="107"/>
                  </a:moveTo>
                  <a:cubicBezTo>
                    <a:pt x="643" y="119"/>
                    <a:pt x="548" y="286"/>
                    <a:pt x="453" y="441"/>
                  </a:cubicBezTo>
                  <a:cubicBezTo>
                    <a:pt x="346" y="583"/>
                    <a:pt x="119" y="202"/>
                    <a:pt x="96" y="107"/>
                  </a:cubicBezTo>
                  <a:cubicBezTo>
                    <a:pt x="72" y="0"/>
                    <a:pt x="0" y="452"/>
                    <a:pt x="179" y="726"/>
                  </a:cubicBezTo>
                  <a:cubicBezTo>
                    <a:pt x="346" y="1000"/>
                    <a:pt x="691" y="1107"/>
                    <a:pt x="810" y="1167"/>
                  </a:cubicBezTo>
                  <a:cubicBezTo>
                    <a:pt x="929" y="1226"/>
                    <a:pt x="1000" y="1107"/>
                    <a:pt x="1215" y="1048"/>
                  </a:cubicBezTo>
                  <a:cubicBezTo>
                    <a:pt x="1429" y="976"/>
                    <a:pt x="1584" y="929"/>
                    <a:pt x="1655" y="714"/>
                  </a:cubicBezTo>
                  <a:cubicBezTo>
                    <a:pt x="1727" y="488"/>
                    <a:pt x="1798" y="36"/>
                    <a:pt x="1751" y="36"/>
                  </a:cubicBezTo>
                  <a:cubicBezTo>
                    <a:pt x="1691" y="36"/>
                    <a:pt x="1667" y="286"/>
                    <a:pt x="1572" y="393"/>
                  </a:cubicBezTo>
                  <a:cubicBezTo>
                    <a:pt x="1405" y="560"/>
                    <a:pt x="1298" y="464"/>
                    <a:pt x="1274" y="417"/>
                  </a:cubicBezTo>
                  <a:cubicBezTo>
                    <a:pt x="1215" y="298"/>
                    <a:pt x="1143" y="83"/>
                    <a:pt x="846" y="107"/>
                  </a:cubicBezTo>
                  <a:close/>
                </a:path>
              </a:pathLst>
            </a:custGeom>
            <a:solidFill>
              <a:srgbClr val="1D3F4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sp>
          <p:nvSpPr>
            <p:cNvPr id="149" name="Google Shape;149;p1"/>
            <p:cNvSpPr/>
            <p:nvPr/>
          </p:nvSpPr>
          <p:spPr>
            <a:xfrm>
              <a:off x="7778530" y="1054403"/>
              <a:ext cx="62120" cy="38404"/>
            </a:xfrm>
            <a:custGeom>
              <a:avLst/>
              <a:gdLst/>
              <a:ahLst/>
              <a:cxnLst/>
              <a:rect l="l" t="t" r="r" b="b"/>
              <a:pathLst>
                <a:path w="406" h="251" extrusionOk="0">
                  <a:moveTo>
                    <a:pt x="37" y="131"/>
                  </a:moveTo>
                  <a:cubicBezTo>
                    <a:pt x="60" y="12"/>
                    <a:pt x="346" y="0"/>
                    <a:pt x="370" y="119"/>
                  </a:cubicBezTo>
                  <a:cubicBezTo>
                    <a:pt x="406" y="226"/>
                    <a:pt x="1" y="250"/>
                    <a:pt x="37" y="131"/>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sp>
          <p:nvSpPr>
            <p:cNvPr id="150" name="Google Shape;150;p1"/>
            <p:cNvSpPr/>
            <p:nvPr/>
          </p:nvSpPr>
          <p:spPr>
            <a:xfrm>
              <a:off x="7066300" y="1733892"/>
              <a:ext cx="457485" cy="338906"/>
            </a:xfrm>
            <a:custGeom>
              <a:avLst/>
              <a:gdLst/>
              <a:ahLst/>
              <a:cxnLst/>
              <a:rect l="l" t="t" r="r" b="b"/>
              <a:pathLst>
                <a:path w="2990" h="2215" extrusionOk="0">
                  <a:moveTo>
                    <a:pt x="2275" y="274"/>
                  </a:moveTo>
                  <a:cubicBezTo>
                    <a:pt x="1929" y="476"/>
                    <a:pt x="1572" y="536"/>
                    <a:pt x="1513" y="465"/>
                  </a:cubicBezTo>
                  <a:cubicBezTo>
                    <a:pt x="1453" y="405"/>
                    <a:pt x="1191" y="203"/>
                    <a:pt x="655" y="381"/>
                  </a:cubicBezTo>
                  <a:cubicBezTo>
                    <a:pt x="120" y="572"/>
                    <a:pt x="24" y="274"/>
                    <a:pt x="24" y="274"/>
                  </a:cubicBezTo>
                  <a:cubicBezTo>
                    <a:pt x="24" y="274"/>
                    <a:pt x="1" y="1500"/>
                    <a:pt x="429" y="1858"/>
                  </a:cubicBezTo>
                  <a:cubicBezTo>
                    <a:pt x="858" y="2215"/>
                    <a:pt x="1858" y="2024"/>
                    <a:pt x="2418" y="1012"/>
                  </a:cubicBezTo>
                  <a:cubicBezTo>
                    <a:pt x="2989" y="0"/>
                    <a:pt x="2275" y="274"/>
                    <a:pt x="2275" y="274"/>
                  </a:cubicBezTo>
                  <a:close/>
                </a:path>
              </a:pathLst>
            </a:custGeom>
            <a:solidFill>
              <a:srgbClr val="588E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sp>
          <p:nvSpPr>
            <p:cNvPr id="151" name="Google Shape;151;p1"/>
            <p:cNvSpPr/>
            <p:nvPr/>
          </p:nvSpPr>
          <p:spPr>
            <a:xfrm>
              <a:off x="7396022" y="1633675"/>
              <a:ext cx="216961" cy="273420"/>
            </a:xfrm>
            <a:custGeom>
              <a:avLst/>
              <a:gdLst/>
              <a:ahLst/>
              <a:cxnLst/>
              <a:rect l="l" t="t" r="r" b="b"/>
              <a:pathLst>
                <a:path w="1418" h="1787" extrusionOk="0">
                  <a:moveTo>
                    <a:pt x="1167" y="929"/>
                  </a:moveTo>
                  <a:cubicBezTo>
                    <a:pt x="1203" y="739"/>
                    <a:pt x="1417" y="619"/>
                    <a:pt x="1191" y="465"/>
                  </a:cubicBezTo>
                  <a:cubicBezTo>
                    <a:pt x="1144" y="429"/>
                    <a:pt x="1072" y="405"/>
                    <a:pt x="1001" y="381"/>
                  </a:cubicBezTo>
                  <a:cubicBezTo>
                    <a:pt x="1120" y="298"/>
                    <a:pt x="1227" y="143"/>
                    <a:pt x="1084" y="72"/>
                  </a:cubicBezTo>
                  <a:cubicBezTo>
                    <a:pt x="941" y="0"/>
                    <a:pt x="596" y="334"/>
                    <a:pt x="596" y="334"/>
                  </a:cubicBezTo>
                  <a:cubicBezTo>
                    <a:pt x="536" y="334"/>
                    <a:pt x="501" y="334"/>
                    <a:pt x="489" y="346"/>
                  </a:cubicBezTo>
                  <a:cubicBezTo>
                    <a:pt x="417" y="369"/>
                    <a:pt x="179" y="703"/>
                    <a:pt x="120" y="786"/>
                  </a:cubicBezTo>
                  <a:cubicBezTo>
                    <a:pt x="1" y="989"/>
                    <a:pt x="72" y="1334"/>
                    <a:pt x="215" y="1560"/>
                  </a:cubicBezTo>
                  <a:cubicBezTo>
                    <a:pt x="370" y="1786"/>
                    <a:pt x="596" y="1691"/>
                    <a:pt x="822" y="1584"/>
                  </a:cubicBezTo>
                  <a:cubicBezTo>
                    <a:pt x="1060" y="1489"/>
                    <a:pt x="1191" y="1215"/>
                    <a:pt x="1191" y="1143"/>
                  </a:cubicBezTo>
                  <a:cubicBezTo>
                    <a:pt x="1191" y="1060"/>
                    <a:pt x="1156" y="1036"/>
                    <a:pt x="1167" y="929"/>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sp>
          <p:nvSpPr>
            <p:cNvPr id="152" name="Google Shape;152;p1"/>
            <p:cNvSpPr/>
            <p:nvPr/>
          </p:nvSpPr>
          <p:spPr>
            <a:xfrm>
              <a:off x="8091881" y="1843136"/>
              <a:ext cx="335387" cy="207781"/>
            </a:xfrm>
            <a:custGeom>
              <a:avLst/>
              <a:gdLst/>
              <a:ahLst/>
              <a:cxnLst/>
              <a:rect l="l" t="t" r="r" b="b"/>
              <a:pathLst>
                <a:path w="2192" h="1358" extrusionOk="0">
                  <a:moveTo>
                    <a:pt x="2192" y="417"/>
                  </a:moveTo>
                  <a:cubicBezTo>
                    <a:pt x="1846" y="346"/>
                    <a:pt x="1537" y="1"/>
                    <a:pt x="1120" y="143"/>
                  </a:cubicBezTo>
                  <a:cubicBezTo>
                    <a:pt x="715" y="298"/>
                    <a:pt x="846" y="703"/>
                    <a:pt x="156" y="572"/>
                  </a:cubicBezTo>
                  <a:cubicBezTo>
                    <a:pt x="156" y="572"/>
                    <a:pt x="1" y="905"/>
                    <a:pt x="156" y="1132"/>
                  </a:cubicBezTo>
                  <a:cubicBezTo>
                    <a:pt x="322" y="1358"/>
                    <a:pt x="1584" y="1358"/>
                    <a:pt x="1930" y="965"/>
                  </a:cubicBezTo>
                  <a:cubicBezTo>
                    <a:pt x="2144" y="727"/>
                    <a:pt x="2192" y="417"/>
                    <a:pt x="2192" y="417"/>
                  </a:cubicBezTo>
                  <a:close/>
                </a:path>
              </a:pathLst>
            </a:custGeom>
            <a:solidFill>
              <a:srgbClr val="588E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sp>
          <p:nvSpPr>
            <p:cNvPr id="153" name="Google Shape;153;p1"/>
            <p:cNvSpPr/>
            <p:nvPr/>
          </p:nvSpPr>
          <p:spPr>
            <a:xfrm>
              <a:off x="7907971" y="1826765"/>
              <a:ext cx="240524" cy="238841"/>
            </a:xfrm>
            <a:custGeom>
              <a:avLst/>
              <a:gdLst/>
              <a:ahLst/>
              <a:cxnLst/>
              <a:rect l="l" t="t" r="r" b="b"/>
              <a:pathLst>
                <a:path w="1572" h="1561" extrusionOk="0">
                  <a:moveTo>
                    <a:pt x="560" y="215"/>
                  </a:moveTo>
                  <a:cubicBezTo>
                    <a:pt x="560" y="215"/>
                    <a:pt x="203" y="0"/>
                    <a:pt x="107" y="143"/>
                  </a:cubicBezTo>
                  <a:cubicBezTo>
                    <a:pt x="0" y="298"/>
                    <a:pt x="250" y="381"/>
                    <a:pt x="262" y="441"/>
                  </a:cubicBezTo>
                  <a:cubicBezTo>
                    <a:pt x="274" y="489"/>
                    <a:pt x="36" y="584"/>
                    <a:pt x="179" y="810"/>
                  </a:cubicBezTo>
                  <a:cubicBezTo>
                    <a:pt x="334" y="1024"/>
                    <a:pt x="334" y="1179"/>
                    <a:pt x="560" y="1322"/>
                  </a:cubicBezTo>
                  <a:cubicBezTo>
                    <a:pt x="786" y="1465"/>
                    <a:pt x="774" y="1524"/>
                    <a:pt x="989" y="1548"/>
                  </a:cubicBezTo>
                  <a:cubicBezTo>
                    <a:pt x="1215" y="1560"/>
                    <a:pt x="1572" y="1477"/>
                    <a:pt x="1524" y="1203"/>
                  </a:cubicBezTo>
                  <a:cubicBezTo>
                    <a:pt x="1489" y="929"/>
                    <a:pt x="1381" y="584"/>
                    <a:pt x="1346" y="524"/>
                  </a:cubicBezTo>
                  <a:cubicBezTo>
                    <a:pt x="1298" y="465"/>
                    <a:pt x="965" y="215"/>
                    <a:pt x="858" y="215"/>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grpSp>
      <p:grpSp>
        <p:nvGrpSpPr>
          <p:cNvPr id="154" name="Google Shape;154;p1"/>
          <p:cNvGrpSpPr/>
          <p:nvPr/>
        </p:nvGrpSpPr>
        <p:grpSpPr>
          <a:xfrm>
            <a:off x="615705" y="1664923"/>
            <a:ext cx="1017051" cy="2731181"/>
            <a:chOff x="5882112" y="539508"/>
            <a:chExt cx="1017051" cy="2731181"/>
          </a:xfrm>
        </p:grpSpPr>
        <p:sp>
          <p:nvSpPr>
            <p:cNvPr id="155" name="Google Shape;155;p1"/>
            <p:cNvSpPr/>
            <p:nvPr/>
          </p:nvSpPr>
          <p:spPr>
            <a:xfrm>
              <a:off x="6362092" y="2604103"/>
              <a:ext cx="167574" cy="389270"/>
            </a:xfrm>
            <a:custGeom>
              <a:avLst/>
              <a:gdLst/>
              <a:ahLst/>
              <a:cxnLst/>
              <a:rect l="l" t="t" r="r" b="b"/>
              <a:pathLst>
                <a:path w="2727" h="6335" extrusionOk="0">
                  <a:moveTo>
                    <a:pt x="1215" y="1"/>
                  </a:moveTo>
                  <a:cubicBezTo>
                    <a:pt x="1072" y="144"/>
                    <a:pt x="691" y="608"/>
                    <a:pt x="667" y="941"/>
                  </a:cubicBezTo>
                  <a:cubicBezTo>
                    <a:pt x="631" y="1394"/>
                    <a:pt x="786" y="2287"/>
                    <a:pt x="715" y="2763"/>
                  </a:cubicBezTo>
                  <a:cubicBezTo>
                    <a:pt x="655" y="3180"/>
                    <a:pt x="322" y="3477"/>
                    <a:pt x="179" y="3846"/>
                  </a:cubicBezTo>
                  <a:cubicBezTo>
                    <a:pt x="72" y="4120"/>
                    <a:pt x="0" y="4989"/>
                    <a:pt x="298" y="5608"/>
                  </a:cubicBezTo>
                  <a:cubicBezTo>
                    <a:pt x="441" y="5918"/>
                    <a:pt x="762" y="6251"/>
                    <a:pt x="1072" y="6275"/>
                  </a:cubicBezTo>
                  <a:cubicBezTo>
                    <a:pt x="1643" y="6335"/>
                    <a:pt x="2167" y="5823"/>
                    <a:pt x="2429" y="5311"/>
                  </a:cubicBezTo>
                  <a:cubicBezTo>
                    <a:pt x="2596" y="5001"/>
                    <a:pt x="2727" y="3775"/>
                    <a:pt x="2429" y="2810"/>
                  </a:cubicBezTo>
                  <a:cubicBezTo>
                    <a:pt x="2251" y="2239"/>
                    <a:pt x="1596" y="775"/>
                    <a:pt x="1620" y="548"/>
                  </a:cubicBezTo>
                  <a:cubicBezTo>
                    <a:pt x="1655" y="310"/>
                    <a:pt x="1215" y="1"/>
                    <a:pt x="1215" y="1"/>
                  </a:cubicBezTo>
                  <a:close/>
                </a:path>
              </a:pathLst>
            </a:custGeom>
            <a:solidFill>
              <a:srgbClr val="1D3F4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sp>
          <p:nvSpPr>
            <p:cNvPr id="156" name="Google Shape;156;p1"/>
            <p:cNvSpPr/>
            <p:nvPr/>
          </p:nvSpPr>
          <p:spPr>
            <a:xfrm>
              <a:off x="6343780" y="1467190"/>
              <a:ext cx="454423" cy="1175736"/>
            </a:xfrm>
            <a:custGeom>
              <a:avLst/>
              <a:gdLst/>
              <a:ahLst/>
              <a:cxnLst/>
              <a:rect l="l" t="t" r="r" b="b"/>
              <a:pathLst>
                <a:path w="7395" h="19134" extrusionOk="0">
                  <a:moveTo>
                    <a:pt x="3215" y="0"/>
                  </a:moveTo>
                  <a:cubicBezTo>
                    <a:pt x="3299" y="1596"/>
                    <a:pt x="7394" y="4191"/>
                    <a:pt x="3811" y="12061"/>
                  </a:cubicBezTo>
                  <a:cubicBezTo>
                    <a:pt x="3227" y="13347"/>
                    <a:pt x="5966" y="14407"/>
                    <a:pt x="1918" y="19050"/>
                  </a:cubicBezTo>
                  <a:cubicBezTo>
                    <a:pt x="1918" y="19050"/>
                    <a:pt x="1548" y="19134"/>
                    <a:pt x="1513" y="18503"/>
                  </a:cubicBezTo>
                  <a:cubicBezTo>
                    <a:pt x="1572" y="16276"/>
                    <a:pt x="703" y="15157"/>
                    <a:pt x="2049" y="12931"/>
                  </a:cubicBezTo>
                  <a:cubicBezTo>
                    <a:pt x="2846" y="11311"/>
                    <a:pt x="1" y="10109"/>
                    <a:pt x="703" y="1215"/>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sp>
          <p:nvSpPr>
            <p:cNvPr id="157" name="Google Shape;157;p1"/>
            <p:cNvSpPr/>
            <p:nvPr/>
          </p:nvSpPr>
          <p:spPr>
            <a:xfrm>
              <a:off x="6356255" y="1467190"/>
              <a:ext cx="357823" cy="600711"/>
            </a:xfrm>
            <a:custGeom>
              <a:avLst/>
              <a:gdLst/>
              <a:ahLst/>
              <a:cxnLst/>
              <a:rect l="l" t="t" r="r" b="b"/>
              <a:pathLst>
                <a:path w="5823" h="9776" extrusionOk="0">
                  <a:moveTo>
                    <a:pt x="3012" y="0"/>
                  </a:moveTo>
                  <a:cubicBezTo>
                    <a:pt x="3120" y="1381"/>
                    <a:pt x="5822" y="3251"/>
                    <a:pt x="5072" y="7989"/>
                  </a:cubicBezTo>
                  <a:cubicBezTo>
                    <a:pt x="4882" y="9204"/>
                    <a:pt x="2131" y="9775"/>
                    <a:pt x="691" y="7739"/>
                  </a:cubicBezTo>
                  <a:cubicBezTo>
                    <a:pt x="0" y="5025"/>
                    <a:pt x="500" y="1072"/>
                    <a:pt x="500" y="1072"/>
                  </a:cubicBezTo>
                  <a:close/>
                </a:path>
              </a:pathLst>
            </a:custGeom>
            <a:solidFill>
              <a:srgbClr val="1D3F4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sp>
          <p:nvSpPr>
            <p:cNvPr id="158" name="Google Shape;158;p1"/>
            <p:cNvSpPr/>
            <p:nvPr/>
          </p:nvSpPr>
          <p:spPr>
            <a:xfrm>
              <a:off x="6060622" y="1987348"/>
              <a:ext cx="192339" cy="80373"/>
            </a:xfrm>
            <a:custGeom>
              <a:avLst/>
              <a:gdLst/>
              <a:ahLst/>
              <a:cxnLst/>
              <a:rect l="l" t="t" r="r" b="b"/>
              <a:pathLst>
                <a:path w="3130" h="1308" extrusionOk="0">
                  <a:moveTo>
                    <a:pt x="2065" y="1"/>
                  </a:moveTo>
                  <a:cubicBezTo>
                    <a:pt x="2060" y="1"/>
                    <a:pt x="2054" y="1"/>
                    <a:pt x="2049" y="1"/>
                  </a:cubicBezTo>
                  <a:cubicBezTo>
                    <a:pt x="1061" y="1"/>
                    <a:pt x="1" y="667"/>
                    <a:pt x="72" y="1060"/>
                  </a:cubicBezTo>
                  <a:cubicBezTo>
                    <a:pt x="104" y="1241"/>
                    <a:pt x="698" y="1308"/>
                    <a:pt x="1321" y="1308"/>
                  </a:cubicBezTo>
                  <a:cubicBezTo>
                    <a:pt x="1887" y="1308"/>
                    <a:pt x="2476" y="1253"/>
                    <a:pt x="2692" y="1179"/>
                  </a:cubicBezTo>
                  <a:cubicBezTo>
                    <a:pt x="3130" y="1037"/>
                    <a:pt x="3026" y="1"/>
                    <a:pt x="2065" y="1"/>
                  </a:cubicBezTo>
                  <a:close/>
                </a:path>
              </a:pathLst>
            </a:custGeom>
            <a:solidFill>
              <a:srgbClr val="1E31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sp>
          <p:nvSpPr>
            <p:cNvPr id="159" name="Google Shape;159;p1"/>
            <p:cNvSpPr/>
            <p:nvPr/>
          </p:nvSpPr>
          <p:spPr>
            <a:xfrm>
              <a:off x="5941410" y="1511801"/>
              <a:ext cx="499035" cy="1418638"/>
            </a:xfrm>
            <a:custGeom>
              <a:avLst/>
              <a:gdLst/>
              <a:ahLst/>
              <a:cxnLst/>
              <a:rect l="l" t="t" r="r" b="b"/>
              <a:pathLst>
                <a:path w="8121" h="23087" extrusionOk="0">
                  <a:moveTo>
                    <a:pt x="4334" y="1"/>
                  </a:moveTo>
                  <a:cubicBezTo>
                    <a:pt x="4084" y="1477"/>
                    <a:pt x="72" y="4513"/>
                    <a:pt x="3667" y="12526"/>
                  </a:cubicBezTo>
                  <a:cubicBezTo>
                    <a:pt x="4751" y="14967"/>
                    <a:pt x="0" y="16646"/>
                    <a:pt x="5203" y="23087"/>
                  </a:cubicBezTo>
                  <a:cubicBezTo>
                    <a:pt x="5203" y="23087"/>
                    <a:pt x="5418" y="22861"/>
                    <a:pt x="5763" y="23087"/>
                  </a:cubicBezTo>
                  <a:cubicBezTo>
                    <a:pt x="5870" y="21182"/>
                    <a:pt x="8120" y="18562"/>
                    <a:pt x="6025" y="13729"/>
                  </a:cubicBezTo>
                  <a:cubicBezTo>
                    <a:pt x="5644" y="12038"/>
                    <a:pt x="7513" y="9014"/>
                    <a:pt x="7739" y="3132"/>
                  </a:cubicBezTo>
                  <a:lnTo>
                    <a:pt x="7739" y="405"/>
                  </a:ln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sp>
          <p:nvSpPr>
            <p:cNvPr id="160" name="Google Shape;160;p1"/>
            <p:cNvSpPr/>
            <p:nvPr/>
          </p:nvSpPr>
          <p:spPr>
            <a:xfrm>
              <a:off x="6027746" y="1511801"/>
              <a:ext cx="398073" cy="540738"/>
            </a:xfrm>
            <a:custGeom>
              <a:avLst/>
              <a:gdLst/>
              <a:ahLst/>
              <a:cxnLst/>
              <a:rect l="l" t="t" r="r" b="b"/>
              <a:pathLst>
                <a:path w="6478" h="8800" extrusionOk="0">
                  <a:moveTo>
                    <a:pt x="6477" y="405"/>
                  </a:moveTo>
                  <a:lnTo>
                    <a:pt x="6477" y="3132"/>
                  </a:lnTo>
                  <a:cubicBezTo>
                    <a:pt x="6394" y="5192"/>
                    <a:pt x="5977" y="6894"/>
                    <a:pt x="5668" y="8323"/>
                  </a:cubicBezTo>
                  <a:cubicBezTo>
                    <a:pt x="5572" y="7954"/>
                    <a:pt x="2977" y="8002"/>
                    <a:pt x="1619" y="8323"/>
                  </a:cubicBezTo>
                  <a:cubicBezTo>
                    <a:pt x="595" y="8561"/>
                    <a:pt x="607" y="8799"/>
                    <a:pt x="607" y="8799"/>
                  </a:cubicBezTo>
                  <a:cubicBezTo>
                    <a:pt x="0" y="4049"/>
                    <a:pt x="2596" y="1287"/>
                    <a:pt x="2929" y="1"/>
                  </a:cubicBezTo>
                  <a:close/>
                </a:path>
              </a:pathLst>
            </a:custGeom>
            <a:solidFill>
              <a:srgbClr val="1D3F4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sp>
          <p:nvSpPr>
            <p:cNvPr id="161" name="Google Shape;161;p1"/>
            <p:cNvSpPr/>
            <p:nvPr/>
          </p:nvSpPr>
          <p:spPr>
            <a:xfrm>
              <a:off x="6543552" y="821186"/>
              <a:ext cx="355611" cy="708244"/>
            </a:xfrm>
            <a:custGeom>
              <a:avLst/>
              <a:gdLst/>
              <a:ahLst/>
              <a:cxnLst/>
              <a:rect l="l" t="t" r="r" b="b"/>
              <a:pathLst>
                <a:path w="5787" h="11526" extrusionOk="0">
                  <a:moveTo>
                    <a:pt x="714" y="0"/>
                  </a:moveTo>
                  <a:cubicBezTo>
                    <a:pt x="4655" y="857"/>
                    <a:pt x="5787" y="6203"/>
                    <a:pt x="5322" y="8465"/>
                  </a:cubicBezTo>
                  <a:cubicBezTo>
                    <a:pt x="4846" y="10716"/>
                    <a:pt x="1643" y="11525"/>
                    <a:pt x="1643" y="11525"/>
                  </a:cubicBezTo>
                  <a:cubicBezTo>
                    <a:pt x="1643" y="11525"/>
                    <a:pt x="0" y="11502"/>
                    <a:pt x="1203" y="10513"/>
                  </a:cubicBezTo>
                  <a:cubicBezTo>
                    <a:pt x="1953" y="9906"/>
                    <a:pt x="1774" y="9525"/>
                    <a:pt x="2667" y="8323"/>
                  </a:cubicBezTo>
                  <a:cubicBezTo>
                    <a:pt x="3131" y="7692"/>
                    <a:pt x="1203" y="5048"/>
                    <a:pt x="1203" y="5048"/>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sp>
          <p:nvSpPr>
            <p:cNvPr id="162" name="Google Shape;162;p1"/>
            <p:cNvSpPr/>
            <p:nvPr/>
          </p:nvSpPr>
          <p:spPr>
            <a:xfrm>
              <a:off x="5882112" y="895784"/>
              <a:ext cx="256124" cy="691407"/>
            </a:xfrm>
            <a:custGeom>
              <a:avLst/>
              <a:gdLst/>
              <a:ahLst/>
              <a:cxnLst/>
              <a:rect l="l" t="t" r="r" b="b"/>
              <a:pathLst>
                <a:path w="4168" h="11252" extrusionOk="0">
                  <a:moveTo>
                    <a:pt x="3418" y="1"/>
                  </a:moveTo>
                  <a:cubicBezTo>
                    <a:pt x="179" y="2560"/>
                    <a:pt x="1096" y="5727"/>
                    <a:pt x="941" y="7001"/>
                  </a:cubicBezTo>
                  <a:cubicBezTo>
                    <a:pt x="775" y="8275"/>
                    <a:pt x="1" y="8835"/>
                    <a:pt x="489" y="11097"/>
                  </a:cubicBezTo>
                  <a:cubicBezTo>
                    <a:pt x="489" y="11097"/>
                    <a:pt x="1203" y="11252"/>
                    <a:pt x="1763" y="10026"/>
                  </a:cubicBezTo>
                  <a:cubicBezTo>
                    <a:pt x="2096" y="9299"/>
                    <a:pt x="3025" y="9002"/>
                    <a:pt x="2977" y="7668"/>
                  </a:cubicBezTo>
                  <a:cubicBezTo>
                    <a:pt x="2930" y="6370"/>
                    <a:pt x="4168" y="4501"/>
                    <a:pt x="4168" y="4501"/>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sp>
          <p:nvSpPr>
            <p:cNvPr id="163" name="Google Shape;163;p1"/>
            <p:cNvSpPr/>
            <p:nvPr/>
          </p:nvSpPr>
          <p:spPr>
            <a:xfrm>
              <a:off x="6064309" y="785300"/>
              <a:ext cx="645348" cy="822413"/>
            </a:xfrm>
            <a:custGeom>
              <a:avLst/>
              <a:gdLst/>
              <a:ahLst/>
              <a:cxnLst/>
              <a:rect l="l" t="t" r="r" b="b"/>
              <a:pathLst>
                <a:path w="10502" h="13384" extrusionOk="0">
                  <a:moveTo>
                    <a:pt x="4263" y="370"/>
                  </a:moveTo>
                  <a:cubicBezTo>
                    <a:pt x="2036" y="703"/>
                    <a:pt x="893" y="1382"/>
                    <a:pt x="441" y="1799"/>
                  </a:cubicBezTo>
                  <a:cubicBezTo>
                    <a:pt x="0" y="2203"/>
                    <a:pt x="453" y="5192"/>
                    <a:pt x="1477" y="7168"/>
                  </a:cubicBezTo>
                  <a:cubicBezTo>
                    <a:pt x="2679" y="9502"/>
                    <a:pt x="2334" y="11824"/>
                    <a:pt x="2334" y="11824"/>
                  </a:cubicBezTo>
                  <a:cubicBezTo>
                    <a:pt x="2334" y="11824"/>
                    <a:pt x="5430" y="13383"/>
                    <a:pt x="7763" y="11097"/>
                  </a:cubicBezTo>
                  <a:cubicBezTo>
                    <a:pt x="7763" y="11097"/>
                    <a:pt x="7799" y="9573"/>
                    <a:pt x="8513" y="7740"/>
                  </a:cubicBezTo>
                  <a:cubicBezTo>
                    <a:pt x="9228" y="5894"/>
                    <a:pt x="10502" y="3061"/>
                    <a:pt x="8513" y="584"/>
                  </a:cubicBezTo>
                  <a:cubicBezTo>
                    <a:pt x="8513" y="584"/>
                    <a:pt x="6811" y="1"/>
                    <a:pt x="4263" y="370"/>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sp>
          <p:nvSpPr>
            <p:cNvPr id="164" name="Google Shape;164;p1"/>
            <p:cNvSpPr/>
            <p:nvPr/>
          </p:nvSpPr>
          <p:spPr>
            <a:xfrm>
              <a:off x="6231881" y="712914"/>
              <a:ext cx="176361" cy="223915"/>
            </a:xfrm>
            <a:custGeom>
              <a:avLst/>
              <a:gdLst/>
              <a:ahLst/>
              <a:cxnLst/>
              <a:rect l="l" t="t" r="r" b="b"/>
              <a:pathLst>
                <a:path w="2870" h="3644" extrusionOk="0">
                  <a:moveTo>
                    <a:pt x="214" y="298"/>
                  </a:moveTo>
                  <a:cubicBezTo>
                    <a:pt x="405" y="1976"/>
                    <a:pt x="0" y="2846"/>
                    <a:pt x="0" y="2846"/>
                  </a:cubicBezTo>
                  <a:cubicBezTo>
                    <a:pt x="0" y="2846"/>
                    <a:pt x="202" y="3643"/>
                    <a:pt x="1238" y="3500"/>
                  </a:cubicBezTo>
                  <a:cubicBezTo>
                    <a:pt x="2274" y="3358"/>
                    <a:pt x="2869" y="2512"/>
                    <a:pt x="2869" y="2512"/>
                  </a:cubicBezTo>
                  <a:cubicBezTo>
                    <a:pt x="2869" y="2512"/>
                    <a:pt x="2465" y="1929"/>
                    <a:pt x="2465" y="0"/>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sp>
          <p:nvSpPr>
            <p:cNvPr id="165" name="Google Shape;165;p1"/>
            <p:cNvSpPr/>
            <p:nvPr/>
          </p:nvSpPr>
          <p:spPr>
            <a:xfrm>
              <a:off x="6208469" y="539508"/>
              <a:ext cx="197562" cy="173466"/>
            </a:xfrm>
            <a:custGeom>
              <a:avLst/>
              <a:gdLst/>
              <a:ahLst/>
              <a:cxnLst/>
              <a:rect l="l" t="t" r="r" b="b"/>
              <a:pathLst>
                <a:path w="3215" h="2823" extrusionOk="0">
                  <a:moveTo>
                    <a:pt x="250" y="2167"/>
                  </a:moveTo>
                  <a:cubicBezTo>
                    <a:pt x="0" y="1274"/>
                    <a:pt x="95" y="643"/>
                    <a:pt x="738" y="310"/>
                  </a:cubicBezTo>
                  <a:cubicBezTo>
                    <a:pt x="1369" y="0"/>
                    <a:pt x="2203" y="24"/>
                    <a:pt x="2369" y="715"/>
                  </a:cubicBezTo>
                  <a:cubicBezTo>
                    <a:pt x="2572" y="655"/>
                    <a:pt x="3215" y="810"/>
                    <a:pt x="3048" y="2024"/>
                  </a:cubicBezTo>
                  <a:cubicBezTo>
                    <a:pt x="3048" y="2024"/>
                    <a:pt x="2762" y="2620"/>
                    <a:pt x="1607" y="2727"/>
                  </a:cubicBezTo>
                  <a:cubicBezTo>
                    <a:pt x="679" y="2822"/>
                    <a:pt x="250" y="2167"/>
                    <a:pt x="250" y="2167"/>
                  </a:cubicBezTo>
                  <a:close/>
                </a:path>
              </a:pathLst>
            </a:custGeom>
            <a:solidFill>
              <a:srgbClr val="1D3F4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sp>
          <p:nvSpPr>
            <p:cNvPr id="166" name="Google Shape;166;p1"/>
            <p:cNvSpPr/>
            <p:nvPr/>
          </p:nvSpPr>
          <p:spPr>
            <a:xfrm>
              <a:off x="6206994" y="668979"/>
              <a:ext cx="49775" cy="66671"/>
            </a:xfrm>
            <a:custGeom>
              <a:avLst/>
              <a:gdLst/>
              <a:ahLst/>
              <a:cxnLst/>
              <a:rect l="l" t="t" r="r" b="b"/>
              <a:pathLst>
                <a:path w="810" h="1085" extrusionOk="0">
                  <a:moveTo>
                    <a:pt x="691" y="405"/>
                  </a:moveTo>
                  <a:cubicBezTo>
                    <a:pt x="810" y="667"/>
                    <a:pt x="774" y="941"/>
                    <a:pt x="619" y="1013"/>
                  </a:cubicBezTo>
                  <a:cubicBezTo>
                    <a:pt x="465" y="1084"/>
                    <a:pt x="238" y="929"/>
                    <a:pt x="119" y="679"/>
                  </a:cubicBezTo>
                  <a:cubicBezTo>
                    <a:pt x="0" y="417"/>
                    <a:pt x="24" y="144"/>
                    <a:pt x="179" y="72"/>
                  </a:cubicBezTo>
                  <a:cubicBezTo>
                    <a:pt x="345" y="1"/>
                    <a:pt x="560" y="155"/>
                    <a:pt x="691" y="405"/>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sp>
          <p:nvSpPr>
            <p:cNvPr id="167" name="Google Shape;167;p1"/>
            <p:cNvSpPr/>
            <p:nvPr/>
          </p:nvSpPr>
          <p:spPr>
            <a:xfrm>
              <a:off x="6367193" y="661667"/>
              <a:ext cx="44674" cy="66671"/>
            </a:xfrm>
            <a:custGeom>
              <a:avLst/>
              <a:gdLst/>
              <a:ahLst/>
              <a:cxnLst/>
              <a:rect l="l" t="t" r="r" b="b"/>
              <a:pathLst>
                <a:path w="727" h="1085" extrusionOk="0">
                  <a:moveTo>
                    <a:pt x="679" y="608"/>
                  </a:moveTo>
                  <a:cubicBezTo>
                    <a:pt x="620" y="882"/>
                    <a:pt x="441" y="1084"/>
                    <a:pt x="263" y="1048"/>
                  </a:cubicBezTo>
                  <a:cubicBezTo>
                    <a:pt x="96" y="1013"/>
                    <a:pt x="1" y="763"/>
                    <a:pt x="60" y="477"/>
                  </a:cubicBezTo>
                  <a:cubicBezTo>
                    <a:pt x="120" y="203"/>
                    <a:pt x="298" y="1"/>
                    <a:pt x="465" y="36"/>
                  </a:cubicBezTo>
                  <a:cubicBezTo>
                    <a:pt x="644" y="72"/>
                    <a:pt x="727" y="322"/>
                    <a:pt x="679" y="608"/>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sp>
          <p:nvSpPr>
            <p:cNvPr id="168" name="Google Shape;168;p1"/>
            <p:cNvSpPr/>
            <p:nvPr/>
          </p:nvSpPr>
          <p:spPr>
            <a:xfrm>
              <a:off x="6218670" y="560707"/>
              <a:ext cx="171261" cy="240751"/>
            </a:xfrm>
            <a:custGeom>
              <a:avLst/>
              <a:gdLst/>
              <a:ahLst/>
              <a:cxnLst/>
              <a:rect l="l" t="t" r="r" b="b"/>
              <a:pathLst>
                <a:path w="2787" h="3918" extrusionOk="0">
                  <a:moveTo>
                    <a:pt x="1465" y="786"/>
                  </a:moveTo>
                  <a:cubicBezTo>
                    <a:pt x="1072" y="786"/>
                    <a:pt x="882" y="346"/>
                    <a:pt x="441" y="655"/>
                  </a:cubicBezTo>
                  <a:cubicBezTo>
                    <a:pt x="1" y="965"/>
                    <a:pt x="215" y="2822"/>
                    <a:pt x="894" y="3406"/>
                  </a:cubicBezTo>
                  <a:cubicBezTo>
                    <a:pt x="1501" y="3918"/>
                    <a:pt x="2120" y="3549"/>
                    <a:pt x="2346" y="3179"/>
                  </a:cubicBezTo>
                  <a:cubicBezTo>
                    <a:pt x="2549" y="2858"/>
                    <a:pt x="2787" y="2144"/>
                    <a:pt x="2632" y="1275"/>
                  </a:cubicBezTo>
                  <a:cubicBezTo>
                    <a:pt x="2418" y="1"/>
                    <a:pt x="1894" y="786"/>
                    <a:pt x="1465" y="786"/>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sp>
          <p:nvSpPr>
            <p:cNvPr id="169" name="Google Shape;169;p1"/>
            <p:cNvSpPr/>
            <p:nvPr/>
          </p:nvSpPr>
          <p:spPr>
            <a:xfrm>
              <a:off x="5897474" y="1492814"/>
              <a:ext cx="123699" cy="160992"/>
            </a:xfrm>
            <a:custGeom>
              <a:avLst/>
              <a:gdLst/>
              <a:ahLst/>
              <a:cxnLst/>
              <a:rect l="l" t="t" r="r" b="b"/>
              <a:pathLst>
                <a:path w="2013" h="2620" extrusionOk="0">
                  <a:moveTo>
                    <a:pt x="132" y="703"/>
                  </a:moveTo>
                  <a:cubicBezTo>
                    <a:pt x="144" y="131"/>
                    <a:pt x="560" y="72"/>
                    <a:pt x="846" y="36"/>
                  </a:cubicBezTo>
                  <a:cubicBezTo>
                    <a:pt x="1132" y="0"/>
                    <a:pt x="1287" y="250"/>
                    <a:pt x="1584" y="310"/>
                  </a:cubicBezTo>
                  <a:cubicBezTo>
                    <a:pt x="1882" y="369"/>
                    <a:pt x="1989" y="643"/>
                    <a:pt x="1858" y="1262"/>
                  </a:cubicBezTo>
                  <a:cubicBezTo>
                    <a:pt x="1751" y="1774"/>
                    <a:pt x="2013" y="1917"/>
                    <a:pt x="1787" y="2262"/>
                  </a:cubicBezTo>
                  <a:cubicBezTo>
                    <a:pt x="1561" y="2608"/>
                    <a:pt x="560" y="2619"/>
                    <a:pt x="203" y="2036"/>
                  </a:cubicBezTo>
                  <a:cubicBezTo>
                    <a:pt x="1" y="1703"/>
                    <a:pt x="108" y="1310"/>
                    <a:pt x="132" y="703"/>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sp>
          <p:nvSpPr>
            <p:cNvPr id="170" name="Google Shape;170;p1"/>
            <p:cNvSpPr/>
            <p:nvPr/>
          </p:nvSpPr>
          <p:spPr>
            <a:xfrm>
              <a:off x="6040159" y="797774"/>
              <a:ext cx="671710" cy="812152"/>
            </a:xfrm>
            <a:custGeom>
              <a:avLst/>
              <a:gdLst/>
              <a:ahLst/>
              <a:cxnLst/>
              <a:rect l="l" t="t" r="r" b="b"/>
              <a:pathLst>
                <a:path w="10931" h="13217" extrusionOk="0">
                  <a:moveTo>
                    <a:pt x="6156" y="48"/>
                  </a:moveTo>
                  <a:cubicBezTo>
                    <a:pt x="6323" y="167"/>
                    <a:pt x="6299" y="726"/>
                    <a:pt x="5989" y="1131"/>
                  </a:cubicBezTo>
                  <a:cubicBezTo>
                    <a:pt x="5989" y="1131"/>
                    <a:pt x="5394" y="1977"/>
                    <a:pt x="4358" y="2119"/>
                  </a:cubicBezTo>
                  <a:cubicBezTo>
                    <a:pt x="3322" y="2262"/>
                    <a:pt x="3120" y="1477"/>
                    <a:pt x="3120" y="1477"/>
                  </a:cubicBezTo>
                  <a:cubicBezTo>
                    <a:pt x="2953" y="1012"/>
                    <a:pt x="3120" y="560"/>
                    <a:pt x="3215" y="464"/>
                  </a:cubicBezTo>
                  <a:cubicBezTo>
                    <a:pt x="3215" y="464"/>
                    <a:pt x="1822" y="667"/>
                    <a:pt x="846" y="1596"/>
                  </a:cubicBezTo>
                  <a:cubicBezTo>
                    <a:pt x="846" y="1596"/>
                    <a:pt x="1" y="2405"/>
                    <a:pt x="1596" y="6489"/>
                  </a:cubicBezTo>
                  <a:cubicBezTo>
                    <a:pt x="1596" y="6489"/>
                    <a:pt x="2906" y="9108"/>
                    <a:pt x="2727" y="11621"/>
                  </a:cubicBezTo>
                  <a:cubicBezTo>
                    <a:pt x="2727" y="11621"/>
                    <a:pt x="5823" y="13216"/>
                    <a:pt x="8156" y="10894"/>
                  </a:cubicBezTo>
                  <a:cubicBezTo>
                    <a:pt x="8156" y="10894"/>
                    <a:pt x="8180" y="10073"/>
                    <a:pt x="9037" y="7537"/>
                  </a:cubicBezTo>
                  <a:cubicBezTo>
                    <a:pt x="9907" y="5001"/>
                    <a:pt x="10931" y="3155"/>
                    <a:pt x="8906" y="381"/>
                  </a:cubicBezTo>
                  <a:cubicBezTo>
                    <a:pt x="8906" y="381"/>
                    <a:pt x="7775" y="0"/>
                    <a:pt x="6156" y="48"/>
                  </a:cubicBezTo>
                  <a:close/>
                </a:path>
              </a:pathLst>
            </a:custGeom>
            <a:solidFill>
              <a:srgbClr val="CAE7E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sp>
          <p:nvSpPr>
            <p:cNvPr id="171" name="Google Shape;171;p1"/>
            <p:cNvSpPr/>
            <p:nvPr/>
          </p:nvSpPr>
          <p:spPr>
            <a:xfrm>
              <a:off x="6460104" y="1440091"/>
              <a:ext cx="205673" cy="177153"/>
            </a:xfrm>
            <a:custGeom>
              <a:avLst/>
              <a:gdLst/>
              <a:ahLst/>
              <a:cxnLst/>
              <a:rect l="l" t="t" r="r" b="b"/>
              <a:pathLst>
                <a:path w="3347" h="2883" extrusionOk="0">
                  <a:moveTo>
                    <a:pt x="2632" y="2215"/>
                  </a:moveTo>
                  <a:cubicBezTo>
                    <a:pt x="3108" y="1787"/>
                    <a:pt x="3346" y="1596"/>
                    <a:pt x="3311" y="1465"/>
                  </a:cubicBezTo>
                  <a:cubicBezTo>
                    <a:pt x="3275" y="1334"/>
                    <a:pt x="2882" y="394"/>
                    <a:pt x="2430" y="310"/>
                  </a:cubicBezTo>
                  <a:cubicBezTo>
                    <a:pt x="1977" y="227"/>
                    <a:pt x="1191" y="168"/>
                    <a:pt x="882" y="84"/>
                  </a:cubicBezTo>
                  <a:cubicBezTo>
                    <a:pt x="584" y="1"/>
                    <a:pt x="441" y="215"/>
                    <a:pt x="227" y="298"/>
                  </a:cubicBezTo>
                  <a:cubicBezTo>
                    <a:pt x="1" y="370"/>
                    <a:pt x="310" y="679"/>
                    <a:pt x="656" y="691"/>
                  </a:cubicBezTo>
                  <a:cubicBezTo>
                    <a:pt x="656" y="691"/>
                    <a:pt x="334" y="1001"/>
                    <a:pt x="370" y="1227"/>
                  </a:cubicBezTo>
                  <a:cubicBezTo>
                    <a:pt x="429" y="1608"/>
                    <a:pt x="953" y="1596"/>
                    <a:pt x="1060" y="1775"/>
                  </a:cubicBezTo>
                  <a:cubicBezTo>
                    <a:pt x="1251" y="2096"/>
                    <a:pt x="1906" y="2882"/>
                    <a:pt x="2632" y="2215"/>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sp>
          <p:nvSpPr>
            <p:cNvPr id="172" name="Google Shape;172;p1"/>
            <p:cNvSpPr/>
            <p:nvPr/>
          </p:nvSpPr>
          <p:spPr>
            <a:xfrm>
              <a:off x="6131596" y="2909931"/>
              <a:ext cx="253973" cy="360758"/>
            </a:xfrm>
            <a:custGeom>
              <a:avLst/>
              <a:gdLst/>
              <a:ahLst/>
              <a:cxnLst/>
              <a:rect l="l" t="t" r="r" b="b"/>
              <a:pathLst>
                <a:path w="4133" h="5871" extrusionOk="0">
                  <a:moveTo>
                    <a:pt x="2108" y="334"/>
                  </a:moveTo>
                  <a:cubicBezTo>
                    <a:pt x="2049" y="1203"/>
                    <a:pt x="227" y="3858"/>
                    <a:pt x="72" y="4489"/>
                  </a:cubicBezTo>
                  <a:cubicBezTo>
                    <a:pt x="72" y="4489"/>
                    <a:pt x="1" y="5037"/>
                    <a:pt x="370" y="5346"/>
                  </a:cubicBezTo>
                  <a:cubicBezTo>
                    <a:pt x="989" y="5870"/>
                    <a:pt x="3549" y="5715"/>
                    <a:pt x="3906" y="5227"/>
                  </a:cubicBezTo>
                  <a:cubicBezTo>
                    <a:pt x="3906" y="5227"/>
                    <a:pt x="4132" y="4882"/>
                    <a:pt x="4049" y="4358"/>
                  </a:cubicBezTo>
                  <a:cubicBezTo>
                    <a:pt x="4025" y="4144"/>
                    <a:pt x="3632" y="3275"/>
                    <a:pt x="3656" y="3191"/>
                  </a:cubicBezTo>
                  <a:cubicBezTo>
                    <a:pt x="3680" y="3096"/>
                    <a:pt x="3954" y="2870"/>
                    <a:pt x="3906" y="2536"/>
                  </a:cubicBezTo>
                  <a:cubicBezTo>
                    <a:pt x="3847" y="2203"/>
                    <a:pt x="3775" y="1822"/>
                    <a:pt x="3656" y="1643"/>
                  </a:cubicBezTo>
                  <a:cubicBezTo>
                    <a:pt x="3597" y="1548"/>
                    <a:pt x="2918" y="584"/>
                    <a:pt x="2668" y="334"/>
                  </a:cubicBezTo>
                  <a:cubicBezTo>
                    <a:pt x="2334" y="0"/>
                    <a:pt x="2108" y="334"/>
                    <a:pt x="2108" y="334"/>
                  </a:cubicBezTo>
                  <a:close/>
                </a:path>
              </a:pathLst>
            </a:custGeom>
            <a:solidFill>
              <a:srgbClr val="1D3F4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Calibri"/>
                <a:buNone/>
              </a:pPr>
              <a:endParaRPr sz="1900" b="0" i="0" u="none" strike="noStrike" cap="none">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500"/>
                                        <p:tgtEl>
                                          <p:spTgt spid="1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1"/>
                                        </p:tgtEl>
                                        <p:attrNameLst>
                                          <p:attrName>style.visibility</p:attrName>
                                        </p:attrNameLst>
                                      </p:cBhvr>
                                      <p:to>
                                        <p:strVal val="visible"/>
                                      </p:to>
                                    </p:set>
                                    <p:animEffect transition="in" filter="fade">
                                      <p:cBhvr>
                                        <p:cTn id="12" dur="500"/>
                                        <p:tgtEl>
                                          <p:spTgt spid="131"/>
                                        </p:tgtEl>
                                      </p:cBhvr>
                                    </p:animEffect>
                                  </p:childTnLst>
                                </p:cTn>
                              </p:par>
                              <p:par>
                                <p:cTn id="13" presetID="10" presetClass="entr" presetSubtype="0" fill="hold" nodeType="withEffect">
                                  <p:stCondLst>
                                    <p:cond delay="0"/>
                                  </p:stCondLst>
                                  <p:childTnLst>
                                    <p:set>
                                      <p:cBhvr>
                                        <p:cTn id="14" dur="1" fill="hold">
                                          <p:stCondLst>
                                            <p:cond delay="0"/>
                                          </p:stCondLst>
                                        </p:cTn>
                                        <p:tgtEl>
                                          <p:spTgt spid="132"/>
                                        </p:tgtEl>
                                        <p:attrNameLst>
                                          <p:attrName>style.visibility</p:attrName>
                                        </p:attrNameLst>
                                      </p:cBhvr>
                                      <p:to>
                                        <p:strVal val="visible"/>
                                      </p:to>
                                    </p:set>
                                    <p:animEffect transition="in" filter="fade">
                                      <p:cBhvr>
                                        <p:cTn id="15"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10"/>
          <p:cNvSpPr txBox="1">
            <a:spLocks noGrp="1"/>
          </p:cNvSpPr>
          <p:nvPr>
            <p:ph type="title"/>
          </p:nvPr>
        </p:nvSpPr>
        <p:spPr>
          <a:xfrm>
            <a:off x="1053728" y="2428778"/>
            <a:ext cx="10298000" cy="641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s-CO" sz="5400" b="1">
                <a:solidFill>
                  <a:srgbClr val="9191F0"/>
                </a:solidFill>
                <a:latin typeface="Century Gothic"/>
                <a:ea typeface="Century Gothic"/>
                <a:cs typeface="Century Gothic"/>
                <a:sym typeface="Century Gothic"/>
              </a:rPr>
              <a:t>¡Muchas gracias!</a:t>
            </a:r>
            <a:endParaRPr sz="5400" b="1">
              <a:solidFill>
                <a:srgbClr val="9191F0"/>
              </a:solidFill>
              <a:latin typeface="Century Gothic"/>
              <a:ea typeface="Century Gothic"/>
              <a:cs typeface="Century Gothic"/>
              <a:sym typeface="Century Gothic"/>
            </a:endParaRPr>
          </a:p>
        </p:txBody>
      </p:sp>
      <p:sp>
        <p:nvSpPr>
          <p:cNvPr id="330" name="Google Shape;330;p10"/>
          <p:cNvSpPr txBox="1"/>
          <p:nvPr/>
        </p:nvSpPr>
        <p:spPr>
          <a:xfrm>
            <a:off x="582804" y="5205046"/>
            <a:ext cx="7023798"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1400">
                <a:solidFill>
                  <a:schemeClr val="dk1"/>
                </a:solidFill>
                <a:latin typeface="Century Gothic"/>
                <a:ea typeface="Century Gothic"/>
                <a:cs typeface="Century Gothic"/>
                <a:sym typeface="Century Gothic"/>
              </a:rPr>
              <a:t>Elaborado por: </a:t>
            </a:r>
            <a:endParaRPr/>
          </a:p>
          <a:p>
            <a:pPr marL="0" marR="0" lvl="0" indent="0" algn="l" rtl="0">
              <a:spcBef>
                <a:spcPts val="0"/>
              </a:spcBef>
              <a:spcAft>
                <a:spcPts val="0"/>
              </a:spcAft>
              <a:buNone/>
            </a:pPr>
            <a:r>
              <a:rPr lang="es-CO" sz="1400">
                <a:solidFill>
                  <a:schemeClr val="dk1"/>
                </a:solidFill>
                <a:latin typeface="Century Gothic"/>
                <a:ea typeface="Century Gothic"/>
                <a:cs typeface="Century Gothic"/>
                <a:sym typeface="Century Gothic"/>
              </a:rPr>
              <a:t>Jenny Quirama</a:t>
            </a:r>
            <a:endParaRPr/>
          </a:p>
          <a:p>
            <a:pPr marL="0" marR="0" lvl="0" indent="0" algn="l" rtl="0">
              <a:spcBef>
                <a:spcPts val="0"/>
              </a:spcBef>
              <a:spcAft>
                <a:spcPts val="0"/>
              </a:spcAft>
              <a:buNone/>
            </a:pPr>
            <a:r>
              <a:rPr lang="es-CO" sz="1400" b="1">
                <a:solidFill>
                  <a:schemeClr val="dk1"/>
                </a:solidFill>
                <a:latin typeface="Century Gothic"/>
                <a:ea typeface="Century Gothic"/>
                <a:cs typeface="Century Gothic"/>
                <a:sym typeface="Century Gothic"/>
              </a:rPr>
              <a:t>Subdirección de Evaluación Educativa.</a:t>
            </a:r>
            <a:endParaRPr sz="1400" b="1">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s-CO" sz="1400">
                <a:solidFill>
                  <a:schemeClr val="dk1"/>
                </a:solidFill>
                <a:latin typeface="Century Gothic"/>
                <a:ea typeface="Century Gothic"/>
                <a:cs typeface="Century Gothic"/>
                <a:sym typeface="Century Gothic"/>
              </a:rPr>
              <a:t>Claudia Castro </a:t>
            </a:r>
            <a:endParaRPr/>
          </a:p>
          <a:p>
            <a:pPr marL="0" marR="0" lvl="0" indent="0" algn="l" rtl="0">
              <a:spcBef>
                <a:spcPts val="0"/>
              </a:spcBef>
              <a:spcAft>
                <a:spcPts val="0"/>
              </a:spcAft>
              <a:buNone/>
            </a:pPr>
            <a:r>
              <a:rPr lang="es-CO" sz="1400" b="1">
                <a:solidFill>
                  <a:schemeClr val="dk1"/>
                </a:solidFill>
                <a:latin typeface="Century Gothic"/>
                <a:ea typeface="Century Gothic"/>
                <a:cs typeface="Century Gothic"/>
                <a:sym typeface="Century Gothic"/>
              </a:rPr>
              <a:t>Coordinadora Especialista en Evaluación de Aprendizajes.</a:t>
            </a:r>
            <a:endParaRPr/>
          </a:p>
          <a:p>
            <a:pPr marL="0" marR="0" lvl="0" indent="0" algn="l" rtl="0">
              <a:spcBef>
                <a:spcPts val="0"/>
              </a:spcBef>
              <a:spcAft>
                <a:spcPts val="0"/>
              </a:spcAft>
              <a:buNone/>
            </a:pPr>
            <a:r>
              <a:rPr lang="es-CO" sz="1400">
                <a:solidFill>
                  <a:schemeClr val="dk1"/>
                </a:solidFill>
                <a:latin typeface="Century Gothic"/>
                <a:ea typeface="Century Gothic"/>
                <a:cs typeface="Century Gothic"/>
                <a:sym typeface="Century Gothic"/>
              </a:rPr>
              <a:t>2021</a:t>
            </a:r>
            <a:endParaRPr sz="1400">
              <a:solidFill>
                <a:schemeClr val="dk1"/>
              </a:solidFill>
              <a:latin typeface="Century Gothic"/>
              <a:ea typeface="Century Gothic"/>
              <a:cs typeface="Century Gothic"/>
              <a:sym typeface="Century Gothic"/>
            </a:endParaRPr>
          </a:p>
        </p:txBody>
      </p:sp>
      <p:grpSp>
        <p:nvGrpSpPr>
          <p:cNvPr id="331" name="Google Shape;331;p10"/>
          <p:cNvGrpSpPr/>
          <p:nvPr/>
        </p:nvGrpSpPr>
        <p:grpSpPr>
          <a:xfrm>
            <a:off x="1271051" y="1738938"/>
            <a:ext cx="1918897" cy="2662879"/>
            <a:chOff x="366700" y="1753220"/>
            <a:chExt cx="1918897" cy="2662879"/>
          </a:xfrm>
        </p:grpSpPr>
        <p:sp>
          <p:nvSpPr>
            <p:cNvPr id="332" name="Google Shape;332;p10"/>
            <p:cNvSpPr/>
            <p:nvPr/>
          </p:nvSpPr>
          <p:spPr>
            <a:xfrm>
              <a:off x="1649706" y="3223286"/>
              <a:ext cx="485456" cy="1066826"/>
            </a:xfrm>
            <a:custGeom>
              <a:avLst/>
              <a:gdLst/>
              <a:ahLst/>
              <a:cxnLst/>
              <a:rect l="l" t="t" r="r" b="b"/>
              <a:pathLst>
                <a:path w="7109" h="15622" extrusionOk="0">
                  <a:moveTo>
                    <a:pt x="465" y="4274"/>
                  </a:moveTo>
                  <a:cubicBezTo>
                    <a:pt x="2727" y="5489"/>
                    <a:pt x="3882" y="5727"/>
                    <a:pt x="3882" y="5727"/>
                  </a:cubicBezTo>
                  <a:cubicBezTo>
                    <a:pt x="3882" y="5727"/>
                    <a:pt x="2429" y="6644"/>
                    <a:pt x="2715" y="8882"/>
                  </a:cubicBezTo>
                  <a:cubicBezTo>
                    <a:pt x="3001" y="11121"/>
                    <a:pt x="3049" y="13383"/>
                    <a:pt x="2429" y="14919"/>
                  </a:cubicBezTo>
                  <a:cubicBezTo>
                    <a:pt x="2429" y="14919"/>
                    <a:pt x="2775" y="15621"/>
                    <a:pt x="3727" y="15347"/>
                  </a:cubicBezTo>
                  <a:lnTo>
                    <a:pt x="4180" y="14585"/>
                  </a:lnTo>
                  <a:cubicBezTo>
                    <a:pt x="4180" y="14585"/>
                    <a:pt x="5311" y="10882"/>
                    <a:pt x="6001" y="9120"/>
                  </a:cubicBezTo>
                  <a:cubicBezTo>
                    <a:pt x="6692" y="7358"/>
                    <a:pt x="7109" y="5775"/>
                    <a:pt x="7061" y="5334"/>
                  </a:cubicBezTo>
                  <a:cubicBezTo>
                    <a:pt x="7001" y="4608"/>
                    <a:pt x="6382" y="3000"/>
                    <a:pt x="5132" y="1500"/>
                  </a:cubicBezTo>
                  <a:cubicBezTo>
                    <a:pt x="3870" y="0"/>
                    <a:pt x="1" y="2941"/>
                    <a:pt x="1" y="2941"/>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333" name="Google Shape;333;p10"/>
            <p:cNvSpPr/>
            <p:nvPr/>
          </p:nvSpPr>
          <p:spPr>
            <a:xfrm>
              <a:off x="1544815" y="3089097"/>
              <a:ext cx="455409" cy="426130"/>
            </a:xfrm>
            <a:custGeom>
              <a:avLst/>
              <a:gdLst/>
              <a:ahLst/>
              <a:cxnLst/>
              <a:rect l="l" t="t" r="r" b="b"/>
              <a:pathLst>
                <a:path w="6669" h="6240" extrusionOk="0">
                  <a:moveTo>
                    <a:pt x="501" y="5049"/>
                  </a:moveTo>
                  <a:cubicBezTo>
                    <a:pt x="1191" y="5835"/>
                    <a:pt x="1989" y="6239"/>
                    <a:pt x="1989" y="6239"/>
                  </a:cubicBezTo>
                  <a:cubicBezTo>
                    <a:pt x="1989" y="6239"/>
                    <a:pt x="1715" y="5549"/>
                    <a:pt x="1810" y="5037"/>
                  </a:cubicBezTo>
                  <a:cubicBezTo>
                    <a:pt x="1810" y="5037"/>
                    <a:pt x="2858" y="5180"/>
                    <a:pt x="3989" y="4561"/>
                  </a:cubicBezTo>
                  <a:cubicBezTo>
                    <a:pt x="5132" y="3942"/>
                    <a:pt x="6073" y="3275"/>
                    <a:pt x="6668" y="3465"/>
                  </a:cubicBezTo>
                  <a:cubicBezTo>
                    <a:pt x="6668" y="3465"/>
                    <a:pt x="4870" y="1560"/>
                    <a:pt x="3561" y="774"/>
                  </a:cubicBezTo>
                  <a:cubicBezTo>
                    <a:pt x="2251" y="1"/>
                    <a:pt x="1" y="2429"/>
                    <a:pt x="1" y="2429"/>
                  </a:cubicBezTo>
                  <a:close/>
                </a:path>
              </a:pathLst>
            </a:custGeom>
            <a:solidFill>
              <a:srgbClr val="54C6A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334" name="Google Shape;334;p10"/>
            <p:cNvSpPr/>
            <p:nvPr/>
          </p:nvSpPr>
          <p:spPr>
            <a:xfrm>
              <a:off x="531754" y="3467148"/>
              <a:ext cx="894430" cy="474137"/>
            </a:xfrm>
            <a:custGeom>
              <a:avLst/>
              <a:gdLst/>
              <a:ahLst/>
              <a:cxnLst/>
              <a:rect l="l" t="t" r="r" b="b"/>
              <a:pathLst>
                <a:path w="13098" h="6943" extrusionOk="0">
                  <a:moveTo>
                    <a:pt x="13097" y="2239"/>
                  </a:moveTo>
                  <a:cubicBezTo>
                    <a:pt x="11728" y="3680"/>
                    <a:pt x="10454" y="4823"/>
                    <a:pt x="9323" y="5216"/>
                  </a:cubicBezTo>
                  <a:cubicBezTo>
                    <a:pt x="8192" y="5597"/>
                    <a:pt x="5882" y="4752"/>
                    <a:pt x="846" y="6918"/>
                  </a:cubicBezTo>
                  <a:cubicBezTo>
                    <a:pt x="798" y="6930"/>
                    <a:pt x="751" y="6942"/>
                    <a:pt x="703" y="6930"/>
                  </a:cubicBezTo>
                  <a:cubicBezTo>
                    <a:pt x="501" y="6907"/>
                    <a:pt x="1" y="6788"/>
                    <a:pt x="36" y="6287"/>
                  </a:cubicBezTo>
                  <a:cubicBezTo>
                    <a:pt x="72" y="5656"/>
                    <a:pt x="584" y="5609"/>
                    <a:pt x="774" y="5525"/>
                  </a:cubicBezTo>
                  <a:cubicBezTo>
                    <a:pt x="2406" y="4835"/>
                    <a:pt x="3203" y="4323"/>
                    <a:pt x="4465" y="3192"/>
                  </a:cubicBezTo>
                  <a:cubicBezTo>
                    <a:pt x="5739" y="2061"/>
                    <a:pt x="7490" y="2561"/>
                    <a:pt x="7894" y="2418"/>
                  </a:cubicBezTo>
                  <a:cubicBezTo>
                    <a:pt x="8299" y="2263"/>
                    <a:pt x="8263" y="1656"/>
                    <a:pt x="8418" y="1120"/>
                  </a:cubicBezTo>
                  <a:cubicBezTo>
                    <a:pt x="8573" y="584"/>
                    <a:pt x="9907" y="1"/>
                    <a:pt x="11038" y="287"/>
                  </a:cubicBezTo>
                  <a:cubicBezTo>
                    <a:pt x="12181" y="596"/>
                    <a:pt x="13097" y="2239"/>
                    <a:pt x="13097" y="2239"/>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335" name="Google Shape;335;p10"/>
            <p:cNvSpPr/>
            <p:nvPr/>
          </p:nvSpPr>
          <p:spPr>
            <a:xfrm>
              <a:off x="366700" y="3837959"/>
              <a:ext cx="270009" cy="437466"/>
            </a:xfrm>
            <a:custGeom>
              <a:avLst/>
              <a:gdLst/>
              <a:ahLst/>
              <a:cxnLst/>
              <a:rect l="l" t="t" r="r" b="b"/>
              <a:pathLst>
                <a:path w="3954" h="6406" extrusionOk="0">
                  <a:moveTo>
                    <a:pt x="2799" y="250"/>
                  </a:moveTo>
                  <a:cubicBezTo>
                    <a:pt x="2918" y="179"/>
                    <a:pt x="2691" y="0"/>
                    <a:pt x="2418" y="107"/>
                  </a:cubicBezTo>
                  <a:cubicBezTo>
                    <a:pt x="2144" y="215"/>
                    <a:pt x="763" y="465"/>
                    <a:pt x="489" y="417"/>
                  </a:cubicBezTo>
                  <a:cubicBezTo>
                    <a:pt x="203" y="369"/>
                    <a:pt x="1" y="619"/>
                    <a:pt x="24" y="881"/>
                  </a:cubicBezTo>
                  <a:cubicBezTo>
                    <a:pt x="60" y="1500"/>
                    <a:pt x="703" y="3858"/>
                    <a:pt x="774" y="4465"/>
                  </a:cubicBezTo>
                  <a:cubicBezTo>
                    <a:pt x="846" y="5084"/>
                    <a:pt x="1548" y="6406"/>
                    <a:pt x="2691" y="6311"/>
                  </a:cubicBezTo>
                  <a:cubicBezTo>
                    <a:pt x="3834" y="6215"/>
                    <a:pt x="3025" y="4691"/>
                    <a:pt x="3025" y="4167"/>
                  </a:cubicBezTo>
                  <a:cubicBezTo>
                    <a:pt x="3037" y="3346"/>
                    <a:pt x="3668" y="2417"/>
                    <a:pt x="3751" y="2250"/>
                  </a:cubicBezTo>
                  <a:cubicBezTo>
                    <a:pt x="3953" y="1858"/>
                    <a:pt x="3811" y="1346"/>
                    <a:pt x="3453" y="1405"/>
                  </a:cubicBezTo>
                  <a:cubicBezTo>
                    <a:pt x="2334" y="1596"/>
                    <a:pt x="2322" y="560"/>
                    <a:pt x="2799" y="250"/>
                  </a:cubicBezTo>
                  <a:close/>
                </a:path>
              </a:pathLst>
            </a:custGeom>
            <a:solidFill>
              <a:srgbClr val="1D3F4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336" name="Google Shape;336;p10"/>
            <p:cNvSpPr/>
            <p:nvPr/>
          </p:nvSpPr>
          <p:spPr>
            <a:xfrm>
              <a:off x="1106607" y="3155748"/>
              <a:ext cx="571635" cy="493600"/>
            </a:xfrm>
            <a:custGeom>
              <a:avLst/>
              <a:gdLst/>
              <a:ahLst/>
              <a:cxnLst/>
              <a:rect l="l" t="t" r="r" b="b"/>
              <a:pathLst>
                <a:path w="8371" h="7228" extrusionOk="0">
                  <a:moveTo>
                    <a:pt x="8370" y="1096"/>
                  </a:moveTo>
                  <a:cubicBezTo>
                    <a:pt x="7465" y="3847"/>
                    <a:pt x="5346" y="6299"/>
                    <a:pt x="4679" y="6799"/>
                  </a:cubicBezTo>
                  <a:cubicBezTo>
                    <a:pt x="4679" y="6799"/>
                    <a:pt x="4358" y="6573"/>
                    <a:pt x="2941" y="6906"/>
                  </a:cubicBezTo>
                  <a:cubicBezTo>
                    <a:pt x="1524" y="7228"/>
                    <a:pt x="1917" y="5621"/>
                    <a:pt x="1917" y="5621"/>
                  </a:cubicBezTo>
                  <a:cubicBezTo>
                    <a:pt x="1917" y="5621"/>
                    <a:pt x="346" y="6275"/>
                    <a:pt x="0" y="5680"/>
                  </a:cubicBezTo>
                  <a:cubicBezTo>
                    <a:pt x="0" y="5680"/>
                    <a:pt x="679" y="3097"/>
                    <a:pt x="1358" y="2120"/>
                  </a:cubicBezTo>
                  <a:cubicBezTo>
                    <a:pt x="2036" y="1144"/>
                    <a:pt x="1965" y="1144"/>
                    <a:pt x="2036" y="799"/>
                  </a:cubicBezTo>
                  <a:cubicBezTo>
                    <a:pt x="2108" y="453"/>
                    <a:pt x="2822" y="37"/>
                    <a:pt x="5120" y="25"/>
                  </a:cubicBezTo>
                  <a:cubicBezTo>
                    <a:pt x="7418" y="1"/>
                    <a:pt x="8370" y="1096"/>
                    <a:pt x="8370" y="1096"/>
                  </a:cubicBezTo>
                  <a:close/>
                </a:path>
              </a:pathLst>
            </a:custGeom>
            <a:solidFill>
              <a:srgbClr val="54C6A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337" name="Google Shape;337;p10"/>
            <p:cNvSpPr/>
            <p:nvPr/>
          </p:nvSpPr>
          <p:spPr>
            <a:xfrm>
              <a:off x="1154546" y="2265459"/>
              <a:ext cx="341574" cy="891185"/>
            </a:xfrm>
            <a:custGeom>
              <a:avLst/>
              <a:gdLst/>
              <a:ahLst/>
              <a:cxnLst/>
              <a:rect l="l" t="t" r="r" b="b"/>
              <a:pathLst>
                <a:path w="5002" h="13050" extrusionOk="0">
                  <a:moveTo>
                    <a:pt x="4954" y="1"/>
                  </a:moveTo>
                  <a:cubicBezTo>
                    <a:pt x="3275" y="1048"/>
                    <a:pt x="1596" y="2382"/>
                    <a:pt x="1239" y="2953"/>
                  </a:cubicBezTo>
                  <a:cubicBezTo>
                    <a:pt x="870" y="3525"/>
                    <a:pt x="1" y="5799"/>
                    <a:pt x="1298" y="9430"/>
                  </a:cubicBezTo>
                  <a:cubicBezTo>
                    <a:pt x="1298" y="9430"/>
                    <a:pt x="1084" y="10038"/>
                    <a:pt x="656" y="10609"/>
                  </a:cubicBezTo>
                  <a:cubicBezTo>
                    <a:pt x="227" y="11181"/>
                    <a:pt x="1" y="11919"/>
                    <a:pt x="144" y="12478"/>
                  </a:cubicBezTo>
                  <a:cubicBezTo>
                    <a:pt x="298" y="13050"/>
                    <a:pt x="1763" y="12990"/>
                    <a:pt x="2180" y="12585"/>
                  </a:cubicBezTo>
                  <a:cubicBezTo>
                    <a:pt x="2596" y="12181"/>
                    <a:pt x="3049" y="10930"/>
                    <a:pt x="2775" y="10454"/>
                  </a:cubicBezTo>
                  <a:cubicBezTo>
                    <a:pt x="2489" y="9978"/>
                    <a:pt x="2037" y="9514"/>
                    <a:pt x="1965" y="9276"/>
                  </a:cubicBezTo>
                  <a:cubicBezTo>
                    <a:pt x="1882" y="9037"/>
                    <a:pt x="2418" y="5656"/>
                    <a:pt x="3715" y="4370"/>
                  </a:cubicBezTo>
                  <a:cubicBezTo>
                    <a:pt x="5001" y="3084"/>
                    <a:pt x="4954" y="1"/>
                    <a:pt x="4954" y="1"/>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338" name="Google Shape;338;p10"/>
            <p:cNvSpPr/>
            <p:nvPr/>
          </p:nvSpPr>
          <p:spPr>
            <a:xfrm>
              <a:off x="1618840" y="1936987"/>
              <a:ext cx="234226" cy="344796"/>
            </a:xfrm>
            <a:custGeom>
              <a:avLst/>
              <a:gdLst/>
              <a:ahLst/>
              <a:cxnLst/>
              <a:rect l="l" t="t" r="r" b="b"/>
              <a:pathLst>
                <a:path w="3430" h="5049" extrusionOk="0">
                  <a:moveTo>
                    <a:pt x="3429" y="2572"/>
                  </a:moveTo>
                  <a:cubicBezTo>
                    <a:pt x="2989" y="3132"/>
                    <a:pt x="2119" y="4358"/>
                    <a:pt x="1905" y="5049"/>
                  </a:cubicBezTo>
                  <a:cubicBezTo>
                    <a:pt x="1905" y="5049"/>
                    <a:pt x="12" y="4549"/>
                    <a:pt x="0" y="3953"/>
                  </a:cubicBezTo>
                  <a:cubicBezTo>
                    <a:pt x="0" y="3953"/>
                    <a:pt x="369" y="3156"/>
                    <a:pt x="822" y="1572"/>
                  </a:cubicBezTo>
                  <a:cubicBezTo>
                    <a:pt x="1274" y="0"/>
                    <a:pt x="2929" y="1060"/>
                    <a:pt x="3167" y="1560"/>
                  </a:cubicBezTo>
                  <a:cubicBezTo>
                    <a:pt x="3417" y="2048"/>
                    <a:pt x="3429" y="2572"/>
                    <a:pt x="3429" y="2572"/>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339" name="Google Shape;339;p10"/>
            <p:cNvSpPr/>
            <p:nvPr/>
          </p:nvSpPr>
          <p:spPr>
            <a:xfrm>
              <a:off x="1577320" y="1753220"/>
              <a:ext cx="335906" cy="322875"/>
            </a:xfrm>
            <a:custGeom>
              <a:avLst/>
              <a:gdLst/>
              <a:ahLst/>
              <a:cxnLst/>
              <a:rect l="l" t="t" r="r" b="b"/>
              <a:pathLst>
                <a:path w="4919" h="4728" extrusionOk="0">
                  <a:moveTo>
                    <a:pt x="4859" y="2037"/>
                  </a:moveTo>
                  <a:cubicBezTo>
                    <a:pt x="4918" y="1894"/>
                    <a:pt x="4883" y="1715"/>
                    <a:pt x="4763" y="1608"/>
                  </a:cubicBezTo>
                  <a:cubicBezTo>
                    <a:pt x="4656" y="1513"/>
                    <a:pt x="4466" y="1489"/>
                    <a:pt x="4335" y="1572"/>
                  </a:cubicBezTo>
                  <a:cubicBezTo>
                    <a:pt x="4561" y="1429"/>
                    <a:pt x="4597" y="1060"/>
                    <a:pt x="4418" y="882"/>
                  </a:cubicBezTo>
                  <a:cubicBezTo>
                    <a:pt x="4228" y="691"/>
                    <a:pt x="3859" y="727"/>
                    <a:pt x="3716" y="953"/>
                  </a:cubicBezTo>
                  <a:cubicBezTo>
                    <a:pt x="3668" y="1036"/>
                    <a:pt x="3632" y="1156"/>
                    <a:pt x="3537" y="1167"/>
                  </a:cubicBezTo>
                  <a:cubicBezTo>
                    <a:pt x="3406" y="1203"/>
                    <a:pt x="3335" y="953"/>
                    <a:pt x="3251" y="703"/>
                  </a:cubicBezTo>
                  <a:cubicBezTo>
                    <a:pt x="3108" y="263"/>
                    <a:pt x="1977" y="1"/>
                    <a:pt x="1370" y="763"/>
                  </a:cubicBezTo>
                  <a:cubicBezTo>
                    <a:pt x="1180" y="1001"/>
                    <a:pt x="1168" y="1275"/>
                    <a:pt x="1465" y="1441"/>
                  </a:cubicBezTo>
                  <a:cubicBezTo>
                    <a:pt x="1227" y="1429"/>
                    <a:pt x="989" y="1429"/>
                    <a:pt x="763" y="1513"/>
                  </a:cubicBezTo>
                  <a:cubicBezTo>
                    <a:pt x="537" y="1584"/>
                    <a:pt x="334" y="1739"/>
                    <a:pt x="263" y="1965"/>
                  </a:cubicBezTo>
                  <a:cubicBezTo>
                    <a:pt x="180" y="2191"/>
                    <a:pt x="263" y="2465"/>
                    <a:pt x="477" y="2572"/>
                  </a:cubicBezTo>
                  <a:cubicBezTo>
                    <a:pt x="572" y="2620"/>
                    <a:pt x="680" y="2632"/>
                    <a:pt x="787" y="2668"/>
                  </a:cubicBezTo>
                  <a:cubicBezTo>
                    <a:pt x="882" y="2703"/>
                    <a:pt x="989" y="2775"/>
                    <a:pt x="1001" y="2870"/>
                  </a:cubicBezTo>
                  <a:cubicBezTo>
                    <a:pt x="1013" y="3025"/>
                    <a:pt x="846" y="3132"/>
                    <a:pt x="692" y="3144"/>
                  </a:cubicBezTo>
                  <a:cubicBezTo>
                    <a:pt x="537" y="3168"/>
                    <a:pt x="382" y="3132"/>
                    <a:pt x="239" y="3203"/>
                  </a:cubicBezTo>
                  <a:cubicBezTo>
                    <a:pt x="72" y="3287"/>
                    <a:pt x="1" y="3525"/>
                    <a:pt x="60" y="3703"/>
                  </a:cubicBezTo>
                  <a:cubicBezTo>
                    <a:pt x="132" y="3894"/>
                    <a:pt x="322" y="4013"/>
                    <a:pt x="513" y="4049"/>
                  </a:cubicBezTo>
                  <a:cubicBezTo>
                    <a:pt x="703" y="4084"/>
                    <a:pt x="906" y="4037"/>
                    <a:pt x="1084" y="3954"/>
                  </a:cubicBezTo>
                  <a:cubicBezTo>
                    <a:pt x="1049" y="4227"/>
                    <a:pt x="1192" y="4537"/>
                    <a:pt x="1442" y="4632"/>
                  </a:cubicBezTo>
                  <a:cubicBezTo>
                    <a:pt x="1715" y="4727"/>
                    <a:pt x="2013" y="4585"/>
                    <a:pt x="2192" y="4358"/>
                  </a:cubicBezTo>
                  <a:cubicBezTo>
                    <a:pt x="2358" y="4132"/>
                    <a:pt x="2430" y="3846"/>
                    <a:pt x="2489" y="3573"/>
                  </a:cubicBezTo>
                  <a:cubicBezTo>
                    <a:pt x="2620" y="3763"/>
                    <a:pt x="2847" y="3894"/>
                    <a:pt x="3073" y="3906"/>
                  </a:cubicBezTo>
                  <a:cubicBezTo>
                    <a:pt x="3418" y="3942"/>
                    <a:pt x="3751" y="3739"/>
                    <a:pt x="3966" y="3477"/>
                  </a:cubicBezTo>
                  <a:cubicBezTo>
                    <a:pt x="4168" y="3227"/>
                    <a:pt x="4275" y="2930"/>
                    <a:pt x="4406" y="2632"/>
                  </a:cubicBezTo>
                  <a:cubicBezTo>
                    <a:pt x="4513" y="2394"/>
                    <a:pt x="4752" y="2263"/>
                    <a:pt x="4859" y="2037"/>
                  </a:cubicBezTo>
                  <a:close/>
                </a:path>
              </a:pathLst>
            </a:custGeom>
            <a:solidFill>
              <a:srgbClr val="1D3F4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340" name="Google Shape;340;p10"/>
            <p:cNvSpPr/>
            <p:nvPr/>
          </p:nvSpPr>
          <p:spPr>
            <a:xfrm>
              <a:off x="1709868" y="1890619"/>
              <a:ext cx="219613" cy="258614"/>
            </a:xfrm>
            <a:custGeom>
              <a:avLst/>
              <a:gdLst/>
              <a:ahLst/>
              <a:cxnLst/>
              <a:rect l="l" t="t" r="r" b="b"/>
              <a:pathLst>
                <a:path w="3216" h="3787" extrusionOk="0">
                  <a:moveTo>
                    <a:pt x="1310" y="1715"/>
                  </a:moveTo>
                  <a:cubicBezTo>
                    <a:pt x="1048" y="1715"/>
                    <a:pt x="1001" y="858"/>
                    <a:pt x="501" y="1001"/>
                  </a:cubicBezTo>
                  <a:cubicBezTo>
                    <a:pt x="1" y="1144"/>
                    <a:pt x="513" y="2299"/>
                    <a:pt x="798" y="2144"/>
                  </a:cubicBezTo>
                  <a:cubicBezTo>
                    <a:pt x="1084" y="2001"/>
                    <a:pt x="1084" y="2049"/>
                    <a:pt x="1132" y="2156"/>
                  </a:cubicBezTo>
                  <a:cubicBezTo>
                    <a:pt x="1179" y="2263"/>
                    <a:pt x="1227" y="3144"/>
                    <a:pt x="1810" y="3466"/>
                  </a:cubicBezTo>
                  <a:cubicBezTo>
                    <a:pt x="2394" y="3787"/>
                    <a:pt x="2811" y="3489"/>
                    <a:pt x="2858" y="2346"/>
                  </a:cubicBezTo>
                  <a:cubicBezTo>
                    <a:pt x="2858" y="2346"/>
                    <a:pt x="3215" y="2203"/>
                    <a:pt x="3203" y="2037"/>
                  </a:cubicBezTo>
                  <a:cubicBezTo>
                    <a:pt x="3192" y="1858"/>
                    <a:pt x="2727" y="1739"/>
                    <a:pt x="2775" y="1501"/>
                  </a:cubicBezTo>
                  <a:cubicBezTo>
                    <a:pt x="2822" y="1251"/>
                    <a:pt x="2882" y="727"/>
                    <a:pt x="2584" y="358"/>
                  </a:cubicBezTo>
                  <a:cubicBezTo>
                    <a:pt x="2299" y="1"/>
                    <a:pt x="1822" y="382"/>
                    <a:pt x="1894" y="644"/>
                  </a:cubicBezTo>
                  <a:cubicBezTo>
                    <a:pt x="1953" y="906"/>
                    <a:pt x="1787" y="1120"/>
                    <a:pt x="1608" y="1025"/>
                  </a:cubicBezTo>
                  <a:cubicBezTo>
                    <a:pt x="1441" y="918"/>
                    <a:pt x="1810" y="1715"/>
                    <a:pt x="1310" y="1715"/>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341" name="Google Shape;341;p10"/>
            <p:cNvSpPr/>
            <p:nvPr/>
          </p:nvSpPr>
          <p:spPr>
            <a:xfrm>
              <a:off x="1243184" y="2190682"/>
              <a:ext cx="635074" cy="1101791"/>
            </a:xfrm>
            <a:custGeom>
              <a:avLst/>
              <a:gdLst/>
              <a:ahLst/>
              <a:cxnLst/>
              <a:rect l="l" t="t" r="r" b="b"/>
              <a:pathLst>
                <a:path w="9300" h="16134" extrusionOk="0">
                  <a:moveTo>
                    <a:pt x="7406" y="1322"/>
                  </a:moveTo>
                  <a:cubicBezTo>
                    <a:pt x="6597" y="893"/>
                    <a:pt x="6775" y="203"/>
                    <a:pt x="5704" y="107"/>
                  </a:cubicBezTo>
                  <a:cubicBezTo>
                    <a:pt x="4644" y="0"/>
                    <a:pt x="3858" y="119"/>
                    <a:pt x="3834" y="274"/>
                  </a:cubicBezTo>
                  <a:cubicBezTo>
                    <a:pt x="3822" y="417"/>
                    <a:pt x="3858" y="905"/>
                    <a:pt x="3656" y="1096"/>
                  </a:cubicBezTo>
                  <a:cubicBezTo>
                    <a:pt x="3453" y="1286"/>
                    <a:pt x="2894" y="1834"/>
                    <a:pt x="2572" y="2846"/>
                  </a:cubicBezTo>
                  <a:cubicBezTo>
                    <a:pt x="2251" y="3858"/>
                    <a:pt x="1965" y="5382"/>
                    <a:pt x="1965" y="7906"/>
                  </a:cubicBezTo>
                  <a:cubicBezTo>
                    <a:pt x="1965" y="10430"/>
                    <a:pt x="1501" y="11775"/>
                    <a:pt x="1215" y="11966"/>
                  </a:cubicBezTo>
                  <a:cubicBezTo>
                    <a:pt x="929" y="12156"/>
                    <a:pt x="0" y="12907"/>
                    <a:pt x="36" y="14931"/>
                  </a:cubicBezTo>
                  <a:cubicBezTo>
                    <a:pt x="36" y="14931"/>
                    <a:pt x="262" y="14585"/>
                    <a:pt x="2465" y="15264"/>
                  </a:cubicBezTo>
                  <a:cubicBezTo>
                    <a:pt x="4668" y="15943"/>
                    <a:pt x="5370" y="16133"/>
                    <a:pt x="6370" y="15228"/>
                  </a:cubicBezTo>
                  <a:cubicBezTo>
                    <a:pt x="7382" y="14335"/>
                    <a:pt x="7668" y="14061"/>
                    <a:pt x="7978" y="13930"/>
                  </a:cubicBezTo>
                  <a:cubicBezTo>
                    <a:pt x="7978" y="13930"/>
                    <a:pt x="7680" y="13192"/>
                    <a:pt x="7561" y="13252"/>
                  </a:cubicBezTo>
                  <a:cubicBezTo>
                    <a:pt x="7430" y="13311"/>
                    <a:pt x="7120" y="12764"/>
                    <a:pt x="7216" y="12014"/>
                  </a:cubicBezTo>
                  <a:cubicBezTo>
                    <a:pt x="7311" y="11263"/>
                    <a:pt x="8835" y="7692"/>
                    <a:pt x="9097" y="5144"/>
                  </a:cubicBezTo>
                  <a:cubicBezTo>
                    <a:pt x="9299" y="3096"/>
                    <a:pt x="7406" y="1322"/>
                    <a:pt x="7406" y="1322"/>
                  </a:cubicBezTo>
                  <a:close/>
                </a:path>
              </a:pathLst>
            </a:custGeom>
            <a:solidFill>
              <a:srgbClr val="CAE7E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342" name="Google Shape;342;p10"/>
            <p:cNvSpPr/>
            <p:nvPr/>
          </p:nvSpPr>
          <p:spPr>
            <a:xfrm>
              <a:off x="1461913" y="2241899"/>
              <a:ext cx="823684" cy="617205"/>
            </a:xfrm>
            <a:custGeom>
              <a:avLst/>
              <a:gdLst/>
              <a:ahLst/>
              <a:cxnLst/>
              <a:rect l="l" t="t" r="r" b="b"/>
              <a:pathLst>
                <a:path w="12062" h="9038" extrusionOk="0">
                  <a:moveTo>
                    <a:pt x="4846" y="5953"/>
                  </a:moveTo>
                  <a:cubicBezTo>
                    <a:pt x="4489" y="5049"/>
                    <a:pt x="4989" y="3965"/>
                    <a:pt x="5203" y="2739"/>
                  </a:cubicBezTo>
                  <a:cubicBezTo>
                    <a:pt x="5418" y="1500"/>
                    <a:pt x="4477" y="0"/>
                    <a:pt x="3060" y="596"/>
                  </a:cubicBezTo>
                  <a:cubicBezTo>
                    <a:pt x="1643" y="1191"/>
                    <a:pt x="0" y="4715"/>
                    <a:pt x="1822" y="7835"/>
                  </a:cubicBezTo>
                  <a:cubicBezTo>
                    <a:pt x="1822" y="7835"/>
                    <a:pt x="2703" y="9037"/>
                    <a:pt x="4846" y="8597"/>
                  </a:cubicBezTo>
                  <a:cubicBezTo>
                    <a:pt x="6977" y="8168"/>
                    <a:pt x="7680" y="7525"/>
                    <a:pt x="8311" y="7382"/>
                  </a:cubicBezTo>
                  <a:cubicBezTo>
                    <a:pt x="8311" y="7382"/>
                    <a:pt x="8966" y="7894"/>
                    <a:pt x="9192" y="8085"/>
                  </a:cubicBezTo>
                  <a:cubicBezTo>
                    <a:pt x="9418" y="8275"/>
                    <a:pt x="10847" y="8037"/>
                    <a:pt x="11145" y="7870"/>
                  </a:cubicBezTo>
                  <a:cubicBezTo>
                    <a:pt x="11442" y="7704"/>
                    <a:pt x="12061" y="6811"/>
                    <a:pt x="11549" y="6418"/>
                  </a:cubicBezTo>
                  <a:cubicBezTo>
                    <a:pt x="11359" y="6263"/>
                    <a:pt x="10966" y="6453"/>
                    <a:pt x="10252" y="6406"/>
                  </a:cubicBezTo>
                  <a:cubicBezTo>
                    <a:pt x="10037" y="6394"/>
                    <a:pt x="9549" y="6108"/>
                    <a:pt x="9549" y="6108"/>
                  </a:cubicBezTo>
                  <a:cubicBezTo>
                    <a:pt x="9549" y="6108"/>
                    <a:pt x="10144" y="5787"/>
                    <a:pt x="10061" y="5525"/>
                  </a:cubicBezTo>
                  <a:cubicBezTo>
                    <a:pt x="9990" y="5275"/>
                    <a:pt x="9799" y="5370"/>
                    <a:pt x="9716" y="5501"/>
                  </a:cubicBezTo>
                  <a:cubicBezTo>
                    <a:pt x="9644" y="5644"/>
                    <a:pt x="8978" y="5894"/>
                    <a:pt x="8859" y="5989"/>
                  </a:cubicBezTo>
                  <a:cubicBezTo>
                    <a:pt x="8739" y="6084"/>
                    <a:pt x="8251" y="6834"/>
                    <a:pt x="8251" y="6834"/>
                  </a:cubicBezTo>
                  <a:cubicBezTo>
                    <a:pt x="8251" y="6834"/>
                    <a:pt x="7346" y="6882"/>
                    <a:pt x="6537" y="6799"/>
                  </a:cubicBezTo>
                  <a:cubicBezTo>
                    <a:pt x="5453" y="6692"/>
                    <a:pt x="4846" y="5953"/>
                    <a:pt x="4846" y="5953"/>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343" name="Google Shape;343;p10"/>
            <p:cNvSpPr/>
            <p:nvPr/>
          </p:nvSpPr>
          <p:spPr>
            <a:xfrm>
              <a:off x="1755417" y="4195659"/>
              <a:ext cx="468384" cy="220440"/>
            </a:xfrm>
            <a:custGeom>
              <a:avLst/>
              <a:gdLst/>
              <a:ahLst/>
              <a:cxnLst/>
              <a:rect l="l" t="t" r="r" b="b"/>
              <a:pathLst>
                <a:path w="6859" h="3228" extrusionOk="0">
                  <a:moveTo>
                    <a:pt x="953" y="430"/>
                  </a:moveTo>
                  <a:cubicBezTo>
                    <a:pt x="786" y="49"/>
                    <a:pt x="465" y="394"/>
                    <a:pt x="512" y="513"/>
                  </a:cubicBezTo>
                  <a:cubicBezTo>
                    <a:pt x="548" y="620"/>
                    <a:pt x="250" y="1799"/>
                    <a:pt x="131" y="2251"/>
                  </a:cubicBezTo>
                  <a:cubicBezTo>
                    <a:pt x="0" y="2716"/>
                    <a:pt x="489" y="3013"/>
                    <a:pt x="1465" y="3120"/>
                  </a:cubicBezTo>
                  <a:cubicBezTo>
                    <a:pt x="2441" y="3228"/>
                    <a:pt x="3382" y="3144"/>
                    <a:pt x="4632" y="3144"/>
                  </a:cubicBezTo>
                  <a:cubicBezTo>
                    <a:pt x="5894" y="3144"/>
                    <a:pt x="6811" y="2727"/>
                    <a:pt x="6835" y="2489"/>
                  </a:cubicBezTo>
                  <a:cubicBezTo>
                    <a:pt x="6858" y="2239"/>
                    <a:pt x="6525" y="1954"/>
                    <a:pt x="6382" y="1965"/>
                  </a:cubicBezTo>
                  <a:cubicBezTo>
                    <a:pt x="6239" y="1977"/>
                    <a:pt x="4977" y="1763"/>
                    <a:pt x="4799" y="1680"/>
                  </a:cubicBezTo>
                  <a:cubicBezTo>
                    <a:pt x="4632" y="1608"/>
                    <a:pt x="3703" y="60"/>
                    <a:pt x="3191" y="37"/>
                  </a:cubicBezTo>
                  <a:cubicBezTo>
                    <a:pt x="2679" y="1"/>
                    <a:pt x="2525" y="763"/>
                    <a:pt x="2096" y="858"/>
                  </a:cubicBezTo>
                  <a:cubicBezTo>
                    <a:pt x="1286" y="1049"/>
                    <a:pt x="953" y="430"/>
                    <a:pt x="953" y="430"/>
                  </a:cubicBezTo>
                  <a:close/>
                </a:path>
              </a:pathLst>
            </a:custGeom>
            <a:solidFill>
              <a:srgbClr val="1D3F4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grpSp>
      <p:grpSp>
        <p:nvGrpSpPr>
          <p:cNvPr id="344" name="Google Shape;344;p10"/>
          <p:cNvGrpSpPr/>
          <p:nvPr/>
        </p:nvGrpSpPr>
        <p:grpSpPr>
          <a:xfrm>
            <a:off x="8725838" y="2005644"/>
            <a:ext cx="2013751" cy="2495122"/>
            <a:chOff x="6417150" y="2072555"/>
            <a:chExt cx="2013751" cy="2495122"/>
          </a:xfrm>
        </p:grpSpPr>
        <p:sp>
          <p:nvSpPr>
            <p:cNvPr id="345" name="Google Shape;345;p10"/>
            <p:cNvSpPr/>
            <p:nvPr/>
          </p:nvSpPr>
          <p:spPr>
            <a:xfrm>
              <a:off x="6417150" y="4008586"/>
              <a:ext cx="200538" cy="374983"/>
            </a:xfrm>
            <a:custGeom>
              <a:avLst/>
              <a:gdLst/>
              <a:ahLst/>
              <a:cxnLst/>
              <a:rect l="l" t="t" r="r" b="b"/>
              <a:pathLst>
                <a:path w="2490" h="4656" extrusionOk="0">
                  <a:moveTo>
                    <a:pt x="2275" y="667"/>
                  </a:moveTo>
                  <a:cubicBezTo>
                    <a:pt x="2239" y="322"/>
                    <a:pt x="1489" y="500"/>
                    <a:pt x="1061" y="250"/>
                  </a:cubicBezTo>
                  <a:cubicBezTo>
                    <a:pt x="620" y="0"/>
                    <a:pt x="382" y="179"/>
                    <a:pt x="239" y="810"/>
                  </a:cubicBezTo>
                  <a:cubicBezTo>
                    <a:pt x="96" y="1429"/>
                    <a:pt x="37" y="2394"/>
                    <a:pt x="25" y="2846"/>
                  </a:cubicBezTo>
                  <a:cubicBezTo>
                    <a:pt x="1" y="3298"/>
                    <a:pt x="537" y="4560"/>
                    <a:pt x="787" y="4608"/>
                  </a:cubicBezTo>
                  <a:cubicBezTo>
                    <a:pt x="1049" y="4656"/>
                    <a:pt x="1477" y="4144"/>
                    <a:pt x="1501" y="3953"/>
                  </a:cubicBezTo>
                  <a:cubicBezTo>
                    <a:pt x="1537" y="3763"/>
                    <a:pt x="1453" y="3036"/>
                    <a:pt x="1608" y="2894"/>
                  </a:cubicBezTo>
                  <a:cubicBezTo>
                    <a:pt x="1751" y="2739"/>
                    <a:pt x="2251" y="2001"/>
                    <a:pt x="2370" y="1560"/>
                  </a:cubicBezTo>
                  <a:cubicBezTo>
                    <a:pt x="2489" y="1131"/>
                    <a:pt x="2275" y="667"/>
                    <a:pt x="2275" y="667"/>
                  </a:cubicBezTo>
                  <a:close/>
                </a:path>
              </a:pathLst>
            </a:custGeom>
            <a:solidFill>
              <a:srgbClr val="588E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346" name="Google Shape;346;p10"/>
            <p:cNvSpPr/>
            <p:nvPr/>
          </p:nvSpPr>
          <p:spPr>
            <a:xfrm>
              <a:off x="6560023" y="3222303"/>
              <a:ext cx="928356" cy="912007"/>
            </a:xfrm>
            <a:custGeom>
              <a:avLst/>
              <a:gdLst/>
              <a:ahLst/>
              <a:cxnLst/>
              <a:rect l="l" t="t" r="r" b="b"/>
              <a:pathLst>
                <a:path w="11527" h="11324" extrusionOk="0">
                  <a:moveTo>
                    <a:pt x="11526" y="1870"/>
                  </a:moveTo>
                  <a:cubicBezTo>
                    <a:pt x="11181" y="3822"/>
                    <a:pt x="8812" y="8644"/>
                    <a:pt x="7990" y="9037"/>
                  </a:cubicBezTo>
                  <a:cubicBezTo>
                    <a:pt x="7168" y="9430"/>
                    <a:pt x="4406" y="8906"/>
                    <a:pt x="596" y="11323"/>
                  </a:cubicBezTo>
                  <a:cubicBezTo>
                    <a:pt x="596" y="11323"/>
                    <a:pt x="1" y="11156"/>
                    <a:pt x="501" y="10430"/>
                  </a:cubicBezTo>
                  <a:cubicBezTo>
                    <a:pt x="501" y="10430"/>
                    <a:pt x="620" y="10597"/>
                    <a:pt x="1394" y="9787"/>
                  </a:cubicBezTo>
                  <a:cubicBezTo>
                    <a:pt x="2168" y="8978"/>
                    <a:pt x="4049" y="6668"/>
                    <a:pt x="6121" y="7275"/>
                  </a:cubicBezTo>
                  <a:cubicBezTo>
                    <a:pt x="6121" y="7275"/>
                    <a:pt x="6537" y="7204"/>
                    <a:pt x="6776" y="6644"/>
                  </a:cubicBezTo>
                  <a:cubicBezTo>
                    <a:pt x="7002" y="6084"/>
                    <a:pt x="7442" y="2739"/>
                    <a:pt x="7692" y="1370"/>
                  </a:cubicBezTo>
                  <a:cubicBezTo>
                    <a:pt x="7942" y="0"/>
                    <a:pt x="11526" y="1870"/>
                    <a:pt x="11526" y="1870"/>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347" name="Google Shape;347;p10"/>
            <p:cNvSpPr/>
            <p:nvPr/>
          </p:nvSpPr>
          <p:spPr>
            <a:xfrm>
              <a:off x="7103729" y="3118732"/>
              <a:ext cx="254176" cy="342365"/>
            </a:xfrm>
            <a:custGeom>
              <a:avLst/>
              <a:gdLst/>
              <a:ahLst/>
              <a:cxnLst/>
              <a:rect l="l" t="t" r="r" b="b"/>
              <a:pathLst>
                <a:path w="3156" h="4251" extrusionOk="0">
                  <a:moveTo>
                    <a:pt x="1239" y="0"/>
                  </a:moveTo>
                  <a:cubicBezTo>
                    <a:pt x="548" y="810"/>
                    <a:pt x="584" y="1132"/>
                    <a:pt x="548" y="1739"/>
                  </a:cubicBezTo>
                  <a:cubicBezTo>
                    <a:pt x="525" y="2191"/>
                    <a:pt x="429" y="2751"/>
                    <a:pt x="215" y="2882"/>
                  </a:cubicBezTo>
                  <a:cubicBezTo>
                    <a:pt x="1" y="3025"/>
                    <a:pt x="1656" y="4251"/>
                    <a:pt x="2406" y="3418"/>
                  </a:cubicBezTo>
                  <a:cubicBezTo>
                    <a:pt x="3156" y="2596"/>
                    <a:pt x="2406" y="429"/>
                    <a:pt x="2406" y="429"/>
                  </a:cubicBezTo>
                  <a:close/>
                </a:path>
              </a:pathLst>
            </a:custGeom>
            <a:solidFill>
              <a:srgbClr val="588E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348" name="Google Shape;348;p10"/>
            <p:cNvSpPr/>
            <p:nvPr/>
          </p:nvSpPr>
          <p:spPr>
            <a:xfrm>
              <a:off x="7540965" y="3092799"/>
              <a:ext cx="126685" cy="91249"/>
            </a:xfrm>
            <a:custGeom>
              <a:avLst/>
              <a:gdLst/>
              <a:ahLst/>
              <a:cxnLst/>
              <a:rect l="l" t="t" r="r" b="b"/>
              <a:pathLst>
                <a:path w="1573" h="1133" extrusionOk="0">
                  <a:moveTo>
                    <a:pt x="1525" y="441"/>
                  </a:moveTo>
                  <a:cubicBezTo>
                    <a:pt x="1573" y="763"/>
                    <a:pt x="263" y="1132"/>
                    <a:pt x="263" y="1132"/>
                  </a:cubicBezTo>
                  <a:cubicBezTo>
                    <a:pt x="263" y="1132"/>
                    <a:pt x="1" y="251"/>
                    <a:pt x="1" y="239"/>
                  </a:cubicBezTo>
                  <a:cubicBezTo>
                    <a:pt x="1" y="227"/>
                    <a:pt x="1477" y="1"/>
                    <a:pt x="1525" y="441"/>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349" name="Google Shape;349;p10"/>
            <p:cNvSpPr/>
            <p:nvPr/>
          </p:nvSpPr>
          <p:spPr>
            <a:xfrm>
              <a:off x="7251434" y="3393927"/>
              <a:ext cx="178391" cy="63061"/>
            </a:xfrm>
            <a:custGeom>
              <a:avLst/>
              <a:gdLst/>
              <a:ahLst/>
              <a:cxnLst/>
              <a:rect l="l" t="t" r="r" b="b"/>
              <a:pathLst>
                <a:path w="2215" h="783" extrusionOk="0">
                  <a:moveTo>
                    <a:pt x="2084" y="1"/>
                  </a:moveTo>
                  <a:cubicBezTo>
                    <a:pt x="2084" y="1"/>
                    <a:pt x="0" y="310"/>
                    <a:pt x="346" y="608"/>
                  </a:cubicBezTo>
                  <a:cubicBezTo>
                    <a:pt x="502" y="741"/>
                    <a:pt x="817" y="782"/>
                    <a:pt x="1145" y="782"/>
                  </a:cubicBezTo>
                  <a:cubicBezTo>
                    <a:pt x="1664" y="782"/>
                    <a:pt x="2215" y="679"/>
                    <a:pt x="2215" y="679"/>
                  </a:cubicBezTo>
                  <a:lnTo>
                    <a:pt x="2084" y="1"/>
                  </a:lnTo>
                  <a:close/>
                </a:path>
              </a:pathLst>
            </a:custGeom>
            <a:solidFill>
              <a:srgbClr val="1E31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350" name="Google Shape;350;p10"/>
            <p:cNvSpPr/>
            <p:nvPr/>
          </p:nvSpPr>
          <p:spPr>
            <a:xfrm>
              <a:off x="8060751" y="4192694"/>
              <a:ext cx="370150" cy="374983"/>
            </a:xfrm>
            <a:custGeom>
              <a:avLst/>
              <a:gdLst/>
              <a:ahLst/>
              <a:cxnLst/>
              <a:rect l="l" t="t" r="r" b="b"/>
              <a:pathLst>
                <a:path w="4596" h="4656" extrusionOk="0">
                  <a:moveTo>
                    <a:pt x="191" y="2786"/>
                  </a:moveTo>
                  <a:cubicBezTo>
                    <a:pt x="0" y="2798"/>
                    <a:pt x="298" y="3620"/>
                    <a:pt x="929" y="4132"/>
                  </a:cubicBezTo>
                  <a:cubicBezTo>
                    <a:pt x="1572" y="4656"/>
                    <a:pt x="2000" y="3894"/>
                    <a:pt x="2203" y="3644"/>
                  </a:cubicBezTo>
                  <a:cubicBezTo>
                    <a:pt x="2393" y="3406"/>
                    <a:pt x="2489" y="3227"/>
                    <a:pt x="3310" y="2715"/>
                  </a:cubicBezTo>
                  <a:cubicBezTo>
                    <a:pt x="4132" y="2203"/>
                    <a:pt x="4596" y="1286"/>
                    <a:pt x="4417" y="643"/>
                  </a:cubicBezTo>
                  <a:cubicBezTo>
                    <a:pt x="4239" y="0"/>
                    <a:pt x="3310" y="1001"/>
                    <a:pt x="3191" y="1001"/>
                  </a:cubicBezTo>
                  <a:cubicBezTo>
                    <a:pt x="3072" y="1001"/>
                    <a:pt x="905" y="1120"/>
                    <a:pt x="762" y="1822"/>
                  </a:cubicBezTo>
                  <a:cubicBezTo>
                    <a:pt x="619" y="2536"/>
                    <a:pt x="310" y="2786"/>
                    <a:pt x="191" y="2786"/>
                  </a:cubicBezTo>
                  <a:close/>
                </a:path>
              </a:pathLst>
            </a:custGeom>
            <a:solidFill>
              <a:srgbClr val="588E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351" name="Google Shape;351;p10"/>
            <p:cNvSpPr/>
            <p:nvPr/>
          </p:nvSpPr>
          <p:spPr>
            <a:xfrm>
              <a:off x="7350172" y="3244370"/>
              <a:ext cx="772032" cy="1188089"/>
            </a:xfrm>
            <a:custGeom>
              <a:avLst/>
              <a:gdLst/>
              <a:ahLst/>
              <a:cxnLst/>
              <a:rect l="l" t="t" r="r" b="b"/>
              <a:pathLst>
                <a:path w="9586" h="14752" extrusionOk="0">
                  <a:moveTo>
                    <a:pt x="4620" y="1917"/>
                  </a:moveTo>
                  <a:cubicBezTo>
                    <a:pt x="6049" y="4882"/>
                    <a:pt x="6382" y="6549"/>
                    <a:pt x="6490" y="7442"/>
                  </a:cubicBezTo>
                  <a:cubicBezTo>
                    <a:pt x="6597" y="8334"/>
                    <a:pt x="9585" y="13609"/>
                    <a:pt x="9585" y="13609"/>
                  </a:cubicBezTo>
                  <a:cubicBezTo>
                    <a:pt x="9502" y="13823"/>
                    <a:pt x="9538" y="14561"/>
                    <a:pt x="9383" y="14657"/>
                  </a:cubicBezTo>
                  <a:cubicBezTo>
                    <a:pt x="9228" y="14752"/>
                    <a:pt x="9014" y="14561"/>
                    <a:pt x="9014" y="14561"/>
                  </a:cubicBezTo>
                  <a:cubicBezTo>
                    <a:pt x="9014" y="14561"/>
                    <a:pt x="8490" y="13514"/>
                    <a:pt x="7490" y="12561"/>
                  </a:cubicBezTo>
                  <a:cubicBezTo>
                    <a:pt x="6478" y="11609"/>
                    <a:pt x="4799" y="11418"/>
                    <a:pt x="4620" y="7811"/>
                  </a:cubicBezTo>
                  <a:cubicBezTo>
                    <a:pt x="4620" y="7811"/>
                    <a:pt x="4418" y="6941"/>
                    <a:pt x="2489" y="4941"/>
                  </a:cubicBezTo>
                  <a:cubicBezTo>
                    <a:pt x="560" y="2929"/>
                    <a:pt x="1" y="750"/>
                    <a:pt x="1" y="750"/>
                  </a:cubicBezTo>
                  <a:lnTo>
                    <a:pt x="3656" y="0"/>
                  </a:ln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352" name="Google Shape;352;p10"/>
            <p:cNvSpPr/>
            <p:nvPr/>
          </p:nvSpPr>
          <p:spPr>
            <a:xfrm>
              <a:off x="7226467" y="3082248"/>
              <a:ext cx="495869" cy="360647"/>
            </a:xfrm>
            <a:custGeom>
              <a:avLst/>
              <a:gdLst/>
              <a:ahLst/>
              <a:cxnLst/>
              <a:rect l="l" t="t" r="r" b="b"/>
              <a:pathLst>
                <a:path w="6157" h="4478" extrusionOk="0">
                  <a:moveTo>
                    <a:pt x="4537" y="620"/>
                  </a:moveTo>
                  <a:cubicBezTo>
                    <a:pt x="5037" y="1751"/>
                    <a:pt x="6156" y="3930"/>
                    <a:pt x="6156" y="3930"/>
                  </a:cubicBezTo>
                  <a:cubicBezTo>
                    <a:pt x="6156" y="3930"/>
                    <a:pt x="5501" y="4263"/>
                    <a:pt x="4775" y="3394"/>
                  </a:cubicBezTo>
                  <a:cubicBezTo>
                    <a:pt x="4775" y="3394"/>
                    <a:pt x="4716" y="4156"/>
                    <a:pt x="3334" y="4287"/>
                  </a:cubicBezTo>
                  <a:cubicBezTo>
                    <a:pt x="1953" y="4406"/>
                    <a:pt x="691" y="4192"/>
                    <a:pt x="656" y="4478"/>
                  </a:cubicBezTo>
                  <a:cubicBezTo>
                    <a:pt x="656" y="4478"/>
                    <a:pt x="358" y="4287"/>
                    <a:pt x="537" y="3859"/>
                  </a:cubicBezTo>
                  <a:cubicBezTo>
                    <a:pt x="715" y="3430"/>
                    <a:pt x="608" y="2799"/>
                    <a:pt x="548" y="2632"/>
                  </a:cubicBezTo>
                  <a:cubicBezTo>
                    <a:pt x="501" y="2477"/>
                    <a:pt x="1" y="1418"/>
                    <a:pt x="763" y="703"/>
                  </a:cubicBezTo>
                  <a:cubicBezTo>
                    <a:pt x="1525" y="1"/>
                    <a:pt x="4537" y="620"/>
                    <a:pt x="4537" y="620"/>
                  </a:cubicBezTo>
                  <a:close/>
                </a:path>
              </a:pathLst>
            </a:custGeom>
            <a:solidFill>
              <a:srgbClr val="588E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353" name="Google Shape;353;p10"/>
            <p:cNvSpPr/>
            <p:nvPr/>
          </p:nvSpPr>
          <p:spPr>
            <a:xfrm>
              <a:off x="7558280" y="2547240"/>
              <a:ext cx="189907" cy="293479"/>
            </a:xfrm>
            <a:custGeom>
              <a:avLst/>
              <a:gdLst/>
              <a:ahLst/>
              <a:cxnLst/>
              <a:rect l="l" t="t" r="r" b="b"/>
              <a:pathLst>
                <a:path w="2358" h="3644" extrusionOk="0">
                  <a:moveTo>
                    <a:pt x="405" y="3644"/>
                  </a:moveTo>
                  <a:cubicBezTo>
                    <a:pt x="405" y="3644"/>
                    <a:pt x="893" y="2655"/>
                    <a:pt x="1096" y="2393"/>
                  </a:cubicBezTo>
                  <a:cubicBezTo>
                    <a:pt x="1096" y="2393"/>
                    <a:pt x="1155" y="2346"/>
                    <a:pt x="1310" y="2393"/>
                  </a:cubicBezTo>
                  <a:cubicBezTo>
                    <a:pt x="1477" y="2453"/>
                    <a:pt x="2358" y="1381"/>
                    <a:pt x="2358" y="1298"/>
                  </a:cubicBezTo>
                  <a:cubicBezTo>
                    <a:pt x="2358" y="1227"/>
                    <a:pt x="2262" y="834"/>
                    <a:pt x="2036" y="691"/>
                  </a:cubicBezTo>
                  <a:cubicBezTo>
                    <a:pt x="1798" y="548"/>
                    <a:pt x="1739" y="334"/>
                    <a:pt x="1500" y="322"/>
                  </a:cubicBezTo>
                  <a:cubicBezTo>
                    <a:pt x="1250" y="322"/>
                    <a:pt x="1131" y="298"/>
                    <a:pt x="1012" y="488"/>
                  </a:cubicBezTo>
                  <a:cubicBezTo>
                    <a:pt x="905" y="679"/>
                    <a:pt x="822" y="762"/>
                    <a:pt x="822" y="762"/>
                  </a:cubicBezTo>
                  <a:cubicBezTo>
                    <a:pt x="822" y="762"/>
                    <a:pt x="917" y="346"/>
                    <a:pt x="786" y="179"/>
                  </a:cubicBezTo>
                  <a:cubicBezTo>
                    <a:pt x="643" y="0"/>
                    <a:pt x="465" y="119"/>
                    <a:pt x="477" y="179"/>
                  </a:cubicBezTo>
                  <a:cubicBezTo>
                    <a:pt x="477" y="238"/>
                    <a:pt x="524" y="608"/>
                    <a:pt x="441" y="786"/>
                  </a:cubicBezTo>
                  <a:cubicBezTo>
                    <a:pt x="357" y="953"/>
                    <a:pt x="274" y="1370"/>
                    <a:pt x="619" y="1691"/>
                  </a:cubicBezTo>
                  <a:cubicBezTo>
                    <a:pt x="619" y="1691"/>
                    <a:pt x="596" y="1953"/>
                    <a:pt x="298" y="2227"/>
                  </a:cubicBezTo>
                  <a:cubicBezTo>
                    <a:pt x="0" y="2501"/>
                    <a:pt x="405" y="3644"/>
                    <a:pt x="405" y="3644"/>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354" name="Google Shape;354;p10"/>
            <p:cNvSpPr/>
            <p:nvPr/>
          </p:nvSpPr>
          <p:spPr>
            <a:xfrm>
              <a:off x="7322387" y="2207776"/>
              <a:ext cx="254176" cy="281076"/>
            </a:xfrm>
            <a:custGeom>
              <a:avLst/>
              <a:gdLst/>
              <a:ahLst/>
              <a:cxnLst/>
              <a:rect l="l" t="t" r="r" b="b"/>
              <a:pathLst>
                <a:path w="3156" h="3490" extrusionOk="0">
                  <a:moveTo>
                    <a:pt x="1322" y="858"/>
                  </a:moveTo>
                  <a:cubicBezTo>
                    <a:pt x="1239" y="1477"/>
                    <a:pt x="334" y="2644"/>
                    <a:pt x="0" y="3037"/>
                  </a:cubicBezTo>
                  <a:cubicBezTo>
                    <a:pt x="0" y="3037"/>
                    <a:pt x="905" y="2929"/>
                    <a:pt x="1822" y="3489"/>
                  </a:cubicBezTo>
                  <a:cubicBezTo>
                    <a:pt x="1822" y="3489"/>
                    <a:pt x="2084" y="2477"/>
                    <a:pt x="3036" y="1727"/>
                  </a:cubicBezTo>
                  <a:cubicBezTo>
                    <a:pt x="3036" y="1727"/>
                    <a:pt x="3156" y="489"/>
                    <a:pt x="2251" y="239"/>
                  </a:cubicBezTo>
                  <a:cubicBezTo>
                    <a:pt x="1334" y="1"/>
                    <a:pt x="1322" y="858"/>
                    <a:pt x="1322" y="858"/>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355" name="Google Shape;355;p10"/>
            <p:cNvSpPr/>
            <p:nvPr/>
          </p:nvSpPr>
          <p:spPr>
            <a:xfrm>
              <a:off x="7184266" y="2441737"/>
              <a:ext cx="479520" cy="782583"/>
            </a:xfrm>
            <a:custGeom>
              <a:avLst/>
              <a:gdLst/>
              <a:ahLst/>
              <a:cxnLst/>
              <a:rect l="l" t="t" r="r" b="b"/>
              <a:pathLst>
                <a:path w="5954" h="9717" extrusionOk="0">
                  <a:moveTo>
                    <a:pt x="1715" y="132"/>
                  </a:moveTo>
                  <a:cubicBezTo>
                    <a:pt x="263" y="334"/>
                    <a:pt x="1" y="2299"/>
                    <a:pt x="656" y="3537"/>
                  </a:cubicBezTo>
                  <a:cubicBezTo>
                    <a:pt x="1322" y="4775"/>
                    <a:pt x="1430" y="6716"/>
                    <a:pt x="239" y="8406"/>
                  </a:cubicBezTo>
                  <a:cubicBezTo>
                    <a:pt x="239" y="8406"/>
                    <a:pt x="560" y="9716"/>
                    <a:pt x="2489" y="9264"/>
                  </a:cubicBezTo>
                  <a:cubicBezTo>
                    <a:pt x="3858" y="8930"/>
                    <a:pt x="5942" y="8133"/>
                    <a:pt x="5954" y="8525"/>
                  </a:cubicBezTo>
                  <a:cubicBezTo>
                    <a:pt x="5954" y="8525"/>
                    <a:pt x="5775" y="7811"/>
                    <a:pt x="5502" y="7537"/>
                  </a:cubicBezTo>
                  <a:cubicBezTo>
                    <a:pt x="5228" y="7263"/>
                    <a:pt x="4954" y="4942"/>
                    <a:pt x="5073" y="4311"/>
                  </a:cubicBezTo>
                  <a:cubicBezTo>
                    <a:pt x="5204" y="3680"/>
                    <a:pt x="5382" y="2799"/>
                    <a:pt x="3537" y="584"/>
                  </a:cubicBezTo>
                  <a:cubicBezTo>
                    <a:pt x="3537" y="584"/>
                    <a:pt x="2680" y="1"/>
                    <a:pt x="1715" y="132"/>
                  </a:cubicBezTo>
                  <a:close/>
                </a:path>
              </a:pathLst>
            </a:custGeom>
            <a:solidFill>
              <a:srgbClr val="FCD27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356" name="Google Shape;356;p10"/>
            <p:cNvSpPr/>
            <p:nvPr/>
          </p:nvSpPr>
          <p:spPr>
            <a:xfrm>
              <a:off x="6966655" y="2083105"/>
              <a:ext cx="439252" cy="342445"/>
            </a:xfrm>
            <a:custGeom>
              <a:avLst/>
              <a:gdLst/>
              <a:ahLst/>
              <a:cxnLst/>
              <a:rect l="l" t="t" r="r" b="b"/>
              <a:pathLst>
                <a:path w="5454" h="4252" extrusionOk="0">
                  <a:moveTo>
                    <a:pt x="5120" y="596"/>
                  </a:moveTo>
                  <a:cubicBezTo>
                    <a:pt x="5084" y="382"/>
                    <a:pt x="4906" y="179"/>
                    <a:pt x="4691" y="132"/>
                  </a:cubicBezTo>
                  <a:cubicBezTo>
                    <a:pt x="4465" y="84"/>
                    <a:pt x="4227" y="167"/>
                    <a:pt x="4096" y="358"/>
                  </a:cubicBezTo>
                  <a:cubicBezTo>
                    <a:pt x="4024" y="453"/>
                    <a:pt x="3965" y="584"/>
                    <a:pt x="3846" y="572"/>
                  </a:cubicBezTo>
                  <a:cubicBezTo>
                    <a:pt x="3703" y="560"/>
                    <a:pt x="3679" y="382"/>
                    <a:pt x="3620" y="263"/>
                  </a:cubicBezTo>
                  <a:cubicBezTo>
                    <a:pt x="3524" y="84"/>
                    <a:pt x="3310" y="1"/>
                    <a:pt x="3108" y="13"/>
                  </a:cubicBezTo>
                  <a:cubicBezTo>
                    <a:pt x="2905" y="25"/>
                    <a:pt x="2727" y="120"/>
                    <a:pt x="2548" y="215"/>
                  </a:cubicBezTo>
                  <a:cubicBezTo>
                    <a:pt x="2393" y="298"/>
                    <a:pt x="2227" y="394"/>
                    <a:pt x="2096" y="536"/>
                  </a:cubicBezTo>
                  <a:cubicBezTo>
                    <a:pt x="1977" y="679"/>
                    <a:pt x="1893" y="858"/>
                    <a:pt x="1905" y="1048"/>
                  </a:cubicBezTo>
                  <a:cubicBezTo>
                    <a:pt x="1917" y="1263"/>
                    <a:pt x="2072" y="1501"/>
                    <a:pt x="1953" y="1679"/>
                  </a:cubicBezTo>
                  <a:cubicBezTo>
                    <a:pt x="1893" y="1775"/>
                    <a:pt x="1786" y="1822"/>
                    <a:pt x="1679" y="1834"/>
                  </a:cubicBezTo>
                  <a:cubicBezTo>
                    <a:pt x="1572" y="1846"/>
                    <a:pt x="1453" y="1834"/>
                    <a:pt x="1346" y="1834"/>
                  </a:cubicBezTo>
                  <a:cubicBezTo>
                    <a:pt x="845" y="1834"/>
                    <a:pt x="357" y="2168"/>
                    <a:pt x="179" y="2632"/>
                  </a:cubicBezTo>
                  <a:cubicBezTo>
                    <a:pt x="0" y="3108"/>
                    <a:pt x="155" y="3680"/>
                    <a:pt x="536" y="4013"/>
                  </a:cubicBezTo>
                  <a:cubicBezTo>
                    <a:pt x="691" y="4156"/>
                    <a:pt x="905" y="4251"/>
                    <a:pt x="1107" y="4215"/>
                  </a:cubicBezTo>
                  <a:cubicBezTo>
                    <a:pt x="1322" y="4168"/>
                    <a:pt x="1488" y="3989"/>
                    <a:pt x="1560" y="3787"/>
                  </a:cubicBezTo>
                  <a:cubicBezTo>
                    <a:pt x="1643" y="3596"/>
                    <a:pt x="1655" y="3370"/>
                    <a:pt x="1655" y="3156"/>
                  </a:cubicBezTo>
                  <a:cubicBezTo>
                    <a:pt x="1655" y="2977"/>
                    <a:pt x="1655" y="2799"/>
                    <a:pt x="1738" y="2644"/>
                  </a:cubicBezTo>
                  <a:cubicBezTo>
                    <a:pt x="1822" y="2489"/>
                    <a:pt x="2024" y="2382"/>
                    <a:pt x="2179" y="2465"/>
                  </a:cubicBezTo>
                  <a:cubicBezTo>
                    <a:pt x="2358" y="2561"/>
                    <a:pt x="2346" y="2811"/>
                    <a:pt x="2417" y="3001"/>
                  </a:cubicBezTo>
                  <a:cubicBezTo>
                    <a:pt x="2524" y="3263"/>
                    <a:pt x="2810" y="3430"/>
                    <a:pt x="3096" y="3418"/>
                  </a:cubicBezTo>
                  <a:cubicBezTo>
                    <a:pt x="3382" y="3406"/>
                    <a:pt x="3655" y="3239"/>
                    <a:pt x="3810" y="3001"/>
                  </a:cubicBezTo>
                  <a:cubicBezTo>
                    <a:pt x="3977" y="2763"/>
                    <a:pt x="4036" y="2477"/>
                    <a:pt x="4036" y="2191"/>
                  </a:cubicBezTo>
                  <a:cubicBezTo>
                    <a:pt x="4036" y="2096"/>
                    <a:pt x="4024" y="2001"/>
                    <a:pt x="4060" y="1918"/>
                  </a:cubicBezTo>
                  <a:cubicBezTo>
                    <a:pt x="4108" y="1834"/>
                    <a:pt x="4203" y="1775"/>
                    <a:pt x="4286" y="1822"/>
                  </a:cubicBezTo>
                  <a:cubicBezTo>
                    <a:pt x="4382" y="1858"/>
                    <a:pt x="4382" y="1989"/>
                    <a:pt x="4453" y="2060"/>
                  </a:cubicBezTo>
                  <a:cubicBezTo>
                    <a:pt x="4548" y="2156"/>
                    <a:pt x="4739" y="2084"/>
                    <a:pt x="4822" y="1965"/>
                  </a:cubicBezTo>
                  <a:cubicBezTo>
                    <a:pt x="4906" y="1846"/>
                    <a:pt x="4929" y="1703"/>
                    <a:pt x="5001" y="1572"/>
                  </a:cubicBezTo>
                  <a:cubicBezTo>
                    <a:pt x="5072" y="1453"/>
                    <a:pt x="5215" y="1358"/>
                    <a:pt x="5358" y="1406"/>
                  </a:cubicBezTo>
                  <a:cubicBezTo>
                    <a:pt x="5453" y="1239"/>
                    <a:pt x="5382" y="1168"/>
                    <a:pt x="5275" y="1072"/>
                  </a:cubicBezTo>
                  <a:cubicBezTo>
                    <a:pt x="5120" y="929"/>
                    <a:pt x="5156" y="787"/>
                    <a:pt x="5120" y="596"/>
                  </a:cubicBezTo>
                  <a:close/>
                </a:path>
              </a:pathLst>
            </a:custGeom>
            <a:solidFill>
              <a:srgbClr val="1D3F4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357" name="Google Shape;357;p10"/>
            <p:cNvSpPr/>
            <p:nvPr/>
          </p:nvSpPr>
          <p:spPr>
            <a:xfrm>
              <a:off x="7638817" y="2176850"/>
              <a:ext cx="110739" cy="50578"/>
            </a:xfrm>
            <a:custGeom>
              <a:avLst/>
              <a:gdLst/>
              <a:ahLst/>
              <a:cxnLst/>
              <a:rect l="l" t="t" r="r" b="b"/>
              <a:pathLst>
                <a:path w="1375" h="628" extrusionOk="0">
                  <a:moveTo>
                    <a:pt x="1248" y="0"/>
                  </a:moveTo>
                  <a:cubicBezTo>
                    <a:pt x="913" y="0"/>
                    <a:pt x="0" y="265"/>
                    <a:pt x="0" y="265"/>
                  </a:cubicBezTo>
                  <a:lnTo>
                    <a:pt x="12" y="623"/>
                  </a:lnTo>
                  <a:cubicBezTo>
                    <a:pt x="58" y="626"/>
                    <a:pt x="103" y="628"/>
                    <a:pt x="148" y="628"/>
                  </a:cubicBezTo>
                  <a:cubicBezTo>
                    <a:pt x="833" y="628"/>
                    <a:pt x="1358" y="219"/>
                    <a:pt x="1370" y="51"/>
                  </a:cubicBezTo>
                  <a:cubicBezTo>
                    <a:pt x="1374" y="15"/>
                    <a:pt x="1327" y="0"/>
                    <a:pt x="1248" y="0"/>
                  </a:cubicBezTo>
                  <a:close/>
                </a:path>
              </a:pathLst>
            </a:custGeom>
            <a:solidFill>
              <a:srgbClr val="E9605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358" name="Google Shape;358;p10"/>
            <p:cNvSpPr/>
            <p:nvPr/>
          </p:nvSpPr>
          <p:spPr>
            <a:xfrm>
              <a:off x="7406790" y="2152125"/>
              <a:ext cx="167840" cy="191921"/>
            </a:xfrm>
            <a:custGeom>
              <a:avLst/>
              <a:gdLst/>
              <a:ahLst/>
              <a:cxnLst/>
              <a:rect l="l" t="t" r="r" b="b"/>
              <a:pathLst>
                <a:path w="2084" h="2383" extrusionOk="0">
                  <a:moveTo>
                    <a:pt x="72" y="1180"/>
                  </a:moveTo>
                  <a:cubicBezTo>
                    <a:pt x="0" y="1346"/>
                    <a:pt x="48" y="1596"/>
                    <a:pt x="119" y="1858"/>
                  </a:cubicBezTo>
                  <a:cubicBezTo>
                    <a:pt x="179" y="2132"/>
                    <a:pt x="345" y="2073"/>
                    <a:pt x="524" y="2227"/>
                  </a:cubicBezTo>
                  <a:cubicBezTo>
                    <a:pt x="714" y="2382"/>
                    <a:pt x="965" y="1680"/>
                    <a:pt x="1000" y="1394"/>
                  </a:cubicBezTo>
                  <a:cubicBezTo>
                    <a:pt x="1048" y="1108"/>
                    <a:pt x="1393" y="1501"/>
                    <a:pt x="1643" y="1287"/>
                  </a:cubicBezTo>
                  <a:cubicBezTo>
                    <a:pt x="1881" y="1061"/>
                    <a:pt x="2084" y="549"/>
                    <a:pt x="2060" y="394"/>
                  </a:cubicBezTo>
                  <a:cubicBezTo>
                    <a:pt x="2024" y="251"/>
                    <a:pt x="595" y="1"/>
                    <a:pt x="72" y="1180"/>
                  </a:cubicBezTo>
                  <a:close/>
                </a:path>
              </a:pathLst>
            </a:custGeom>
            <a:solidFill>
              <a:srgbClr val="1D3F4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359" name="Google Shape;359;p10"/>
            <p:cNvSpPr/>
            <p:nvPr/>
          </p:nvSpPr>
          <p:spPr>
            <a:xfrm>
              <a:off x="7462361" y="2183776"/>
              <a:ext cx="186122" cy="190954"/>
            </a:xfrm>
            <a:custGeom>
              <a:avLst/>
              <a:gdLst/>
              <a:ahLst/>
              <a:cxnLst/>
              <a:rect l="l" t="t" r="r" b="b"/>
              <a:pathLst>
                <a:path w="2311" h="2371" extrusionOk="0">
                  <a:moveTo>
                    <a:pt x="1370" y="1"/>
                  </a:moveTo>
                  <a:cubicBezTo>
                    <a:pt x="1144" y="132"/>
                    <a:pt x="1084" y="382"/>
                    <a:pt x="1048" y="596"/>
                  </a:cubicBezTo>
                  <a:cubicBezTo>
                    <a:pt x="1013" y="810"/>
                    <a:pt x="703" y="882"/>
                    <a:pt x="560" y="691"/>
                  </a:cubicBezTo>
                  <a:cubicBezTo>
                    <a:pt x="429" y="501"/>
                    <a:pt x="251" y="465"/>
                    <a:pt x="132" y="584"/>
                  </a:cubicBezTo>
                  <a:cubicBezTo>
                    <a:pt x="1" y="691"/>
                    <a:pt x="191" y="1144"/>
                    <a:pt x="394" y="1180"/>
                  </a:cubicBezTo>
                  <a:cubicBezTo>
                    <a:pt x="584" y="1215"/>
                    <a:pt x="584" y="1061"/>
                    <a:pt x="620" y="1049"/>
                  </a:cubicBezTo>
                  <a:cubicBezTo>
                    <a:pt x="667" y="1037"/>
                    <a:pt x="632" y="1227"/>
                    <a:pt x="727" y="1596"/>
                  </a:cubicBezTo>
                  <a:cubicBezTo>
                    <a:pt x="822" y="1965"/>
                    <a:pt x="1191" y="2370"/>
                    <a:pt x="1501" y="2287"/>
                  </a:cubicBezTo>
                  <a:cubicBezTo>
                    <a:pt x="1810" y="2203"/>
                    <a:pt x="2013" y="1703"/>
                    <a:pt x="2025" y="1572"/>
                  </a:cubicBezTo>
                  <a:cubicBezTo>
                    <a:pt x="2049" y="1453"/>
                    <a:pt x="2263" y="1501"/>
                    <a:pt x="2287" y="1406"/>
                  </a:cubicBezTo>
                  <a:cubicBezTo>
                    <a:pt x="2310" y="1322"/>
                    <a:pt x="2120" y="1084"/>
                    <a:pt x="2144" y="1001"/>
                  </a:cubicBezTo>
                  <a:cubicBezTo>
                    <a:pt x="2180" y="918"/>
                    <a:pt x="2287" y="894"/>
                    <a:pt x="2287" y="346"/>
                  </a:cubicBezTo>
                  <a:cubicBezTo>
                    <a:pt x="2287" y="346"/>
                    <a:pt x="1870" y="382"/>
                    <a:pt x="1370" y="1"/>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360" name="Google Shape;360;p10"/>
            <p:cNvSpPr/>
            <p:nvPr/>
          </p:nvSpPr>
          <p:spPr>
            <a:xfrm>
              <a:off x="7372240" y="2072555"/>
              <a:ext cx="377882" cy="181290"/>
            </a:xfrm>
            <a:custGeom>
              <a:avLst/>
              <a:gdLst/>
              <a:ahLst/>
              <a:cxnLst/>
              <a:rect l="l" t="t" r="r" b="b"/>
              <a:pathLst>
                <a:path w="4692" h="2251" extrusionOk="0">
                  <a:moveTo>
                    <a:pt x="477" y="2251"/>
                  </a:moveTo>
                  <a:cubicBezTo>
                    <a:pt x="358" y="2168"/>
                    <a:pt x="322" y="1775"/>
                    <a:pt x="227" y="1620"/>
                  </a:cubicBezTo>
                  <a:cubicBezTo>
                    <a:pt x="131" y="1465"/>
                    <a:pt x="0" y="1084"/>
                    <a:pt x="905" y="560"/>
                  </a:cubicBezTo>
                  <a:cubicBezTo>
                    <a:pt x="1798" y="25"/>
                    <a:pt x="2394" y="1"/>
                    <a:pt x="2632" y="191"/>
                  </a:cubicBezTo>
                  <a:cubicBezTo>
                    <a:pt x="2858" y="370"/>
                    <a:pt x="3334" y="834"/>
                    <a:pt x="3406" y="977"/>
                  </a:cubicBezTo>
                  <a:cubicBezTo>
                    <a:pt x="3406" y="977"/>
                    <a:pt x="3739" y="1096"/>
                    <a:pt x="4191" y="1120"/>
                  </a:cubicBezTo>
                  <a:cubicBezTo>
                    <a:pt x="4632" y="1144"/>
                    <a:pt x="4692" y="1215"/>
                    <a:pt x="4680" y="1346"/>
                  </a:cubicBezTo>
                  <a:cubicBezTo>
                    <a:pt x="4680" y="1346"/>
                    <a:pt x="4680" y="1275"/>
                    <a:pt x="4513" y="1382"/>
                  </a:cubicBezTo>
                  <a:cubicBezTo>
                    <a:pt x="4287" y="1549"/>
                    <a:pt x="3965" y="1691"/>
                    <a:pt x="3406" y="1727"/>
                  </a:cubicBezTo>
                  <a:cubicBezTo>
                    <a:pt x="2858" y="1763"/>
                    <a:pt x="2489" y="1382"/>
                    <a:pt x="2489" y="1382"/>
                  </a:cubicBezTo>
                  <a:cubicBezTo>
                    <a:pt x="2489" y="1382"/>
                    <a:pt x="1584" y="1596"/>
                    <a:pt x="477" y="2251"/>
                  </a:cubicBezTo>
                  <a:close/>
                </a:path>
              </a:pathLst>
            </a:custGeom>
            <a:solidFill>
              <a:srgbClr val="ED838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361" name="Google Shape;361;p10"/>
            <p:cNvSpPr/>
            <p:nvPr/>
          </p:nvSpPr>
          <p:spPr>
            <a:xfrm>
              <a:off x="7202548" y="2565442"/>
              <a:ext cx="119920" cy="150605"/>
            </a:xfrm>
            <a:custGeom>
              <a:avLst/>
              <a:gdLst/>
              <a:ahLst/>
              <a:cxnLst/>
              <a:rect l="l" t="t" r="r" b="b"/>
              <a:pathLst>
                <a:path w="1489" h="1870" extrusionOk="0">
                  <a:moveTo>
                    <a:pt x="1488" y="1751"/>
                  </a:moveTo>
                  <a:cubicBezTo>
                    <a:pt x="1322" y="1870"/>
                    <a:pt x="24" y="560"/>
                    <a:pt x="12" y="524"/>
                  </a:cubicBezTo>
                  <a:cubicBezTo>
                    <a:pt x="0" y="501"/>
                    <a:pt x="1286" y="1"/>
                    <a:pt x="1286" y="1"/>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362" name="Google Shape;362;p10"/>
            <p:cNvSpPr/>
            <p:nvPr/>
          </p:nvSpPr>
          <p:spPr>
            <a:xfrm>
              <a:off x="6940722" y="2538623"/>
              <a:ext cx="519789" cy="588810"/>
            </a:xfrm>
            <a:custGeom>
              <a:avLst/>
              <a:gdLst/>
              <a:ahLst/>
              <a:cxnLst/>
              <a:rect l="l" t="t" r="r" b="b"/>
              <a:pathLst>
                <a:path w="6454" h="7311" extrusionOk="0">
                  <a:moveTo>
                    <a:pt x="2715" y="0"/>
                  </a:moveTo>
                  <a:cubicBezTo>
                    <a:pt x="1263" y="1072"/>
                    <a:pt x="96" y="2655"/>
                    <a:pt x="84" y="3012"/>
                  </a:cubicBezTo>
                  <a:cubicBezTo>
                    <a:pt x="1" y="4906"/>
                    <a:pt x="3120" y="5251"/>
                    <a:pt x="3989" y="5834"/>
                  </a:cubicBezTo>
                  <a:cubicBezTo>
                    <a:pt x="3989" y="5834"/>
                    <a:pt x="4156" y="6465"/>
                    <a:pt x="4358" y="6620"/>
                  </a:cubicBezTo>
                  <a:cubicBezTo>
                    <a:pt x="4573" y="6775"/>
                    <a:pt x="5466" y="7061"/>
                    <a:pt x="5775" y="7192"/>
                  </a:cubicBezTo>
                  <a:cubicBezTo>
                    <a:pt x="6073" y="7311"/>
                    <a:pt x="6454" y="6703"/>
                    <a:pt x="6442" y="6406"/>
                  </a:cubicBezTo>
                  <a:cubicBezTo>
                    <a:pt x="6430" y="6108"/>
                    <a:pt x="5859" y="5739"/>
                    <a:pt x="5859" y="5739"/>
                  </a:cubicBezTo>
                  <a:cubicBezTo>
                    <a:pt x="5859" y="5739"/>
                    <a:pt x="6251" y="5763"/>
                    <a:pt x="6263" y="5668"/>
                  </a:cubicBezTo>
                  <a:cubicBezTo>
                    <a:pt x="6275" y="5572"/>
                    <a:pt x="5906" y="5489"/>
                    <a:pt x="5823" y="5287"/>
                  </a:cubicBezTo>
                  <a:cubicBezTo>
                    <a:pt x="5739" y="5096"/>
                    <a:pt x="5585" y="4953"/>
                    <a:pt x="5251" y="5108"/>
                  </a:cubicBezTo>
                  <a:cubicBezTo>
                    <a:pt x="4918" y="5263"/>
                    <a:pt x="4418" y="5453"/>
                    <a:pt x="4299" y="5406"/>
                  </a:cubicBezTo>
                  <a:cubicBezTo>
                    <a:pt x="4192" y="5346"/>
                    <a:pt x="2918" y="4525"/>
                    <a:pt x="2632" y="4024"/>
                  </a:cubicBezTo>
                  <a:cubicBezTo>
                    <a:pt x="2334" y="3512"/>
                    <a:pt x="2084" y="2953"/>
                    <a:pt x="1894" y="2679"/>
                  </a:cubicBezTo>
                  <a:cubicBezTo>
                    <a:pt x="1691" y="2393"/>
                    <a:pt x="4323" y="1262"/>
                    <a:pt x="4323" y="1262"/>
                  </a:cubicBezTo>
                  <a:cubicBezTo>
                    <a:pt x="4323" y="1262"/>
                    <a:pt x="3942" y="548"/>
                    <a:pt x="2715" y="0"/>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363" name="Google Shape;363;p10"/>
            <p:cNvSpPr/>
            <p:nvPr/>
          </p:nvSpPr>
          <p:spPr>
            <a:xfrm>
              <a:off x="7159380" y="2420636"/>
              <a:ext cx="283895" cy="285828"/>
            </a:xfrm>
            <a:custGeom>
              <a:avLst/>
              <a:gdLst/>
              <a:ahLst/>
              <a:cxnLst/>
              <a:rect l="l" t="t" r="r" b="b"/>
              <a:pathLst>
                <a:path w="3525" h="3549" extrusionOk="0">
                  <a:moveTo>
                    <a:pt x="0" y="1465"/>
                  </a:moveTo>
                  <a:cubicBezTo>
                    <a:pt x="917" y="644"/>
                    <a:pt x="2310" y="1"/>
                    <a:pt x="2917" y="632"/>
                  </a:cubicBezTo>
                  <a:cubicBezTo>
                    <a:pt x="3525" y="1263"/>
                    <a:pt x="3298" y="2525"/>
                    <a:pt x="2024" y="3549"/>
                  </a:cubicBezTo>
                  <a:cubicBezTo>
                    <a:pt x="2024" y="3549"/>
                    <a:pt x="1798" y="2394"/>
                    <a:pt x="0" y="1465"/>
                  </a:cubicBezTo>
                  <a:close/>
                </a:path>
              </a:pathLst>
            </a:custGeom>
            <a:solidFill>
              <a:srgbClr val="FCD27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9"/>
                                        </p:tgtEl>
                                        <p:attrNameLst>
                                          <p:attrName>style.visibility</p:attrName>
                                        </p:attrNameLst>
                                      </p:cBhvr>
                                      <p:to>
                                        <p:strVal val="visible"/>
                                      </p:to>
                                    </p:set>
                                    <p:animEffect transition="in" filter="fade">
                                      <p:cBhvr>
                                        <p:cTn id="7" dur="500"/>
                                        <p:tgtEl>
                                          <p:spTgt spid="3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0"/>
                                        </p:tgtEl>
                                        <p:attrNameLst>
                                          <p:attrName>style.visibility</p:attrName>
                                        </p:attrNameLst>
                                      </p:cBhvr>
                                      <p:to>
                                        <p:strVal val="visible"/>
                                      </p:to>
                                    </p:set>
                                    <p:animEffect transition="in" filter="fade">
                                      <p:cBhvr>
                                        <p:cTn id="12" dur="500"/>
                                        <p:tgtEl>
                                          <p:spTgt spid="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
          <p:cNvSpPr/>
          <p:nvPr/>
        </p:nvSpPr>
        <p:spPr>
          <a:xfrm>
            <a:off x="5097394" y="2169814"/>
            <a:ext cx="6276480" cy="955224"/>
          </a:xfrm>
          <a:prstGeom prst="roundRect">
            <a:avLst>
              <a:gd name="adj" fmla="val 12392"/>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None/>
            </a:pPr>
            <a:r>
              <a:rPr lang="es-CO" sz="1600" b="0" i="1" u="none" strike="noStrike" cap="none">
                <a:solidFill>
                  <a:srgbClr val="000000"/>
                </a:solidFill>
                <a:latin typeface="Calibri"/>
                <a:ea typeface="Calibri"/>
                <a:cs typeface="Calibri"/>
                <a:sym typeface="Calibri"/>
              </a:rPr>
              <a:t>¿Cómo se va a evaluar? y ¿cuáles son los procedimientos que utilizaré como profesor para obtener información acerca del aprendizaje de los estudiantes, teniendo como medio los instrumentos de evaluación?.</a:t>
            </a:r>
            <a:endParaRPr sz="1600" b="0" i="1" u="none" strike="noStrike" cap="none">
              <a:solidFill>
                <a:srgbClr val="000000"/>
              </a:solidFill>
              <a:latin typeface="Calibri"/>
              <a:ea typeface="Calibri"/>
              <a:cs typeface="Calibri"/>
              <a:sym typeface="Calibri"/>
            </a:endParaRPr>
          </a:p>
        </p:txBody>
      </p:sp>
      <p:sp>
        <p:nvSpPr>
          <p:cNvPr id="178" name="Google Shape;178;p2"/>
          <p:cNvSpPr/>
          <p:nvPr/>
        </p:nvSpPr>
        <p:spPr>
          <a:xfrm>
            <a:off x="5097394" y="4009790"/>
            <a:ext cx="6276480" cy="1050906"/>
          </a:xfrm>
          <a:prstGeom prst="roundRect">
            <a:avLst>
              <a:gd name="adj" fmla="val 12392"/>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None/>
            </a:pPr>
            <a:r>
              <a:rPr lang="es-CO" sz="1600" b="0" i="1" u="none" strike="noStrike" cap="none">
                <a:solidFill>
                  <a:srgbClr val="000000"/>
                </a:solidFill>
                <a:latin typeface="Calibri"/>
                <a:ea typeface="Calibri"/>
                <a:cs typeface="Calibri"/>
                <a:sym typeface="Calibri"/>
              </a:rPr>
              <a:t>¿Con qué se va a evaluar?, ¿Cuál es el medio o material físico a través del cual se obtendrá la información específica acerca de los aprendizajes esperados por los estudiantes?.</a:t>
            </a:r>
            <a:endParaRPr sz="1600" b="0" i="1" u="none" strike="noStrike" cap="none">
              <a:solidFill>
                <a:srgbClr val="000000"/>
              </a:solidFill>
              <a:latin typeface="Calibri"/>
              <a:ea typeface="Calibri"/>
              <a:cs typeface="Calibri"/>
              <a:sym typeface="Calibri"/>
            </a:endParaRPr>
          </a:p>
        </p:txBody>
      </p:sp>
      <p:sp>
        <p:nvSpPr>
          <p:cNvPr id="179" name="Google Shape;179;p2"/>
          <p:cNvSpPr/>
          <p:nvPr/>
        </p:nvSpPr>
        <p:spPr>
          <a:xfrm>
            <a:off x="6627212" y="1595486"/>
            <a:ext cx="3009157" cy="3847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1900" b="1" i="0" u="none" strike="noStrike" cap="none">
                <a:solidFill>
                  <a:schemeClr val="accent1"/>
                </a:solidFill>
                <a:latin typeface="Century Gothic"/>
                <a:ea typeface="Century Gothic"/>
                <a:cs typeface="Century Gothic"/>
                <a:sym typeface="Century Gothic"/>
              </a:rPr>
              <a:t>Técnicas de evaluación</a:t>
            </a:r>
            <a:endParaRPr sz="1900">
              <a:solidFill>
                <a:schemeClr val="accent1"/>
              </a:solidFill>
              <a:latin typeface="Arial"/>
              <a:ea typeface="Arial"/>
              <a:cs typeface="Arial"/>
              <a:sym typeface="Arial"/>
            </a:endParaRPr>
          </a:p>
        </p:txBody>
      </p:sp>
      <p:sp>
        <p:nvSpPr>
          <p:cNvPr id="180" name="Google Shape;180;p2"/>
          <p:cNvSpPr/>
          <p:nvPr/>
        </p:nvSpPr>
        <p:spPr>
          <a:xfrm>
            <a:off x="6298672" y="3435462"/>
            <a:ext cx="3445174" cy="3847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1900" b="1">
                <a:solidFill>
                  <a:schemeClr val="accent6"/>
                </a:solidFill>
                <a:latin typeface="Century Gothic"/>
                <a:ea typeface="Century Gothic"/>
                <a:cs typeface="Century Gothic"/>
                <a:sym typeface="Century Gothic"/>
              </a:rPr>
              <a:t>Instrumentos de evaluación</a:t>
            </a:r>
            <a:endParaRPr sz="1900" b="1">
              <a:solidFill>
                <a:schemeClr val="accent6"/>
              </a:solidFill>
              <a:latin typeface="Century Gothic"/>
              <a:ea typeface="Century Gothic"/>
              <a:cs typeface="Century Gothic"/>
              <a:sym typeface="Century Gothic"/>
            </a:endParaRPr>
          </a:p>
        </p:txBody>
      </p:sp>
      <p:grpSp>
        <p:nvGrpSpPr>
          <p:cNvPr id="181" name="Google Shape;181;p2"/>
          <p:cNvGrpSpPr/>
          <p:nvPr/>
        </p:nvGrpSpPr>
        <p:grpSpPr>
          <a:xfrm>
            <a:off x="2045797" y="1595486"/>
            <a:ext cx="3209784" cy="4175133"/>
            <a:chOff x="2025699" y="1776475"/>
            <a:chExt cx="2260545" cy="2800953"/>
          </a:xfrm>
        </p:grpSpPr>
        <p:sp>
          <p:nvSpPr>
            <p:cNvPr id="182" name="Google Shape;182;p2"/>
            <p:cNvSpPr/>
            <p:nvPr/>
          </p:nvSpPr>
          <p:spPr>
            <a:xfrm>
              <a:off x="2025699" y="3949816"/>
              <a:ext cx="225108" cy="420937"/>
            </a:xfrm>
            <a:custGeom>
              <a:avLst/>
              <a:gdLst/>
              <a:ahLst/>
              <a:cxnLst/>
              <a:rect l="l" t="t" r="r" b="b"/>
              <a:pathLst>
                <a:path w="2490" h="4656" extrusionOk="0">
                  <a:moveTo>
                    <a:pt x="2275" y="667"/>
                  </a:moveTo>
                  <a:cubicBezTo>
                    <a:pt x="2239" y="322"/>
                    <a:pt x="1489" y="500"/>
                    <a:pt x="1061" y="250"/>
                  </a:cubicBezTo>
                  <a:cubicBezTo>
                    <a:pt x="620" y="0"/>
                    <a:pt x="382" y="179"/>
                    <a:pt x="239" y="810"/>
                  </a:cubicBezTo>
                  <a:cubicBezTo>
                    <a:pt x="96" y="1429"/>
                    <a:pt x="37" y="2394"/>
                    <a:pt x="25" y="2846"/>
                  </a:cubicBezTo>
                  <a:cubicBezTo>
                    <a:pt x="1" y="3298"/>
                    <a:pt x="537" y="4560"/>
                    <a:pt x="787" y="4608"/>
                  </a:cubicBezTo>
                  <a:cubicBezTo>
                    <a:pt x="1049" y="4656"/>
                    <a:pt x="1477" y="4144"/>
                    <a:pt x="1501" y="3953"/>
                  </a:cubicBezTo>
                  <a:cubicBezTo>
                    <a:pt x="1537" y="3763"/>
                    <a:pt x="1453" y="3036"/>
                    <a:pt x="1608" y="2894"/>
                  </a:cubicBezTo>
                  <a:cubicBezTo>
                    <a:pt x="1751" y="2739"/>
                    <a:pt x="2251" y="2001"/>
                    <a:pt x="2370" y="1560"/>
                  </a:cubicBezTo>
                  <a:cubicBezTo>
                    <a:pt x="2489" y="1131"/>
                    <a:pt x="2275" y="667"/>
                    <a:pt x="2275" y="667"/>
                  </a:cubicBezTo>
                  <a:close/>
                </a:path>
              </a:pathLst>
            </a:custGeom>
            <a:solidFill>
              <a:srgbClr val="588E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183" name="Google Shape;183;p2"/>
            <p:cNvSpPr/>
            <p:nvPr/>
          </p:nvSpPr>
          <p:spPr>
            <a:xfrm>
              <a:off x="2186083" y="3067153"/>
              <a:ext cx="1042098" cy="1023775"/>
            </a:xfrm>
            <a:custGeom>
              <a:avLst/>
              <a:gdLst/>
              <a:ahLst/>
              <a:cxnLst/>
              <a:rect l="l" t="t" r="r" b="b"/>
              <a:pathLst>
                <a:path w="11527" h="11324" extrusionOk="0">
                  <a:moveTo>
                    <a:pt x="11526" y="1870"/>
                  </a:moveTo>
                  <a:cubicBezTo>
                    <a:pt x="11181" y="3822"/>
                    <a:pt x="8812" y="8644"/>
                    <a:pt x="7990" y="9037"/>
                  </a:cubicBezTo>
                  <a:cubicBezTo>
                    <a:pt x="7168" y="9430"/>
                    <a:pt x="4406" y="8906"/>
                    <a:pt x="596" y="11323"/>
                  </a:cubicBezTo>
                  <a:cubicBezTo>
                    <a:pt x="596" y="11323"/>
                    <a:pt x="1" y="11156"/>
                    <a:pt x="501" y="10430"/>
                  </a:cubicBezTo>
                  <a:cubicBezTo>
                    <a:pt x="501" y="10430"/>
                    <a:pt x="620" y="10597"/>
                    <a:pt x="1394" y="9787"/>
                  </a:cubicBezTo>
                  <a:cubicBezTo>
                    <a:pt x="2168" y="8978"/>
                    <a:pt x="4049" y="6668"/>
                    <a:pt x="6121" y="7275"/>
                  </a:cubicBezTo>
                  <a:cubicBezTo>
                    <a:pt x="6121" y="7275"/>
                    <a:pt x="6537" y="7204"/>
                    <a:pt x="6776" y="6644"/>
                  </a:cubicBezTo>
                  <a:cubicBezTo>
                    <a:pt x="7002" y="6084"/>
                    <a:pt x="7442" y="2739"/>
                    <a:pt x="7692" y="1370"/>
                  </a:cubicBezTo>
                  <a:cubicBezTo>
                    <a:pt x="7942" y="0"/>
                    <a:pt x="11526" y="1870"/>
                    <a:pt x="11526" y="1870"/>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184" name="Google Shape;184;p2"/>
            <p:cNvSpPr/>
            <p:nvPr/>
          </p:nvSpPr>
          <p:spPr>
            <a:xfrm>
              <a:off x="2796426" y="2950887"/>
              <a:ext cx="285318" cy="384322"/>
            </a:xfrm>
            <a:custGeom>
              <a:avLst/>
              <a:gdLst/>
              <a:ahLst/>
              <a:cxnLst/>
              <a:rect l="l" t="t" r="r" b="b"/>
              <a:pathLst>
                <a:path w="3156" h="4251" extrusionOk="0">
                  <a:moveTo>
                    <a:pt x="1239" y="0"/>
                  </a:moveTo>
                  <a:cubicBezTo>
                    <a:pt x="548" y="810"/>
                    <a:pt x="584" y="1132"/>
                    <a:pt x="548" y="1739"/>
                  </a:cubicBezTo>
                  <a:cubicBezTo>
                    <a:pt x="525" y="2191"/>
                    <a:pt x="429" y="2751"/>
                    <a:pt x="215" y="2882"/>
                  </a:cubicBezTo>
                  <a:cubicBezTo>
                    <a:pt x="1" y="3025"/>
                    <a:pt x="1656" y="4251"/>
                    <a:pt x="2406" y="3418"/>
                  </a:cubicBezTo>
                  <a:cubicBezTo>
                    <a:pt x="3156" y="2596"/>
                    <a:pt x="2406" y="429"/>
                    <a:pt x="2406" y="429"/>
                  </a:cubicBezTo>
                  <a:close/>
                </a:path>
              </a:pathLst>
            </a:custGeom>
            <a:solidFill>
              <a:srgbClr val="588E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185" name="Google Shape;185;p2"/>
            <p:cNvSpPr/>
            <p:nvPr/>
          </p:nvSpPr>
          <p:spPr>
            <a:xfrm>
              <a:off x="3287251" y="2921776"/>
              <a:ext cx="142207" cy="102432"/>
            </a:xfrm>
            <a:custGeom>
              <a:avLst/>
              <a:gdLst/>
              <a:ahLst/>
              <a:cxnLst/>
              <a:rect l="l" t="t" r="r" b="b"/>
              <a:pathLst>
                <a:path w="1573" h="1133" extrusionOk="0">
                  <a:moveTo>
                    <a:pt x="1525" y="441"/>
                  </a:moveTo>
                  <a:cubicBezTo>
                    <a:pt x="1573" y="763"/>
                    <a:pt x="263" y="1132"/>
                    <a:pt x="263" y="1132"/>
                  </a:cubicBezTo>
                  <a:cubicBezTo>
                    <a:pt x="263" y="1132"/>
                    <a:pt x="1" y="251"/>
                    <a:pt x="1" y="239"/>
                  </a:cubicBezTo>
                  <a:cubicBezTo>
                    <a:pt x="1" y="227"/>
                    <a:pt x="1477" y="1"/>
                    <a:pt x="1525" y="441"/>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186" name="Google Shape;186;p2"/>
            <p:cNvSpPr/>
            <p:nvPr/>
          </p:nvSpPr>
          <p:spPr>
            <a:xfrm>
              <a:off x="2962235" y="3259815"/>
              <a:ext cx="200247" cy="70789"/>
            </a:xfrm>
            <a:custGeom>
              <a:avLst/>
              <a:gdLst/>
              <a:ahLst/>
              <a:cxnLst/>
              <a:rect l="l" t="t" r="r" b="b"/>
              <a:pathLst>
                <a:path w="2215" h="783" extrusionOk="0">
                  <a:moveTo>
                    <a:pt x="2084" y="1"/>
                  </a:moveTo>
                  <a:cubicBezTo>
                    <a:pt x="2084" y="1"/>
                    <a:pt x="0" y="310"/>
                    <a:pt x="346" y="608"/>
                  </a:cubicBezTo>
                  <a:cubicBezTo>
                    <a:pt x="502" y="741"/>
                    <a:pt x="817" y="782"/>
                    <a:pt x="1145" y="782"/>
                  </a:cubicBezTo>
                  <a:cubicBezTo>
                    <a:pt x="1664" y="782"/>
                    <a:pt x="2215" y="679"/>
                    <a:pt x="2215" y="679"/>
                  </a:cubicBezTo>
                  <a:lnTo>
                    <a:pt x="2084" y="1"/>
                  </a:lnTo>
                  <a:close/>
                </a:path>
              </a:pathLst>
            </a:custGeom>
            <a:solidFill>
              <a:srgbClr val="1E3139"/>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187" name="Google Shape;187;p2"/>
            <p:cNvSpPr/>
            <p:nvPr/>
          </p:nvSpPr>
          <p:spPr>
            <a:xfrm>
              <a:off x="3870743" y="4156491"/>
              <a:ext cx="415501" cy="420937"/>
            </a:xfrm>
            <a:custGeom>
              <a:avLst/>
              <a:gdLst/>
              <a:ahLst/>
              <a:cxnLst/>
              <a:rect l="l" t="t" r="r" b="b"/>
              <a:pathLst>
                <a:path w="4596" h="4656" extrusionOk="0">
                  <a:moveTo>
                    <a:pt x="191" y="2786"/>
                  </a:moveTo>
                  <a:cubicBezTo>
                    <a:pt x="0" y="2798"/>
                    <a:pt x="298" y="3620"/>
                    <a:pt x="929" y="4132"/>
                  </a:cubicBezTo>
                  <a:cubicBezTo>
                    <a:pt x="1572" y="4656"/>
                    <a:pt x="2000" y="3894"/>
                    <a:pt x="2203" y="3644"/>
                  </a:cubicBezTo>
                  <a:cubicBezTo>
                    <a:pt x="2393" y="3406"/>
                    <a:pt x="2489" y="3227"/>
                    <a:pt x="3310" y="2715"/>
                  </a:cubicBezTo>
                  <a:cubicBezTo>
                    <a:pt x="4132" y="2203"/>
                    <a:pt x="4596" y="1286"/>
                    <a:pt x="4417" y="643"/>
                  </a:cubicBezTo>
                  <a:cubicBezTo>
                    <a:pt x="4239" y="0"/>
                    <a:pt x="3310" y="1001"/>
                    <a:pt x="3191" y="1001"/>
                  </a:cubicBezTo>
                  <a:cubicBezTo>
                    <a:pt x="3072" y="1001"/>
                    <a:pt x="905" y="1120"/>
                    <a:pt x="762" y="1822"/>
                  </a:cubicBezTo>
                  <a:cubicBezTo>
                    <a:pt x="619" y="2536"/>
                    <a:pt x="310" y="2786"/>
                    <a:pt x="191" y="2786"/>
                  </a:cubicBezTo>
                  <a:close/>
                </a:path>
              </a:pathLst>
            </a:custGeom>
            <a:solidFill>
              <a:srgbClr val="588E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188" name="Google Shape;188;p2"/>
            <p:cNvSpPr/>
            <p:nvPr/>
          </p:nvSpPr>
          <p:spPr>
            <a:xfrm>
              <a:off x="3073075" y="3091925"/>
              <a:ext cx="866622" cy="1333691"/>
            </a:xfrm>
            <a:custGeom>
              <a:avLst/>
              <a:gdLst/>
              <a:ahLst/>
              <a:cxnLst/>
              <a:rect l="l" t="t" r="r" b="b"/>
              <a:pathLst>
                <a:path w="9586" h="14752" extrusionOk="0">
                  <a:moveTo>
                    <a:pt x="4620" y="1917"/>
                  </a:moveTo>
                  <a:cubicBezTo>
                    <a:pt x="6049" y="4882"/>
                    <a:pt x="6382" y="6549"/>
                    <a:pt x="6490" y="7442"/>
                  </a:cubicBezTo>
                  <a:cubicBezTo>
                    <a:pt x="6597" y="8334"/>
                    <a:pt x="9585" y="13609"/>
                    <a:pt x="9585" y="13609"/>
                  </a:cubicBezTo>
                  <a:cubicBezTo>
                    <a:pt x="9502" y="13823"/>
                    <a:pt x="9538" y="14561"/>
                    <a:pt x="9383" y="14657"/>
                  </a:cubicBezTo>
                  <a:cubicBezTo>
                    <a:pt x="9228" y="14752"/>
                    <a:pt x="9014" y="14561"/>
                    <a:pt x="9014" y="14561"/>
                  </a:cubicBezTo>
                  <a:cubicBezTo>
                    <a:pt x="9014" y="14561"/>
                    <a:pt x="8490" y="13514"/>
                    <a:pt x="7490" y="12561"/>
                  </a:cubicBezTo>
                  <a:cubicBezTo>
                    <a:pt x="6478" y="11609"/>
                    <a:pt x="4799" y="11418"/>
                    <a:pt x="4620" y="7811"/>
                  </a:cubicBezTo>
                  <a:cubicBezTo>
                    <a:pt x="4620" y="7811"/>
                    <a:pt x="4418" y="6941"/>
                    <a:pt x="2489" y="4941"/>
                  </a:cubicBezTo>
                  <a:cubicBezTo>
                    <a:pt x="560" y="2929"/>
                    <a:pt x="1" y="750"/>
                    <a:pt x="1" y="750"/>
                  </a:cubicBezTo>
                  <a:lnTo>
                    <a:pt x="3656" y="0"/>
                  </a:ln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189" name="Google Shape;189;p2"/>
            <p:cNvSpPr/>
            <p:nvPr/>
          </p:nvSpPr>
          <p:spPr>
            <a:xfrm>
              <a:off x="2934208" y="2909932"/>
              <a:ext cx="556624" cy="404845"/>
            </a:xfrm>
            <a:custGeom>
              <a:avLst/>
              <a:gdLst/>
              <a:ahLst/>
              <a:cxnLst/>
              <a:rect l="l" t="t" r="r" b="b"/>
              <a:pathLst>
                <a:path w="6157" h="4478" extrusionOk="0">
                  <a:moveTo>
                    <a:pt x="4537" y="620"/>
                  </a:moveTo>
                  <a:cubicBezTo>
                    <a:pt x="5037" y="1751"/>
                    <a:pt x="6156" y="3930"/>
                    <a:pt x="6156" y="3930"/>
                  </a:cubicBezTo>
                  <a:cubicBezTo>
                    <a:pt x="6156" y="3930"/>
                    <a:pt x="5501" y="4263"/>
                    <a:pt x="4775" y="3394"/>
                  </a:cubicBezTo>
                  <a:cubicBezTo>
                    <a:pt x="4775" y="3394"/>
                    <a:pt x="4716" y="4156"/>
                    <a:pt x="3334" y="4287"/>
                  </a:cubicBezTo>
                  <a:cubicBezTo>
                    <a:pt x="1953" y="4406"/>
                    <a:pt x="691" y="4192"/>
                    <a:pt x="656" y="4478"/>
                  </a:cubicBezTo>
                  <a:cubicBezTo>
                    <a:pt x="656" y="4478"/>
                    <a:pt x="358" y="4287"/>
                    <a:pt x="537" y="3859"/>
                  </a:cubicBezTo>
                  <a:cubicBezTo>
                    <a:pt x="715" y="3430"/>
                    <a:pt x="608" y="2799"/>
                    <a:pt x="548" y="2632"/>
                  </a:cubicBezTo>
                  <a:cubicBezTo>
                    <a:pt x="501" y="2477"/>
                    <a:pt x="1" y="1418"/>
                    <a:pt x="763" y="703"/>
                  </a:cubicBezTo>
                  <a:cubicBezTo>
                    <a:pt x="1525" y="1"/>
                    <a:pt x="4537" y="620"/>
                    <a:pt x="4537" y="620"/>
                  </a:cubicBezTo>
                  <a:close/>
                </a:path>
              </a:pathLst>
            </a:custGeom>
            <a:solidFill>
              <a:srgbClr val="588E9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190" name="Google Shape;190;p2"/>
            <p:cNvSpPr/>
            <p:nvPr/>
          </p:nvSpPr>
          <p:spPr>
            <a:xfrm>
              <a:off x="3306689" y="2309345"/>
              <a:ext cx="213175" cy="329445"/>
            </a:xfrm>
            <a:custGeom>
              <a:avLst/>
              <a:gdLst/>
              <a:ahLst/>
              <a:cxnLst/>
              <a:rect l="l" t="t" r="r" b="b"/>
              <a:pathLst>
                <a:path w="2358" h="3644" extrusionOk="0">
                  <a:moveTo>
                    <a:pt x="405" y="3644"/>
                  </a:moveTo>
                  <a:cubicBezTo>
                    <a:pt x="405" y="3644"/>
                    <a:pt x="893" y="2655"/>
                    <a:pt x="1096" y="2393"/>
                  </a:cubicBezTo>
                  <a:cubicBezTo>
                    <a:pt x="1096" y="2393"/>
                    <a:pt x="1155" y="2346"/>
                    <a:pt x="1310" y="2393"/>
                  </a:cubicBezTo>
                  <a:cubicBezTo>
                    <a:pt x="1477" y="2453"/>
                    <a:pt x="2358" y="1381"/>
                    <a:pt x="2358" y="1298"/>
                  </a:cubicBezTo>
                  <a:cubicBezTo>
                    <a:pt x="2358" y="1227"/>
                    <a:pt x="2262" y="834"/>
                    <a:pt x="2036" y="691"/>
                  </a:cubicBezTo>
                  <a:cubicBezTo>
                    <a:pt x="1798" y="548"/>
                    <a:pt x="1739" y="334"/>
                    <a:pt x="1500" y="322"/>
                  </a:cubicBezTo>
                  <a:cubicBezTo>
                    <a:pt x="1250" y="322"/>
                    <a:pt x="1131" y="298"/>
                    <a:pt x="1012" y="488"/>
                  </a:cubicBezTo>
                  <a:cubicBezTo>
                    <a:pt x="905" y="679"/>
                    <a:pt x="822" y="762"/>
                    <a:pt x="822" y="762"/>
                  </a:cubicBezTo>
                  <a:cubicBezTo>
                    <a:pt x="822" y="762"/>
                    <a:pt x="917" y="346"/>
                    <a:pt x="786" y="179"/>
                  </a:cubicBezTo>
                  <a:cubicBezTo>
                    <a:pt x="643" y="0"/>
                    <a:pt x="465" y="119"/>
                    <a:pt x="477" y="179"/>
                  </a:cubicBezTo>
                  <a:cubicBezTo>
                    <a:pt x="477" y="238"/>
                    <a:pt x="524" y="608"/>
                    <a:pt x="441" y="786"/>
                  </a:cubicBezTo>
                  <a:cubicBezTo>
                    <a:pt x="357" y="953"/>
                    <a:pt x="274" y="1370"/>
                    <a:pt x="619" y="1691"/>
                  </a:cubicBezTo>
                  <a:cubicBezTo>
                    <a:pt x="619" y="1691"/>
                    <a:pt x="596" y="1953"/>
                    <a:pt x="298" y="2227"/>
                  </a:cubicBezTo>
                  <a:cubicBezTo>
                    <a:pt x="0" y="2501"/>
                    <a:pt x="405" y="3644"/>
                    <a:pt x="405" y="3644"/>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191" name="Google Shape;191;p2"/>
            <p:cNvSpPr/>
            <p:nvPr/>
          </p:nvSpPr>
          <p:spPr>
            <a:xfrm>
              <a:off x="3041884" y="1928271"/>
              <a:ext cx="285318" cy="315522"/>
            </a:xfrm>
            <a:custGeom>
              <a:avLst/>
              <a:gdLst/>
              <a:ahLst/>
              <a:cxnLst/>
              <a:rect l="l" t="t" r="r" b="b"/>
              <a:pathLst>
                <a:path w="3156" h="3490" extrusionOk="0">
                  <a:moveTo>
                    <a:pt x="1322" y="858"/>
                  </a:moveTo>
                  <a:cubicBezTo>
                    <a:pt x="1239" y="1477"/>
                    <a:pt x="334" y="2644"/>
                    <a:pt x="0" y="3037"/>
                  </a:cubicBezTo>
                  <a:cubicBezTo>
                    <a:pt x="0" y="3037"/>
                    <a:pt x="905" y="2929"/>
                    <a:pt x="1822" y="3489"/>
                  </a:cubicBezTo>
                  <a:cubicBezTo>
                    <a:pt x="1822" y="3489"/>
                    <a:pt x="2084" y="2477"/>
                    <a:pt x="3036" y="1727"/>
                  </a:cubicBezTo>
                  <a:cubicBezTo>
                    <a:pt x="3036" y="1727"/>
                    <a:pt x="3156" y="489"/>
                    <a:pt x="2251" y="239"/>
                  </a:cubicBezTo>
                  <a:cubicBezTo>
                    <a:pt x="1334" y="1"/>
                    <a:pt x="1322" y="858"/>
                    <a:pt x="1322" y="858"/>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192" name="Google Shape;192;p2"/>
            <p:cNvSpPr/>
            <p:nvPr/>
          </p:nvSpPr>
          <p:spPr>
            <a:xfrm>
              <a:off x="2886834" y="2190909"/>
              <a:ext cx="538271" cy="878490"/>
            </a:xfrm>
            <a:custGeom>
              <a:avLst/>
              <a:gdLst/>
              <a:ahLst/>
              <a:cxnLst/>
              <a:rect l="l" t="t" r="r" b="b"/>
              <a:pathLst>
                <a:path w="5954" h="9717" extrusionOk="0">
                  <a:moveTo>
                    <a:pt x="1715" y="132"/>
                  </a:moveTo>
                  <a:cubicBezTo>
                    <a:pt x="263" y="334"/>
                    <a:pt x="1" y="2299"/>
                    <a:pt x="656" y="3537"/>
                  </a:cubicBezTo>
                  <a:cubicBezTo>
                    <a:pt x="1322" y="4775"/>
                    <a:pt x="1430" y="6716"/>
                    <a:pt x="239" y="8406"/>
                  </a:cubicBezTo>
                  <a:cubicBezTo>
                    <a:pt x="239" y="8406"/>
                    <a:pt x="560" y="9716"/>
                    <a:pt x="2489" y="9264"/>
                  </a:cubicBezTo>
                  <a:cubicBezTo>
                    <a:pt x="3858" y="8930"/>
                    <a:pt x="5942" y="8133"/>
                    <a:pt x="5954" y="8525"/>
                  </a:cubicBezTo>
                  <a:cubicBezTo>
                    <a:pt x="5954" y="8525"/>
                    <a:pt x="5775" y="7811"/>
                    <a:pt x="5502" y="7537"/>
                  </a:cubicBezTo>
                  <a:cubicBezTo>
                    <a:pt x="5228" y="7263"/>
                    <a:pt x="4954" y="4942"/>
                    <a:pt x="5073" y="4311"/>
                  </a:cubicBezTo>
                  <a:cubicBezTo>
                    <a:pt x="5204" y="3680"/>
                    <a:pt x="5382" y="2799"/>
                    <a:pt x="3537" y="584"/>
                  </a:cubicBezTo>
                  <a:cubicBezTo>
                    <a:pt x="3537" y="584"/>
                    <a:pt x="2680" y="1"/>
                    <a:pt x="1715" y="132"/>
                  </a:cubicBezTo>
                  <a:close/>
                </a:path>
              </a:pathLst>
            </a:custGeom>
            <a:solidFill>
              <a:srgbClr val="FCD27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193" name="Google Shape;193;p2"/>
            <p:cNvSpPr/>
            <p:nvPr/>
          </p:nvSpPr>
          <p:spPr>
            <a:xfrm>
              <a:off x="2642552" y="1788318"/>
              <a:ext cx="493069" cy="384413"/>
            </a:xfrm>
            <a:custGeom>
              <a:avLst/>
              <a:gdLst/>
              <a:ahLst/>
              <a:cxnLst/>
              <a:rect l="l" t="t" r="r" b="b"/>
              <a:pathLst>
                <a:path w="5454" h="4252" extrusionOk="0">
                  <a:moveTo>
                    <a:pt x="5120" y="596"/>
                  </a:moveTo>
                  <a:cubicBezTo>
                    <a:pt x="5084" y="382"/>
                    <a:pt x="4906" y="179"/>
                    <a:pt x="4691" y="132"/>
                  </a:cubicBezTo>
                  <a:cubicBezTo>
                    <a:pt x="4465" y="84"/>
                    <a:pt x="4227" y="167"/>
                    <a:pt x="4096" y="358"/>
                  </a:cubicBezTo>
                  <a:cubicBezTo>
                    <a:pt x="4024" y="453"/>
                    <a:pt x="3965" y="584"/>
                    <a:pt x="3846" y="572"/>
                  </a:cubicBezTo>
                  <a:cubicBezTo>
                    <a:pt x="3703" y="560"/>
                    <a:pt x="3679" y="382"/>
                    <a:pt x="3620" y="263"/>
                  </a:cubicBezTo>
                  <a:cubicBezTo>
                    <a:pt x="3524" y="84"/>
                    <a:pt x="3310" y="1"/>
                    <a:pt x="3108" y="13"/>
                  </a:cubicBezTo>
                  <a:cubicBezTo>
                    <a:pt x="2905" y="25"/>
                    <a:pt x="2727" y="120"/>
                    <a:pt x="2548" y="215"/>
                  </a:cubicBezTo>
                  <a:cubicBezTo>
                    <a:pt x="2393" y="298"/>
                    <a:pt x="2227" y="394"/>
                    <a:pt x="2096" y="536"/>
                  </a:cubicBezTo>
                  <a:cubicBezTo>
                    <a:pt x="1977" y="679"/>
                    <a:pt x="1893" y="858"/>
                    <a:pt x="1905" y="1048"/>
                  </a:cubicBezTo>
                  <a:cubicBezTo>
                    <a:pt x="1917" y="1263"/>
                    <a:pt x="2072" y="1501"/>
                    <a:pt x="1953" y="1679"/>
                  </a:cubicBezTo>
                  <a:cubicBezTo>
                    <a:pt x="1893" y="1775"/>
                    <a:pt x="1786" y="1822"/>
                    <a:pt x="1679" y="1834"/>
                  </a:cubicBezTo>
                  <a:cubicBezTo>
                    <a:pt x="1572" y="1846"/>
                    <a:pt x="1453" y="1834"/>
                    <a:pt x="1346" y="1834"/>
                  </a:cubicBezTo>
                  <a:cubicBezTo>
                    <a:pt x="845" y="1834"/>
                    <a:pt x="357" y="2168"/>
                    <a:pt x="179" y="2632"/>
                  </a:cubicBezTo>
                  <a:cubicBezTo>
                    <a:pt x="0" y="3108"/>
                    <a:pt x="155" y="3680"/>
                    <a:pt x="536" y="4013"/>
                  </a:cubicBezTo>
                  <a:cubicBezTo>
                    <a:pt x="691" y="4156"/>
                    <a:pt x="905" y="4251"/>
                    <a:pt x="1107" y="4215"/>
                  </a:cubicBezTo>
                  <a:cubicBezTo>
                    <a:pt x="1322" y="4168"/>
                    <a:pt x="1488" y="3989"/>
                    <a:pt x="1560" y="3787"/>
                  </a:cubicBezTo>
                  <a:cubicBezTo>
                    <a:pt x="1643" y="3596"/>
                    <a:pt x="1655" y="3370"/>
                    <a:pt x="1655" y="3156"/>
                  </a:cubicBezTo>
                  <a:cubicBezTo>
                    <a:pt x="1655" y="2977"/>
                    <a:pt x="1655" y="2799"/>
                    <a:pt x="1738" y="2644"/>
                  </a:cubicBezTo>
                  <a:cubicBezTo>
                    <a:pt x="1822" y="2489"/>
                    <a:pt x="2024" y="2382"/>
                    <a:pt x="2179" y="2465"/>
                  </a:cubicBezTo>
                  <a:cubicBezTo>
                    <a:pt x="2358" y="2561"/>
                    <a:pt x="2346" y="2811"/>
                    <a:pt x="2417" y="3001"/>
                  </a:cubicBezTo>
                  <a:cubicBezTo>
                    <a:pt x="2524" y="3263"/>
                    <a:pt x="2810" y="3430"/>
                    <a:pt x="3096" y="3418"/>
                  </a:cubicBezTo>
                  <a:cubicBezTo>
                    <a:pt x="3382" y="3406"/>
                    <a:pt x="3655" y="3239"/>
                    <a:pt x="3810" y="3001"/>
                  </a:cubicBezTo>
                  <a:cubicBezTo>
                    <a:pt x="3977" y="2763"/>
                    <a:pt x="4036" y="2477"/>
                    <a:pt x="4036" y="2191"/>
                  </a:cubicBezTo>
                  <a:cubicBezTo>
                    <a:pt x="4036" y="2096"/>
                    <a:pt x="4024" y="2001"/>
                    <a:pt x="4060" y="1918"/>
                  </a:cubicBezTo>
                  <a:cubicBezTo>
                    <a:pt x="4108" y="1834"/>
                    <a:pt x="4203" y="1775"/>
                    <a:pt x="4286" y="1822"/>
                  </a:cubicBezTo>
                  <a:cubicBezTo>
                    <a:pt x="4382" y="1858"/>
                    <a:pt x="4382" y="1989"/>
                    <a:pt x="4453" y="2060"/>
                  </a:cubicBezTo>
                  <a:cubicBezTo>
                    <a:pt x="4548" y="2156"/>
                    <a:pt x="4739" y="2084"/>
                    <a:pt x="4822" y="1965"/>
                  </a:cubicBezTo>
                  <a:cubicBezTo>
                    <a:pt x="4906" y="1846"/>
                    <a:pt x="4929" y="1703"/>
                    <a:pt x="5001" y="1572"/>
                  </a:cubicBezTo>
                  <a:cubicBezTo>
                    <a:pt x="5072" y="1453"/>
                    <a:pt x="5215" y="1358"/>
                    <a:pt x="5358" y="1406"/>
                  </a:cubicBezTo>
                  <a:cubicBezTo>
                    <a:pt x="5453" y="1239"/>
                    <a:pt x="5382" y="1168"/>
                    <a:pt x="5275" y="1072"/>
                  </a:cubicBezTo>
                  <a:cubicBezTo>
                    <a:pt x="5120" y="929"/>
                    <a:pt x="5156" y="787"/>
                    <a:pt x="5120" y="596"/>
                  </a:cubicBezTo>
                  <a:close/>
                </a:path>
              </a:pathLst>
            </a:custGeom>
            <a:solidFill>
              <a:srgbClr val="1D3F4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194" name="Google Shape;194;p2"/>
            <p:cNvSpPr/>
            <p:nvPr/>
          </p:nvSpPr>
          <p:spPr>
            <a:xfrm>
              <a:off x="3397096" y="1893554"/>
              <a:ext cx="124307" cy="56776"/>
            </a:xfrm>
            <a:custGeom>
              <a:avLst/>
              <a:gdLst/>
              <a:ahLst/>
              <a:cxnLst/>
              <a:rect l="l" t="t" r="r" b="b"/>
              <a:pathLst>
                <a:path w="1375" h="628" extrusionOk="0">
                  <a:moveTo>
                    <a:pt x="1248" y="0"/>
                  </a:moveTo>
                  <a:cubicBezTo>
                    <a:pt x="913" y="0"/>
                    <a:pt x="0" y="265"/>
                    <a:pt x="0" y="265"/>
                  </a:cubicBezTo>
                  <a:lnTo>
                    <a:pt x="12" y="623"/>
                  </a:lnTo>
                  <a:cubicBezTo>
                    <a:pt x="58" y="626"/>
                    <a:pt x="103" y="628"/>
                    <a:pt x="148" y="628"/>
                  </a:cubicBezTo>
                  <a:cubicBezTo>
                    <a:pt x="833" y="628"/>
                    <a:pt x="1358" y="219"/>
                    <a:pt x="1370" y="51"/>
                  </a:cubicBezTo>
                  <a:cubicBezTo>
                    <a:pt x="1374" y="15"/>
                    <a:pt x="1327" y="0"/>
                    <a:pt x="1248" y="0"/>
                  </a:cubicBezTo>
                  <a:close/>
                </a:path>
              </a:pathLst>
            </a:custGeom>
            <a:solidFill>
              <a:srgbClr val="E9605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195" name="Google Shape;195;p2"/>
            <p:cNvSpPr/>
            <p:nvPr/>
          </p:nvSpPr>
          <p:spPr>
            <a:xfrm>
              <a:off x="3136631" y="1865799"/>
              <a:ext cx="188404" cy="215441"/>
            </a:xfrm>
            <a:custGeom>
              <a:avLst/>
              <a:gdLst/>
              <a:ahLst/>
              <a:cxnLst/>
              <a:rect l="l" t="t" r="r" b="b"/>
              <a:pathLst>
                <a:path w="2084" h="2383" extrusionOk="0">
                  <a:moveTo>
                    <a:pt x="72" y="1180"/>
                  </a:moveTo>
                  <a:cubicBezTo>
                    <a:pt x="0" y="1346"/>
                    <a:pt x="48" y="1596"/>
                    <a:pt x="119" y="1858"/>
                  </a:cubicBezTo>
                  <a:cubicBezTo>
                    <a:pt x="179" y="2132"/>
                    <a:pt x="345" y="2073"/>
                    <a:pt x="524" y="2227"/>
                  </a:cubicBezTo>
                  <a:cubicBezTo>
                    <a:pt x="714" y="2382"/>
                    <a:pt x="965" y="1680"/>
                    <a:pt x="1000" y="1394"/>
                  </a:cubicBezTo>
                  <a:cubicBezTo>
                    <a:pt x="1048" y="1108"/>
                    <a:pt x="1393" y="1501"/>
                    <a:pt x="1643" y="1287"/>
                  </a:cubicBezTo>
                  <a:cubicBezTo>
                    <a:pt x="1881" y="1061"/>
                    <a:pt x="2084" y="549"/>
                    <a:pt x="2060" y="394"/>
                  </a:cubicBezTo>
                  <a:cubicBezTo>
                    <a:pt x="2024" y="251"/>
                    <a:pt x="595" y="1"/>
                    <a:pt x="72" y="1180"/>
                  </a:cubicBezTo>
                  <a:close/>
                </a:path>
              </a:pathLst>
            </a:custGeom>
            <a:solidFill>
              <a:srgbClr val="1D3F4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196" name="Google Shape;196;p2"/>
            <p:cNvSpPr/>
            <p:nvPr/>
          </p:nvSpPr>
          <p:spPr>
            <a:xfrm>
              <a:off x="3199013" y="1901330"/>
              <a:ext cx="208926" cy="214356"/>
            </a:xfrm>
            <a:custGeom>
              <a:avLst/>
              <a:gdLst/>
              <a:ahLst/>
              <a:cxnLst/>
              <a:rect l="l" t="t" r="r" b="b"/>
              <a:pathLst>
                <a:path w="2311" h="2371" extrusionOk="0">
                  <a:moveTo>
                    <a:pt x="1370" y="1"/>
                  </a:moveTo>
                  <a:cubicBezTo>
                    <a:pt x="1144" y="132"/>
                    <a:pt x="1084" y="382"/>
                    <a:pt x="1048" y="596"/>
                  </a:cubicBezTo>
                  <a:cubicBezTo>
                    <a:pt x="1013" y="810"/>
                    <a:pt x="703" y="882"/>
                    <a:pt x="560" y="691"/>
                  </a:cubicBezTo>
                  <a:cubicBezTo>
                    <a:pt x="429" y="501"/>
                    <a:pt x="251" y="465"/>
                    <a:pt x="132" y="584"/>
                  </a:cubicBezTo>
                  <a:cubicBezTo>
                    <a:pt x="1" y="691"/>
                    <a:pt x="191" y="1144"/>
                    <a:pt x="394" y="1180"/>
                  </a:cubicBezTo>
                  <a:cubicBezTo>
                    <a:pt x="584" y="1215"/>
                    <a:pt x="584" y="1061"/>
                    <a:pt x="620" y="1049"/>
                  </a:cubicBezTo>
                  <a:cubicBezTo>
                    <a:pt x="667" y="1037"/>
                    <a:pt x="632" y="1227"/>
                    <a:pt x="727" y="1596"/>
                  </a:cubicBezTo>
                  <a:cubicBezTo>
                    <a:pt x="822" y="1965"/>
                    <a:pt x="1191" y="2370"/>
                    <a:pt x="1501" y="2287"/>
                  </a:cubicBezTo>
                  <a:cubicBezTo>
                    <a:pt x="1810" y="2203"/>
                    <a:pt x="2013" y="1703"/>
                    <a:pt x="2025" y="1572"/>
                  </a:cubicBezTo>
                  <a:cubicBezTo>
                    <a:pt x="2049" y="1453"/>
                    <a:pt x="2263" y="1501"/>
                    <a:pt x="2287" y="1406"/>
                  </a:cubicBezTo>
                  <a:cubicBezTo>
                    <a:pt x="2310" y="1322"/>
                    <a:pt x="2120" y="1084"/>
                    <a:pt x="2144" y="1001"/>
                  </a:cubicBezTo>
                  <a:cubicBezTo>
                    <a:pt x="2180" y="918"/>
                    <a:pt x="2287" y="894"/>
                    <a:pt x="2287" y="346"/>
                  </a:cubicBezTo>
                  <a:cubicBezTo>
                    <a:pt x="2287" y="346"/>
                    <a:pt x="1870" y="382"/>
                    <a:pt x="1370" y="1"/>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197" name="Google Shape;197;p2"/>
            <p:cNvSpPr/>
            <p:nvPr/>
          </p:nvSpPr>
          <p:spPr>
            <a:xfrm>
              <a:off x="3097846" y="1776475"/>
              <a:ext cx="424180" cy="203507"/>
            </a:xfrm>
            <a:custGeom>
              <a:avLst/>
              <a:gdLst/>
              <a:ahLst/>
              <a:cxnLst/>
              <a:rect l="l" t="t" r="r" b="b"/>
              <a:pathLst>
                <a:path w="4692" h="2251" extrusionOk="0">
                  <a:moveTo>
                    <a:pt x="477" y="2251"/>
                  </a:moveTo>
                  <a:cubicBezTo>
                    <a:pt x="358" y="2168"/>
                    <a:pt x="322" y="1775"/>
                    <a:pt x="227" y="1620"/>
                  </a:cubicBezTo>
                  <a:cubicBezTo>
                    <a:pt x="131" y="1465"/>
                    <a:pt x="0" y="1084"/>
                    <a:pt x="905" y="560"/>
                  </a:cubicBezTo>
                  <a:cubicBezTo>
                    <a:pt x="1798" y="25"/>
                    <a:pt x="2394" y="1"/>
                    <a:pt x="2632" y="191"/>
                  </a:cubicBezTo>
                  <a:cubicBezTo>
                    <a:pt x="2858" y="370"/>
                    <a:pt x="3334" y="834"/>
                    <a:pt x="3406" y="977"/>
                  </a:cubicBezTo>
                  <a:cubicBezTo>
                    <a:pt x="3406" y="977"/>
                    <a:pt x="3739" y="1096"/>
                    <a:pt x="4191" y="1120"/>
                  </a:cubicBezTo>
                  <a:cubicBezTo>
                    <a:pt x="4632" y="1144"/>
                    <a:pt x="4692" y="1215"/>
                    <a:pt x="4680" y="1346"/>
                  </a:cubicBezTo>
                  <a:cubicBezTo>
                    <a:pt x="4680" y="1346"/>
                    <a:pt x="4680" y="1275"/>
                    <a:pt x="4513" y="1382"/>
                  </a:cubicBezTo>
                  <a:cubicBezTo>
                    <a:pt x="4287" y="1549"/>
                    <a:pt x="3965" y="1691"/>
                    <a:pt x="3406" y="1727"/>
                  </a:cubicBezTo>
                  <a:cubicBezTo>
                    <a:pt x="2858" y="1763"/>
                    <a:pt x="2489" y="1382"/>
                    <a:pt x="2489" y="1382"/>
                  </a:cubicBezTo>
                  <a:cubicBezTo>
                    <a:pt x="2489" y="1382"/>
                    <a:pt x="1584" y="1596"/>
                    <a:pt x="477" y="2251"/>
                  </a:cubicBezTo>
                  <a:close/>
                </a:path>
              </a:pathLst>
            </a:custGeom>
            <a:solidFill>
              <a:srgbClr val="ED838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198" name="Google Shape;198;p2"/>
            <p:cNvSpPr/>
            <p:nvPr/>
          </p:nvSpPr>
          <p:spPr>
            <a:xfrm>
              <a:off x="2907357" y="2329778"/>
              <a:ext cx="134613" cy="169062"/>
            </a:xfrm>
            <a:custGeom>
              <a:avLst/>
              <a:gdLst/>
              <a:ahLst/>
              <a:cxnLst/>
              <a:rect l="l" t="t" r="r" b="b"/>
              <a:pathLst>
                <a:path w="1489" h="1870" extrusionOk="0">
                  <a:moveTo>
                    <a:pt x="1488" y="1751"/>
                  </a:moveTo>
                  <a:cubicBezTo>
                    <a:pt x="1322" y="1870"/>
                    <a:pt x="24" y="560"/>
                    <a:pt x="12" y="524"/>
                  </a:cubicBezTo>
                  <a:cubicBezTo>
                    <a:pt x="0" y="501"/>
                    <a:pt x="1286" y="1"/>
                    <a:pt x="1286" y="1"/>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199" name="Google Shape;199;p2"/>
            <p:cNvSpPr/>
            <p:nvPr/>
          </p:nvSpPr>
          <p:spPr>
            <a:xfrm>
              <a:off x="2613441" y="2299671"/>
              <a:ext cx="583474" cy="660969"/>
            </a:xfrm>
            <a:custGeom>
              <a:avLst/>
              <a:gdLst/>
              <a:ahLst/>
              <a:cxnLst/>
              <a:rect l="l" t="t" r="r" b="b"/>
              <a:pathLst>
                <a:path w="6454" h="7311" extrusionOk="0">
                  <a:moveTo>
                    <a:pt x="2715" y="0"/>
                  </a:moveTo>
                  <a:cubicBezTo>
                    <a:pt x="1263" y="1072"/>
                    <a:pt x="96" y="2655"/>
                    <a:pt x="84" y="3012"/>
                  </a:cubicBezTo>
                  <a:cubicBezTo>
                    <a:pt x="1" y="4906"/>
                    <a:pt x="3120" y="5251"/>
                    <a:pt x="3989" y="5834"/>
                  </a:cubicBezTo>
                  <a:cubicBezTo>
                    <a:pt x="3989" y="5834"/>
                    <a:pt x="4156" y="6465"/>
                    <a:pt x="4358" y="6620"/>
                  </a:cubicBezTo>
                  <a:cubicBezTo>
                    <a:pt x="4573" y="6775"/>
                    <a:pt x="5466" y="7061"/>
                    <a:pt x="5775" y="7192"/>
                  </a:cubicBezTo>
                  <a:cubicBezTo>
                    <a:pt x="6073" y="7311"/>
                    <a:pt x="6454" y="6703"/>
                    <a:pt x="6442" y="6406"/>
                  </a:cubicBezTo>
                  <a:cubicBezTo>
                    <a:pt x="6430" y="6108"/>
                    <a:pt x="5859" y="5739"/>
                    <a:pt x="5859" y="5739"/>
                  </a:cubicBezTo>
                  <a:cubicBezTo>
                    <a:pt x="5859" y="5739"/>
                    <a:pt x="6251" y="5763"/>
                    <a:pt x="6263" y="5668"/>
                  </a:cubicBezTo>
                  <a:cubicBezTo>
                    <a:pt x="6275" y="5572"/>
                    <a:pt x="5906" y="5489"/>
                    <a:pt x="5823" y="5287"/>
                  </a:cubicBezTo>
                  <a:cubicBezTo>
                    <a:pt x="5739" y="5096"/>
                    <a:pt x="5585" y="4953"/>
                    <a:pt x="5251" y="5108"/>
                  </a:cubicBezTo>
                  <a:cubicBezTo>
                    <a:pt x="4918" y="5263"/>
                    <a:pt x="4418" y="5453"/>
                    <a:pt x="4299" y="5406"/>
                  </a:cubicBezTo>
                  <a:cubicBezTo>
                    <a:pt x="4192" y="5346"/>
                    <a:pt x="2918" y="4525"/>
                    <a:pt x="2632" y="4024"/>
                  </a:cubicBezTo>
                  <a:cubicBezTo>
                    <a:pt x="2334" y="3512"/>
                    <a:pt x="2084" y="2953"/>
                    <a:pt x="1894" y="2679"/>
                  </a:cubicBezTo>
                  <a:cubicBezTo>
                    <a:pt x="1691" y="2393"/>
                    <a:pt x="4323" y="1262"/>
                    <a:pt x="4323" y="1262"/>
                  </a:cubicBezTo>
                  <a:cubicBezTo>
                    <a:pt x="4323" y="1262"/>
                    <a:pt x="3942" y="548"/>
                    <a:pt x="2715" y="0"/>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200" name="Google Shape;200;p2"/>
            <p:cNvSpPr/>
            <p:nvPr/>
          </p:nvSpPr>
          <p:spPr>
            <a:xfrm>
              <a:off x="2858898" y="2167222"/>
              <a:ext cx="318678" cy="320856"/>
            </a:xfrm>
            <a:custGeom>
              <a:avLst/>
              <a:gdLst/>
              <a:ahLst/>
              <a:cxnLst/>
              <a:rect l="l" t="t" r="r" b="b"/>
              <a:pathLst>
                <a:path w="3525" h="3549" extrusionOk="0">
                  <a:moveTo>
                    <a:pt x="0" y="1465"/>
                  </a:moveTo>
                  <a:cubicBezTo>
                    <a:pt x="917" y="644"/>
                    <a:pt x="2310" y="1"/>
                    <a:pt x="2917" y="632"/>
                  </a:cubicBezTo>
                  <a:cubicBezTo>
                    <a:pt x="3525" y="1263"/>
                    <a:pt x="3298" y="2525"/>
                    <a:pt x="2024" y="3549"/>
                  </a:cubicBezTo>
                  <a:cubicBezTo>
                    <a:pt x="2024" y="3549"/>
                    <a:pt x="1798" y="2394"/>
                    <a:pt x="0" y="1465"/>
                  </a:cubicBezTo>
                  <a:close/>
                </a:path>
              </a:pathLst>
            </a:custGeom>
            <a:solidFill>
              <a:srgbClr val="FCD27A"/>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grpSp>
      <p:grpSp>
        <p:nvGrpSpPr>
          <p:cNvPr id="201" name="Google Shape;201;p2"/>
          <p:cNvGrpSpPr/>
          <p:nvPr/>
        </p:nvGrpSpPr>
        <p:grpSpPr>
          <a:xfrm>
            <a:off x="361046" y="1595486"/>
            <a:ext cx="2392203" cy="4175126"/>
            <a:chOff x="188550" y="1499036"/>
            <a:chExt cx="1684750" cy="2925986"/>
          </a:xfrm>
        </p:grpSpPr>
        <p:sp>
          <p:nvSpPr>
            <p:cNvPr id="202" name="Google Shape;202;p2"/>
            <p:cNvSpPr/>
            <p:nvPr/>
          </p:nvSpPr>
          <p:spPr>
            <a:xfrm>
              <a:off x="349091" y="2832218"/>
              <a:ext cx="1150760" cy="1055295"/>
            </a:xfrm>
            <a:custGeom>
              <a:avLst/>
              <a:gdLst/>
              <a:ahLst/>
              <a:cxnLst/>
              <a:rect l="l" t="t" r="r" b="b"/>
              <a:pathLst>
                <a:path w="11777" h="10800" extrusionOk="0">
                  <a:moveTo>
                    <a:pt x="11776" y="1"/>
                  </a:moveTo>
                  <a:cubicBezTo>
                    <a:pt x="11514" y="3525"/>
                    <a:pt x="8204" y="6799"/>
                    <a:pt x="7002" y="7394"/>
                  </a:cubicBezTo>
                  <a:cubicBezTo>
                    <a:pt x="5787" y="8002"/>
                    <a:pt x="965" y="10597"/>
                    <a:pt x="691" y="10704"/>
                  </a:cubicBezTo>
                  <a:cubicBezTo>
                    <a:pt x="418" y="10800"/>
                    <a:pt x="120" y="10585"/>
                    <a:pt x="72" y="10347"/>
                  </a:cubicBezTo>
                  <a:cubicBezTo>
                    <a:pt x="1" y="9942"/>
                    <a:pt x="370" y="9776"/>
                    <a:pt x="370" y="9776"/>
                  </a:cubicBezTo>
                  <a:cubicBezTo>
                    <a:pt x="370" y="9776"/>
                    <a:pt x="1001" y="9490"/>
                    <a:pt x="1584" y="8978"/>
                  </a:cubicBezTo>
                  <a:cubicBezTo>
                    <a:pt x="2346" y="8311"/>
                    <a:pt x="2525" y="6966"/>
                    <a:pt x="3608" y="6620"/>
                  </a:cubicBezTo>
                  <a:cubicBezTo>
                    <a:pt x="4692" y="6263"/>
                    <a:pt x="5204" y="6787"/>
                    <a:pt x="5490" y="6489"/>
                  </a:cubicBezTo>
                  <a:cubicBezTo>
                    <a:pt x="5740" y="6239"/>
                    <a:pt x="7335" y="2525"/>
                    <a:pt x="7752" y="1536"/>
                  </a:cubicBezTo>
                  <a:cubicBezTo>
                    <a:pt x="8157" y="536"/>
                    <a:pt x="11776" y="1"/>
                    <a:pt x="11776" y="1"/>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203" name="Google Shape;203;p2"/>
            <p:cNvSpPr/>
            <p:nvPr/>
          </p:nvSpPr>
          <p:spPr>
            <a:xfrm>
              <a:off x="188550" y="3767615"/>
              <a:ext cx="256104" cy="438631"/>
            </a:xfrm>
            <a:custGeom>
              <a:avLst/>
              <a:gdLst/>
              <a:ahLst/>
              <a:cxnLst/>
              <a:rect l="l" t="t" r="r" b="b"/>
              <a:pathLst>
                <a:path w="2621" h="4489" extrusionOk="0">
                  <a:moveTo>
                    <a:pt x="2013" y="203"/>
                  </a:moveTo>
                  <a:cubicBezTo>
                    <a:pt x="1834" y="48"/>
                    <a:pt x="1561" y="0"/>
                    <a:pt x="1430" y="60"/>
                  </a:cubicBezTo>
                  <a:cubicBezTo>
                    <a:pt x="1310" y="119"/>
                    <a:pt x="560" y="226"/>
                    <a:pt x="406" y="250"/>
                  </a:cubicBezTo>
                  <a:cubicBezTo>
                    <a:pt x="251" y="274"/>
                    <a:pt x="1" y="619"/>
                    <a:pt x="287" y="1107"/>
                  </a:cubicBezTo>
                  <a:cubicBezTo>
                    <a:pt x="572" y="1596"/>
                    <a:pt x="572" y="1977"/>
                    <a:pt x="548" y="2548"/>
                  </a:cubicBezTo>
                  <a:cubicBezTo>
                    <a:pt x="513" y="3120"/>
                    <a:pt x="632" y="3834"/>
                    <a:pt x="1168" y="4167"/>
                  </a:cubicBezTo>
                  <a:cubicBezTo>
                    <a:pt x="1703" y="4489"/>
                    <a:pt x="1906" y="4417"/>
                    <a:pt x="1953" y="4358"/>
                  </a:cubicBezTo>
                  <a:cubicBezTo>
                    <a:pt x="2001" y="4286"/>
                    <a:pt x="2144" y="4036"/>
                    <a:pt x="2072" y="3905"/>
                  </a:cubicBezTo>
                  <a:cubicBezTo>
                    <a:pt x="2001" y="3786"/>
                    <a:pt x="1894" y="3358"/>
                    <a:pt x="1953" y="3215"/>
                  </a:cubicBezTo>
                  <a:cubicBezTo>
                    <a:pt x="2025" y="3072"/>
                    <a:pt x="2620" y="1762"/>
                    <a:pt x="2620" y="1512"/>
                  </a:cubicBezTo>
                  <a:cubicBezTo>
                    <a:pt x="2608" y="1262"/>
                    <a:pt x="2453" y="1096"/>
                    <a:pt x="2299" y="1048"/>
                  </a:cubicBezTo>
                  <a:cubicBezTo>
                    <a:pt x="2144" y="1012"/>
                    <a:pt x="1799" y="976"/>
                    <a:pt x="1751" y="679"/>
                  </a:cubicBezTo>
                  <a:cubicBezTo>
                    <a:pt x="1715" y="417"/>
                    <a:pt x="2013" y="203"/>
                    <a:pt x="2013" y="203"/>
                  </a:cubicBezTo>
                  <a:close/>
                </a:path>
              </a:pathLst>
            </a:custGeom>
            <a:solidFill>
              <a:srgbClr val="1D3F4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204" name="Google Shape;204;p2"/>
            <p:cNvSpPr/>
            <p:nvPr/>
          </p:nvSpPr>
          <p:spPr>
            <a:xfrm>
              <a:off x="1432228" y="2032934"/>
              <a:ext cx="368865" cy="505076"/>
            </a:xfrm>
            <a:custGeom>
              <a:avLst/>
              <a:gdLst/>
              <a:ahLst/>
              <a:cxnLst/>
              <a:rect l="l" t="t" r="r" b="b"/>
              <a:pathLst>
                <a:path w="3775" h="5169" extrusionOk="0">
                  <a:moveTo>
                    <a:pt x="1048" y="1"/>
                  </a:moveTo>
                  <a:cubicBezTo>
                    <a:pt x="1691" y="358"/>
                    <a:pt x="1906" y="299"/>
                    <a:pt x="1917" y="989"/>
                  </a:cubicBezTo>
                  <a:cubicBezTo>
                    <a:pt x="1917" y="1692"/>
                    <a:pt x="2179" y="3192"/>
                    <a:pt x="2465" y="3680"/>
                  </a:cubicBezTo>
                  <a:cubicBezTo>
                    <a:pt x="2465" y="3680"/>
                    <a:pt x="2656" y="3442"/>
                    <a:pt x="2953" y="3323"/>
                  </a:cubicBezTo>
                  <a:cubicBezTo>
                    <a:pt x="3239" y="3204"/>
                    <a:pt x="3418" y="2847"/>
                    <a:pt x="3418" y="2847"/>
                  </a:cubicBezTo>
                  <a:lnTo>
                    <a:pt x="3775" y="3073"/>
                  </a:lnTo>
                  <a:cubicBezTo>
                    <a:pt x="3775" y="3073"/>
                    <a:pt x="3358" y="4954"/>
                    <a:pt x="2346" y="5061"/>
                  </a:cubicBezTo>
                  <a:cubicBezTo>
                    <a:pt x="1334" y="5168"/>
                    <a:pt x="1" y="632"/>
                    <a:pt x="1" y="632"/>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205" name="Google Shape;205;p2"/>
            <p:cNvSpPr/>
            <p:nvPr/>
          </p:nvSpPr>
          <p:spPr>
            <a:xfrm>
              <a:off x="1718426" y="2148136"/>
              <a:ext cx="154874" cy="199040"/>
            </a:xfrm>
            <a:custGeom>
              <a:avLst/>
              <a:gdLst/>
              <a:ahLst/>
              <a:cxnLst/>
              <a:rect l="l" t="t" r="r" b="b"/>
              <a:pathLst>
                <a:path w="1585" h="2037" extrusionOk="0">
                  <a:moveTo>
                    <a:pt x="215" y="227"/>
                  </a:moveTo>
                  <a:cubicBezTo>
                    <a:pt x="215" y="227"/>
                    <a:pt x="310" y="1"/>
                    <a:pt x="501" y="72"/>
                  </a:cubicBezTo>
                  <a:cubicBezTo>
                    <a:pt x="703" y="144"/>
                    <a:pt x="822" y="322"/>
                    <a:pt x="1203" y="477"/>
                  </a:cubicBezTo>
                  <a:cubicBezTo>
                    <a:pt x="1584" y="620"/>
                    <a:pt x="1394" y="1775"/>
                    <a:pt x="1274" y="1870"/>
                  </a:cubicBezTo>
                  <a:cubicBezTo>
                    <a:pt x="1155" y="1965"/>
                    <a:pt x="774" y="2037"/>
                    <a:pt x="643" y="1953"/>
                  </a:cubicBezTo>
                  <a:cubicBezTo>
                    <a:pt x="501" y="1870"/>
                    <a:pt x="382" y="1620"/>
                    <a:pt x="227" y="1418"/>
                  </a:cubicBezTo>
                  <a:cubicBezTo>
                    <a:pt x="84" y="1215"/>
                    <a:pt x="1" y="429"/>
                    <a:pt x="60" y="358"/>
                  </a:cubicBezTo>
                  <a:cubicBezTo>
                    <a:pt x="120" y="298"/>
                    <a:pt x="215" y="227"/>
                    <a:pt x="215" y="227"/>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206" name="Google Shape;206;p2"/>
            <p:cNvSpPr/>
            <p:nvPr/>
          </p:nvSpPr>
          <p:spPr>
            <a:xfrm>
              <a:off x="1162347" y="2797335"/>
              <a:ext cx="677148" cy="1457773"/>
            </a:xfrm>
            <a:custGeom>
              <a:avLst/>
              <a:gdLst/>
              <a:ahLst/>
              <a:cxnLst/>
              <a:rect l="l" t="t" r="r" b="b"/>
              <a:pathLst>
                <a:path w="6930" h="14919" extrusionOk="0">
                  <a:moveTo>
                    <a:pt x="0" y="1786"/>
                  </a:moveTo>
                  <a:cubicBezTo>
                    <a:pt x="858" y="4203"/>
                    <a:pt x="3894" y="6144"/>
                    <a:pt x="4394" y="6454"/>
                  </a:cubicBezTo>
                  <a:cubicBezTo>
                    <a:pt x="4882" y="6763"/>
                    <a:pt x="4501" y="7644"/>
                    <a:pt x="4048" y="7799"/>
                  </a:cubicBezTo>
                  <a:cubicBezTo>
                    <a:pt x="3608" y="7954"/>
                    <a:pt x="2524" y="8835"/>
                    <a:pt x="2524" y="10252"/>
                  </a:cubicBezTo>
                  <a:cubicBezTo>
                    <a:pt x="2513" y="11668"/>
                    <a:pt x="1965" y="14026"/>
                    <a:pt x="1846" y="14395"/>
                  </a:cubicBezTo>
                  <a:cubicBezTo>
                    <a:pt x="1727" y="14764"/>
                    <a:pt x="2524" y="14919"/>
                    <a:pt x="2810" y="14502"/>
                  </a:cubicBezTo>
                  <a:cubicBezTo>
                    <a:pt x="3096" y="14074"/>
                    <a:pt x="4989" y="10156"/>
                    <a:pt x="5953" y="8704"/>
                  </a:cubicBezTo>
                  <a:cubicBezTo>
                    <a:pt x="6918" y="7239"/>
                    <a:pt x="6930" y="7037"/>
                    <a:pt x="6835" y="6656"/>
                  </a:cubicBezTo>
                  <a:cubicBezTo>
                    <a:pt x="6727" y="6275"/>
                    <a:pt x="4203" y="1405"/>
                    <a:pt x="3751" y="703"/>
                  </a:cubicBezTo>
                  <a:cubicBezTo>
                    <a:pt x="3298" y="0"/>
                    <a:pt x="0" y="1786"/>
                    <a:pt x="0" y="1786"/>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207" name="Google Shape;207;p2"/>
            <p:cNvSpPr/>
            <p:nvPr/>
          </p:nvSpPr>
          <p:spPr>
            <a:xfrm>
              <a:off x="1265824" y="4151525"/>
              <a:ext cx="438729" cy="273497"/>
            </a:xfrm>
            <a:custGeom>
              <a:avLst/>
              <a:gdLst/>
              <a:ahLst/>
              <a:cxnLst/>
              <a:rect l="l" t="t" r="r" b="b"/>
              <a:pathLst>
                <a:path w="4490" h="2799" extrusionOk="0">
                  <a:moveTo>
                    <a:pt x="858" y="298"/>
                  </a:moveTo>
                  <a:cubicBezTo>
                    <a:pt x="858" y="298"/>
                    <a:pt x="644" y="322"/>
                    <a:pt x="561" y="393"/>
                  </a:cubicBezTo>
                  <a:cubicBezTo>
                    <a:pt x="489" y="465"/>
                    <a:pt x="358" y="691"/>
                    <a:pt x="358" y="691"/>
                  </a:cubicBezTo>
                  <a:cubicBezTo>
                    <a:pt x="358" y="691"/>
                    <a:pt x="108" y="1679"/>
                    <a:pt x="72" y="1810"/>
                  </a:cubicBezTo>
                  <a:cubicBezTo>
                    <a:pt x="1" y="2084"/>
                    <a:pt x="156" y="2322"/>
                    <a:pt x="394" y="2310"/>
                  </a:cubicBezTo>
                  <a:cubicBezTo>
                    <a:pt x="692" y="2286"/>
                    <a:pt x="1346" y="2298"/>
                    <a:pt x="1930" y="2548"/>
                  </a:cubicBezTo>
                  <a:cubicBezTo>
                    <a:pt x="2525" y="2798"/>
                    <a:pt x="4263" y="2536"/>
                    <a:pt x="4371" y="2334"/>
                  </a:cubicBezTo>
                  <a:cubicBezTo>
                    <a:pt x="4490" y="2131"/>
                    <a:pt x="4359" y="1881"/>
                    <a:pt x="4287" y="1822"/>
                  </a:cubicBezTo>
                  <a:cubicBezTo>
                    <a:pt x="4204" y="1750"/>
                    <a:pt x="3549" y="1536"/>
                    <a:pt x="3442" y="1369"/>
                  </a:cubicBezTo>
                  <a:cubicBezTo>
                    <a:pt x="3335" y="1203"/>
                    <a:pt x="2644" y="619"/>
                    <a:pt x="2632" y="476"/>
                  </a:cubicBezTo>
                  <a:cubicBezTo>
                    <a:pt x="2620" y="322"/>
                    <a:pt x="2418" y="0"/>
                    <a:pt x="1942" y="191"/>
                  </a:cubicBezTo>
                  <a:cubicBezTo>
                    <a:pt x="1465" y="393"/>
                    <a:pt x="1656" y="822"/>
                    <a:pt x="1406" y="846"/>
                  </a:cubicBezTo>
                  <a:cubicBezTo>
                    <a:pt x="632" y="941"/>
                    <a:pt x="858" y="298"/>
                    <a:pt x="858" y="298"/>
                  </a:cubicBezTo>
                  <a:close/>
                </a:path>
              </a:pathLst>
            </a:custGeom>
            <a:solidFill>
              <a:srgbClr val="1D3F4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208" name="Google Shape;208;p2"/>
            <p:cNvSpPr/>
            <p:nvPr/>
          </p:nvSpPr>
          <p:spPr>
            <a:xfrm>
              <a:off x="1172802" y="2640409"/>
              <a:ext cx="76900" cy="44166"/>
            </a:xfrm>
            <a:custGeom>
              <a:avLst/>
              <a:gdLst/>
              <a:ahLst/>
              <a:cxnLst/>
              <a:rect l="l" t="t" r="r" b="b"/>
              <a:pathLst>
                <a:path w="787" h="452" extrusionOk="0">
                  <a:moveTo>
                    <a:pt x="243" y="1"/>
                  </a:moveTo>
                  <a:cubicBezTo>
                    <a:pt x="149" y="1"/>
                    <a:pt x="73" y="22"/>
                    <a:pt x="48" y="82"/>
                  </a:cubicBezTo>
                  <a:cubicBezTo>
                    <a:pt x="0" y="225"/>
                    <a:pt x="489" y="451"/>
                    <a:pt x="489" y="451"/>
                  </a:cubicBezTo>
                  <a:lnTo>
                    <a:pt x="786" y="118"/>
                  </a:lnTo>
                  <a:cubicBezTo>
                    <a:pt x="786" y="118"/>
                    <a:pt x="464" y="1"/>
                    <a:pt x="243" y="1"/>
                  </a:cubicBezTo>
                  <a:close/>
                </a:path>
              </a:pathLst>
            </a:custGeom>
            <a:solidFill>
              <a:srgbClr val="E9605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209" name="Google Shape;209;p2"/>
            <p:cNvSpPr/>
            <p:nvPr/>
          </p:nvSpPr>
          <p:spPr>
            <a:xfrm>
              <a:off x="1491539" y="2704411"/>
              <a:ext cx="96638" cy="34688"/>
            </a:xfrm>
            <a:custGeom>
              <a:avLst/>
              <a:gdLst/>
              <a:ahLst/>
              <a:cxnLst/>
              <a:rect l="l" t="t" r="r" b="b"/>
              <a:pathLst>
                <a:path w="989" h="355" extrusionOk="0">
                  <a:moveTo>
                    <a:pt x="355" y="0"/>
                  </a:moveTo>
                  <a:cubicBezTo>
                    <a:pt x="167" y="0"/>
                    <a:pt x="1" y="11"/>
                    <a:pt x="1" y="11"/>
                  </a:cubicBezTo>
                  <a:lnTo>
                    <a:pt x="84" y="344"/>
                  </a:lnTo>
                  <a:cubicBezTo>
                    <a:pt x="84" y="344"/>
                    <a:pt x="184" y="355"/>
                    <a:pt x="324" y="355"/>
                  </a:cubicBezTo>
                  <a:cubicBezTo>
                    <a:pt x="481" y="355"/>
                    <a:pt x="688" y="341"/>
                    <a:pt x="858" y="285"/>
                  </a:cubicBezTo>
                  <a:cubicBezTo>
                    <a:pt x="858" y="285"/>
                    <a:pt x="989" y="177"/>
                    <a:pt x="870" y="70"/>
                  </a:cubicBezTo>
                  <a:cubicBezTo>
                    <a:pt x="807" y="14"/>
                    <a:pt x="567" y="0"/>
                    <a:pt x="355" y="0"/>
                  </a:cubicBezTo>
                  <a:close/>
                </a:path>
              </a:pathLst>
            </a:custGeom>
            <a:solidFill>
              <a:srgbClr val="E9605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210" name="Google Shape;210;p2"/>
            <p:cNvSpPr/>
            <p:nvPr/>
          </p:nvSpPr>
          <p:spPr>
            <a:xfrm>
              <a:off x="1083200" y="2676367"/>
              <a:ext cx="435211" cy="384010"/>
            </a:xfrm>
            <a:custGeom>
              <a:avLst/>
              <a:gdLst/>
              <a:ahLst/>
              <a:cxnLst/>
              <a:rect l="l" t="t" r="r" b="b"/>
              <a:pathLst>
                <a:path w="4454" h="3930" extrusionOk="0">
                  <a:moveTo>
                    <a:pt x="4454" y="0"/>
                  </a:moveTo>
                  <a:cubicBezTo>
                    <a:pt x="4358" y="822"/>
                    <a:pt x="4299" y="1548"/>
                    <a:pt x="4275" y="1774"/>
                  </a:cubicBezTo>
                  <a:cubicBezTo>
                    <a:pt x="4239" y="2012"/>
                    <a:pt x="1191" y="3929"/>
                    <a:pt x="667" y="3870"/>
                  </a:cubicBezTo>
                  <a:cubicBezTo>
                    <a:pt x="167" y="3810"/>
                    <a:pt x="1" y="3703"/>
                    <a:pt x="25" y="3632"/>
                  </a:cubicBezTo>
                  <a:cubicBezTo>
                    <a:pt x="48" y="3548"/>
                    <a:pt x="465" y="2489"/>
                    <a:pt x="465" y="2489"/>
                  </a:cubicBezTo>
                  <a:close/>
                </a:path>
              </a:pathLst>
            </a:custGeom>
            <a:solidFill>
              <a:srgbClr val="ED838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211" name="Google Shape;211;p2"/>
            <p:cNvSpPr/>
            <p:nvPr/>
          </p:nvSpPr>
          <p:spPr>
            <a:xfrm>
              <a:off x="1270514" y="2783362"/>
              <a:ext cx="264215" cy="247897"/>
            </a:xfrm>
            <a:custGeom>
              <a:avLst/>
              <a:gdLst/>
              <a:ahLst/>
              <a:cxnLst/>
              <a:rect l="l" t="t" r="r" b="b"/>
              <a:pathLst>
                <a:path w="2704" h="2537" extrusionOk="0">
                  <a:moveTo>
                    <a:pt x="1" y="2537"/>
                  </a:moveTo>
                  <a:cubicBezTo>
                    <a:pt x="1" y="2537"/>
                    <a:pt x="644" y="1929"/>
                    <a:pt x="2703" y="1394"/>
                  </a:cubicBezTo>
                  <a:lnTo>
                    <a:pt x="941" y="1"/>
                  </a:lnTo>
                  <a:close/>
                </a:path>
              </a:pathLst>
            </a:custGeom>
            <a:solidFill>
              <a:srgbClr val="1D3F4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212" name="Google Shape;212;p2"/>
            <p:cNvSpPr/>
            <p:nvPr/>
          </p:nvSpPr>
          <p:spPr>
            <a:xfrm>
              <a:off x="1072745" y="2630931"/>
              <a:ext cx="489930" cy="486413"/>
            </a:xfrm>
            <a:custGeom>
              <a:avLst/>
              <a:gdLst/>
              <a:ahLst/>
              <a:cxnLst/>
              <a:rect l="l" t="t" r="r" b="b"/>
              <a:pathLst>
                <a:path w="5014" h="4978" extrusionOk="0">
                  <a:moveTo>
                    <a:pt x="1727" y="1"/>
                  </a:moveTo>
                  <a:cubicBezTo>
                    <a:pt x="584" y="668"/>
                    <a:pt x="1" y="1501"/>
                    <a:pt x="203" y="2346"/>
                  </a:cubicBezTo>
                  <a:cubicBezTo>
                    <a:pt x="393" y="3180"/>
                    <a:pt x="786" y="3906"/>
                    <a:pt x="691" y="4442"/>
                  </a:cubicBezTo>
                  <a:cubicBezTo>
                    <a:pt x="596" y="4978"/>
                    <a:pt x="3180" y="4513"/>
                    <a:pt x="3203" y="1822"/>
                  </a:cubicBezTo>
                  <a:cubicBezTo>
                    <a:pt x="3203" y="1822"/>
                    <a:pt x="3465" y="3418"/>
                    <a:pt x="5013" y="3001"/>
                  </a:cubicBezTo>
                  <a:cubicBezTo>
                    <a:pt x="5013" y="3001"/>
                    <a:pt x="4227" y="1513"/>
                    <a:pt x="3453" y="763"/>
                  </a:cubicBezTo>
                  <a:cubicBezTo>
                    <a:pt x="2668" y="13"/>
                    <a:pt x="1727" y="1"/>
                    <a:pt x="1727" y="1"/>
                  </a:cubicBezTo>
                  <a:close/>
                </a:path>
              </a:pathLst>
            </a:custGeom>
            <a:solidFill>
              <a:srgbClr val="ED838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213" name="Google Shape;213;p2"/>
            <p:cNvSpPr/>
            <p:nvPr/>
          </p:nvSpPr>
          <p:spPr>
            <a:xfrm>
              <a:off x="1171630" y="1922422"/>
              <a:ext cx="475958" cy="824987"/>
            </a:xfrm>
            <a:custGeom>
              <a:avLst/>
              <a:gdLst/>
              <a:ahLst/>
              <a:cxnLst/>
              <a:rect l="l" t="t" r="r" b="b"/>
              <a:pathLst>
                <a:path w="4871" h="8443" extrusionOk="0">
                  <a:moveTo>
                    <a:pt x="620" y="418"/>
                  </a:moveTo>
                  <a:cubicBezTo>
                    <a:pt x="1084" y="144"/>
                    <a:pt x="1489" y="1"/>
                    <a:pt x="1894" y="203"/>
                  </a:cubicBezTo>
                  <a:cubicBezTo>
                    <a:pt x="2298" y="418"/>
                    <a:pt x="3168" y="1644"/>
                    <a:pt x="3441" y="1656"/>
                  </a:cubicBezTo>
                  <a:cubicBezTo>
                    <a:pt x="3715" y="1668"/>
                    <a:pt x="3287" y="846"/>
                    <a:pt x="3287" y="846"/>
                  </a:cubicBezTo>
                  <a:cubicBezTo>
                    <a:pt x="3287" y="846"/>
                    <a:pt x="3775" y="1049"/>
                    <a:pt x="3965" y="1418"/>
                  </a:cubicBezTo>
                  <a:cubicBezTo>
                    <a:pt x="4168" y="1787"/>
                    <a:pt x="4870" y="2918"/>
                    <a:pt x="4846" y="3549"/>
                  </a:cubicBezTo>
                  <a:cubicBezTo>
                    <a:pt x="4811" y="4192"/>
                    <a:pt x="4001" y="4966"/>
                    <a:pt x="4132" y="6478"/>
                  </a:cubicBezTo>
                  <a:cubicBezTo>
                    <a:pt x="4251" y="8002"/>
                    <a:pt x="4323" y="8204"/>
                    <a:pt x="4132" y="8288"/>
                  </a:cubicBezTo>
                  <a:cubicBezTo>
                    <a:pt x="4132" y="8288"/>
                    <a:pt x="4299" y="8109"/>
                    <a:pt x="3953" y="8085"/>
                  </a:cubicBezTo>
                  <a:cubicBezTo>
                    <a:pt x="3596" y="8073"/>
                    <a:pt x="2930" y="8442"/>
                    <a:pt x="2215" y="8192"/>
                  </a:cubicBezTo>
                  <a:cubicBezTo>
                    <a:pt x="1513" y="7942"/>
                    <a:pt x="215" y="7192"/>
                    <a:pt x="60" y="7430"/>
                  </a:cubicBezTo>
                  <a:cubicBezTo>
                    <a:pt x="60" y="7430"/>
                    <a:pt x="155" y="7061"/>
                    <a:pt x="429" y="6776"/>
                  </a:cubicBezTo>
                  <a:cubicBezTo>
                    <a:pt x="703" y="6490"/>
                    <a:pt x="1084" y="5061"/>
                    <a:pt x="905" y="4561"/>
                  </a:cubicBezTo>
                  <a:cubicBezTo>
                    <a:pt x="715" y="4049"/>
                    <a:pt x="263" y="3263"/>
                    <a:pt x="132" y="2596"/>
                  </a:cubicBezTo>
                  <a:cubicBezTo>
                    <a:pt x="1" y="1942"/>
                    <a:pt x="620" y="418"/>
                    <a:pt x="620" y="418"/>
                  </a:cubicBezTo>
                  <a:close/>
                </a:path>
              </a:pathLst>
            </a:custGeom>
            <a:solidFill>
              <a:srgbClr val="ED838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214" name="Google Shape;214;p2"/>
            <p:cNvSpPr/>
            <p:nvPr/>
          </p:nvSpPr>
          <p:spPr>
            <a:xfrm>
              <a:off x="1322888" y="1700225"/>
              <a:ext cx="232751" cy="418991"/>
            </a:xfrm>
            <a:custGeom>
              <a:avLst/>
              <a:gdLst/>
              <a:ahLst/>
              <a:cxnLst/>
              <a:rect l="l" t="t" r="r" b="b"/>
              <a:pathLst>
                <a:path w="2382" h="4288" extrusionOk="0">
                  <a:moveTo>
                    <a:pt x="2322" y="941"/>
                  </a:moveTo>
                  <a:cubicBezTo>
                    <a:pt x="1965" y="1513"/>
                    <a:pt x="1501" y="2287"/>
                    <a:pt x="1477" y="2465"/>
                  </a:cubicBezTo>
                  <a:cubicBezTo>
                    <a:pt x="1453" y="2656"/>
                    <a:pt x="1512" y="2977"/>
                    <a:pt x="1643" y="3073"/>
                  </a:cubicBezTo>
                  <a:cubicBezTo>
                    <a:pt x="1786" y="3168"/>
                    <a:pt x="2179" y="3299"/>
                    <a:pt x="2286" y="3573"/>
                  </a:cubicBezTo>
                  <a:cubicBezTo>
                    <a:pt x="2382" y="3858"/>
                    <a:pt x="2298" y="4287"/>
                    <a:pt x="1751" y="3966"/>
                  </a:cubicBezTo>
                  <a:cubicBezTo>
                    <a:pt x="1203" y="3644"/>
                    <a:pt x="655" y="2418"/>
                    <a:pt x="0" y="2382"/>
                  </a:cubicBezTo>
                  <a:cubicBezTo>
                    <a:pt x="0" y="2382"/>
                    <a:pt x="620" y="1775"/>
                    <a:pt x="1108" y="72"/>
                  </a:cubicBezTo>
                  <a:cubicBezTo>
                    <a:pt x="1108" y="72"/>
                    <a:pt x="1453" y="1"/>
                    <a:pt x="1882" y="394"/>
                  </a:cubicBezTo>
                  <a:cubicBezTo>
                    <a:pt x="2310" y="787"/>
                    <a:pt x="2322" y="941"/>
                    <a:pt x="2322" y="941"/>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215" name="Google Shape;215;p2"/>
            <p:cNvSpPr/>
            <p:nvPr/>
          </p:nvSpPr>
          <p:spPr>
            <a:xfrm>
              <a:off x="971516" y="1499036"/>
              <a:ext cx="414301" cy="417721"/>
            </a:xfrm>
            <a:custGeom>
              <a:avLst/>
              <a:gdLst/>
              <a:ahLst/>
              <a:cxnLst/>
              <a:rect l="l" t="t" r="r" b="b"/>
              <a:pathLst>
                <a:path w="4240" h="4275" extrusionOk="0">
                  <a:moveTo>
                    <a:pt x="4239" y="786"/>
                  </a:moveTo>
                  <a:cubicBezTo>
                    <a:pt x="4204" y="107"/>
                    <a:pt x="3549" y="0"/>
                    <a:pt x="3096" y="274"/>
                  </a:cubicBezTo>
                  <a:cubicBezTo>
                    <a:pt x="2644" y="536"/>
                    <a:pt x="2596" y="1703"/>
                    <a:pt x="2227" y="1929"/>
                  </a:cubicBezTo>
                  <a:cubicBezTo>
                    <a:pt x="1858" y="2143"/>
                    <a:pt x="703" y="1869"/>
                    <a:pt x="346" y="2774"/>
                  </a:cubicBezTo>
                  <a:cubicBezTo>
                    <a:pt x="1" y="3691"/>
                    <a:pt x="763" y="4251"/>
                    <a:pt x="1560" y="4262"/>
                  </a:cubicBezTo>
                  <a:cubicBezTo>
                    <a:pt x="2370" y="4274"/>
                    <a:pt x="3180" y="3691"/>
                    <a:pt x="3132" y="2667"/>
                  </a:cubicBezTo>
                  <a:cubicBezTo>
                    <a:pt x="3061" y="703"/>
                    <a:pt x="3739" y="417"/>
                    <a:pt x="4132" y="1036"/>
                  </a:cubicBezTo>
                  <a:close/>
                </a:path>
              </a:pathLst>
            </a:custGeom>
            <a:solidFill>
              <a:srgbClr val="F8C19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216" name="Google Shape;216;p2"/>
            <p:cNvSpPr/>
            <p:nvPr/>
          </p:nvSpPr>
          <p:spPr>
            <a:xfrm>
              <a:off x="1327578" y="1523464"/>
              <a:ext cx="245552" cy="269980"/>
            </a:xfrm>
            <a:custGeom>
              <a:avLst/>
              <a:gdLst/>
              <a:ahLst/>
              <a:cxnLst/>
              <a:rect l="l" t="t" r="r" b="b"/>
              <a:pathLst>
                <a:path w="2513" h="2763" extrusionOk="0">
                  <a:moveTo>
                    <a:pt x="2512" y="560"/>
                  </a:moveTo>
                  <a:cubicBezTo>
                    <a:pt x="2393" y="36"/>
                    <a:pt x="1774" y="0"/>
                    <a:pt x="1476" y="83"/>
                  </a:cubicBezTo>
                  <a:cubicBezTo>
                    <a:pt x="1191" y="155"/>
                    <a:pt x="714" y="417"/>
                    <a:pt x="500" y="607"/>
                  </a:cubicBezTo>
                  <a:cubicBezTo>
                    <a:pt x="286" y="798"/>
                    <a:pt x="0" y="1465"/>
                    <a:pt x="143" y="1715"/>
                  </a:cubicBezTo>
                  <a:cubicBezTo>
                    <a:pt x="298" y="1965"/>
                    <a:pt x="405" y="1977"/>
                    <a:pt x="548" y="2036"/>
                  </a:cubicBezTo>
                  <a:cubicBezTo>
                    <a:pt x="679" y="2084"/>
                    <a:pt x="774" y="2167"/>
                    <a:pt x="714" y="2274"/>
                  </a:cubicBezTo>
                  <a:cubicBezTo>
                    <a:pt x="643" y="2381"/>
                    <a:pt x="572" y="2667"/>
                    <a:pt x="786" y="2715"/>
                  </a:cubicBezTo>
                  <a:cubicBezTo>
                    <a:pt x="988" y="2762"/>
                    <a:pt x="1060" y="2012"/>
                    <a:pt x="1060" y="2012"/>
                  </a:cubicBezTo>
                  <a:cubicBezTo>
                    <a:pt x="1060" y="2012"/>
                    <a:pt x="1369" y="2143"/>
                    <a:pt x="1750" y="1965"/>
                  </a:cubicBezTo>
                  <a:cubicBezTo>
                    <a:pt x="2119" y="1786"/>
                    <a:pt x="2512" y="560"/>
                    <a:pt x="2512" y="560"/>
                  </a:cubicBezTo>
                  <a:close/>
                </a:path>
              </a:pathLst>
            </a:custGeom>
            <a:solidFill>
              <a:srgbClr val="F8C19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217" name="Google Shape;217;p2"/>
            <p:cNvSpPr/>
            <p:nvPr/>
          </p:nvSpPr>
          <p:spPr>
            <a:xfrm>
              <a:off x="1410145" y="1576912"/>
              <a:ext cx="226986" cy="249069"/>
            </a:xfrm>
            <a:custGeom>
              <a:avLst/>
              <a:gdLst/>
              <a:ahLst/>
              <a:cxnLst/>
              <a:rect l="l" t="t" r="r" b="b"/>
              <a:pathLst>
                <a:path w="2323" h="2549" extrusionOk="0">
                  <a:moveTo>
                    <a:pt x="905" y="1287"/>
                  </a:moveTo>
                  <a:cubicBezTo>
                    <a:pt x="739" y="1334"/>
                    <a:pt x="691" y="1275"/>
                    <a:pt x="608" y="1096"/>
                  </a:cubicBezTo>
                  <a:cubicBezTo>
                    <a:pt x="524" y="906"/>
                    <a:pt x="334" y="691"/>
                    <a:pt x="167" y="822"/>
                  </a:cubicBezTo>
                  <a:cubicBezTo>
                    <a:pt x="0" y="941"/>
                    <a:pt x="60" y="1287"/>
                    <a:pt x="215" y="1465"/>
                  </a:cubicBezTo>
                  <a:cubicBezTo>
                    <a:pt x="358" y="1656"/>
                    <a:pt x="548" y="1834"/>
                    <a:pt x="703" y="1751"/>
                  </a:cubicBezTo>
                  <a:cubicBezTo>
                    <a:pt x="870" y="1668"/>
                    <a:pt x="810" y="1870"/>
                    <a:pt x="858" y="2084"/>
                  </a:cubicBezTo>
                  <a:cubicBezTo>
                    <a:pt x="917" y="2311"/>
                    <a:pt x="1358" y="2549"/>
                    <a:pt x="1727" y="2549"/>
                  </a:cubicBezTo>
                  <a:cubicBezTo>
                    <a:pt x="2096" y="2549"/>
                    <a:pt x="2167" y="1941"/>
                    <a:pt x="2132" y="1632"/>
                  </a:cubicBezTo>
                  <a:cubicBezTo>
                    <a:pt x="2132" y="1632"/>
                    <a:pt x="2322" y="1537"/>
                    <a:pt x="2298" y="1441"/>
                  </a:cubicBezTo>
                  <a:cubicBezTo>
                    <a:pt x="2274" y="1334"/>
                    <a:pt x="2036" y="1287"/>
                    <a:pt x="2060" y="1084"/>
                  </a:cubicBezTo>
                  <a:cubicBezTo>
                    <a:pt x="2084" y="882"/>
                    <a:pt x="2227" y="358"/>
                    <a:pt x="1667" y="13"/>
                  </a:cubicBezTo>
                  <a:cubicBezTo>
                    <a:pt x="1667" y="13"/>
                    <a:pt x="1405" y="1"/>
                    <a:pt x="1239" y="120"/>
                  </a:cubicBezTo>
                  <a:cubicBezTo>
                    <a:pt x="1072" y="251"/>
                    <a:pt x="1084" y="334"/>
                    <a:pt x="1215" y="489"/>
                  </a:cubicBezTo>
                  <a:cubicBezTo>
                    <a:pt x="1358" y="644"/>
                    <a:pt x="1012" y="715"/>
                    <a:pt x="929" y="882"/>
                  </a:cubicBezTo>
                  <a:cubicBezTo>
                    <a:pt x="822" y="1120"/>
                    <a:pt x="1084" y="1227"/>
                    <a:pt x="905" y="1287"/>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sp>
          <p:nvSpPr>
            <p:cNvPr id="218" name="Google Shape;218;p2"/>
            <p:cNvSpPr/>
            <p:nvPr/>
          </p:nvSpPr>
          <p:spPr>
            <a:xfrm>
              <a:off x="790065" y="1943430"/>
              <a:ext cx="694638" cy="605036"/>
            </a:xfrm>
            <a:custGeom>
              <a:avLst/>
              <a:gdLst/>
              <a:ahLst/>
              <a:cxnLst/>
              <a:rect l="l" t="t" r="r" b="b"/>
              <a:pathLst>
                <a:path w="7109" h="6192" extrusionOk="0">
                  <a:moveTo>
                    <a:pt x="4513" y="4965"/>
                  </a:moveTo>
                  <a:cubicBezTo>
                    <a:pt x="3536" y="4858"/>
                    <a:pt x="2953" y="5203"/>
                    <a:pt x="1929" y="5060"/>
                  </a:cubicBezTo>
                  <a:cubicBezTo>
                    <a:pt x="893" y="4917"/>
                    <a:pt x="0" y="4286"/>
                    <a:pt x="72" y="3763"/>
                  </a:cubicBezTo>
                  <a:cubicBezTo>
                    <a:pt x="227" y="2703"/>
                    <a:pt x="3227" y="560"/>
                    <a:pt x="4037" y="274"/>
                  </a:cubicBezTo>
                  <a:cubicBezTo>
                    <a:pt x="4787" y="0"/>
                    <a:pt x="5644" y="143"/>
                    <a:pt x="5870" y="1048"/>
                  </a:cubicBezTo>
                  <a:cubicBezTo>
                    <a:pt x="6096" y="1929"/>
                    <a:pt x="5680" y="2715"/>
                    <a:pt x="4870" y="2751"/>
                  </a:cubicBezTo>
                  <a:cubicBezTo>
                    <a:pt x="4060" y="2786"/>
                    <a:pt x="4037" y="2381"/>
                    <a:pt x="4037" y="2381"/>
                  </a:cubicBezTo>
                  <a:cubicBezTo>
                    <a:pt x="4037" y="2381"/>
                    <a:pt x="2405" y="2893"/>
                    <a:pt x="2227" y="3286"/>
                  </a:cubicBezTo>
                  <a:cubicBezTo>
                    <a:pt x="2048" y="3667"/>
                    <a:pt x="3691" y="4596"/>
                    <a:pt x="4941" y="4406"/>
                  </a:cubicBezTo>
                  <a:cubicBezTo>
                    <a:pt x="4941" y="4406"/>
                    <a:pt x="5370" y="4179"/>
                    <a:pt x="5680" y="4215"/>
                  </a:cubicBezTo>
                  <a:cubicBezTo>
                    <a:pt x="5977" y="4251"/>
                    <a:pt x="6263" y="4251"/>
                    <a:pt x="6442" y="4370"/>
                  </a:cubicBezTo>
                  <a:cubicBezTo>
                    <a:pt x="6608" y="4489"/>
                    <a:pt x="6799" y="4525"/>
                    <a:pt x="6954" y="4560"/>
                  </a:cubicBezTo>
                  <a:cubicBezTo>
                    <a:pt x="7108" y="4608"/>
                    <a:pt x="6894" y="4906"/>
                    <a:pt x="6656" y="4882"/>
                  </a:cubicBezTo>
                  <a:cubicBezTo>
                    <a:pt x="6430" y="4870"/>
                    <a:pt x="5977" y="4679"/>
                    <a:pt x="5906" y="4787"/>
                  </a:cubicBezTo>
                  <a:cubicBezTo>
                    <a:pt x="5822" y="4906"/>
                    <a:pt x="6323" y="5096"/>
                    <a:pt x="6549" y="5072"/>
                  </a:cubicBezTo>
                  <a:cubicBezTo>
                    <a:pt x="6787" y="5048"/>
                    <a:pt x="6954" y="5048"/>
                    <a:pt x="6977" y="5168"/>
                  </a:cubicBezTo>
                  <a:cubicBezTo>
                    <a:pt x="7001" y="5287"/>
                    <a:pt x="6525" y="6156"/>
                    <a:pt x="6132" y="6168"/>
                  </a:cubicBezTo>
                  <a:cubicBezTo>
                    <a:pt x="5727" y="6191"/>
                    <a:pt x="5120" y="6037"/>
                    <a:pt x="5025" y="5953"/>
                  </a:cubicBezTo>
                  <a:cubicBezTo>
                    <a:pt x="4822" y="5763"/>
                    <a:pt x="4703" y="4977"/>
                    <a:pt x="4513" y="4965"/>
                  </a:cubicBezTo>
                  <a:close/>
                </a:path>
              </a:pathLst>
            </a:custGeom>
            <a:solidFill>
              <a:srgbClr val="F39E78"/>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900"/>
                <a:buFont typeface="Arial"/>
                <a:buNone/>
              </a:pPr>
              <a:endParaRPr sz="1900">
                <a:solidFill>
                  <a:schemeClr val="dk1"/>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fade">
                                      <p:cBhvr>
                                        <p:cTn id="7" dur="500"/>
                                        <p:tgtEl>
                                          <p:spTgt spid="1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7"/>
                                        </p:tgtEl>
                                        <p:attrNameLst>
                                          <p:attrName>style.visibility</p:attrName>
                                        </p:attrNameLst>
                                      </p:cBhvr>
                                      <p:to>
                                        <p:strVal val="visible"/>
                                      </p:to>
                                    </p:set>
                                    <p:animEffect transition="in" filter="fade">
                                      <p:cBhvr>
                                        <p:cTn id="12" dur="500"/>
                                        <p:tgtEl>
                                          <p:spTgt spid="17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0"/>
                                        </p:tgtEl>
                                        <p:attrNameLst>
                                          <p:attrName>style.visibility</p:attrName>
                                        </p:attrNameLst>
                                      </p:cBhvr>
                                      <p:to>
                                        <p:strVal val="visible"/>
                                      </p:to>
                                    </p:set>
                                    <p:animEffect transition="in" filter="fade">
                                      <p:cBhvr>
                                        <p:cTn id="17" dur="500"/>
                                        <p:tgtEl>
                                          <p:spTgt spid="18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8"/>
                                        </p:tgtEl>
                                        <p:attrNameLst>
                                          <p:attrName>style.visibility</p:attrName>
                                        </p:attrNameLst>
                                      </p:cBhvr>
                                      <p:to>
                                        <p:strVal val="visible"/>
                                      </p:to>
                                    </p:set>
                                    <p:animEffect transition="in" filter="fade">
                                      <p:cBhvr>
                                        <p:cTn id="22"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3" descr="Sendero De Senderos Forestales De Mapa De Senderismo O Ruta Ciclista  Orientación De Juegos Exuberantes Con Colinas Y árboles Ilustración del  Vector - Ilustración de alza, juego: 176769868"/>
          <p:cNvPicPr preferRelativeResize="0"/>
          <p:nvPr/>
        </p:nvPicPr>
        <p:blipFill rotWithShape="1">
          <a:blip r:embed="rId3">
            <a:alphaModFix/>
          </a:blip>
          <a:srcRect b="7191"/>
          <a:stretch/>
        </p:blipFill>
        <p:spPr>
          <a:xfrm>
            <a:off x="0" y="0"/>
            <a:ext cx="12192000" cy="6858000"/>
          </a:xfrm>
          <a:prstGeom prst="rect">
            <a:avLst/>
          </a:prstGeom>
          <a:noFill/>
          <a:ln>
            <a:noFill/>
          </a:ln>
        </p:spPr>
      </p:pic>
      <p:sp>
        <p:nvSpPr>
          <p:cNvPr id="224" name="Google Shape;224;p3"/>
          <p:cNvSpPr/>
          <p:nvPr/>
        </p:nvSpPr>
        <p:spPr>
          <a:xfrm>
            <a:off x="307980" y="162779"/>
            <a:ext cx="4939173" cy="3847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1900" b="1">
                <a:solidFill>
                  <a:srgbClr val="1A1AC9"/>
                </a:solidFill>
                <a:latin typeface="Century Gothic"/>
                <a:ea typeface="Century Gothic"/>
                <a:cs typeface="Century Gothic"/>
                <a:sym typeface="Century Gothic"/>
              </a:rPr>
              <a:t>Técnicas e instrumentos de evaluación</a:t>
            </a:r>
            <a:endParaRPr sz="1900">
              <a:solidFill>
                <a:srgbClr val="1A1AC9"/>
              </a:solidFill>
              <a:latin typeface="Arial"/>
              <a:ea typeface="Arial"/>
              <a:cs typeface="Arial"/>
              <a:sym typeface="Arial"/>
            </a:endParaRPr>
          </a:p>
        </p:txBody>
      </p:sp>
      <p:sp>
        <p:nvSpPr>
          <p:cNvPr id="225" name="Google Shape;225;p3"/>
          <p:cNvSpPr/>
          <p:nvPr/>
        </p:nvSpPr>
        <p:spPr>
          <a:xfrm>
            <a:off x="1265274" y="5837274"/>
            <a:ext cx="616689" cy="595424"/>
          </a:xfrm>
          <a:prstGeom prst="ellipse">
            <a:avLst/>
          </a:prstGeom>
          <a:solidFill>
            <a:schemeClr val="accent4"/>
          </a:solidFill>
          <a:ln w="25400" cap="flat" cmpd="sng">
            <a:solidFill>
              <a:srgbClr val="3535A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CO" sz="2800" b="1">
                <a:solidFill>
                  <a:schemeClr val="lt1"/>
                </a:solidFill>
                <a:latin typeface="Arial"/>
                <a:ea typeface="Arial"/>
                <a:cs typeface="Arial"/>
                <a:sym typeface="Arial"/>
              </a:rPr>
              <a:t>1</a:t>
            </a:r>
            <a:endParaRPr sz="2800" b="1">
              <a:solidFill>
                <a:schemeClr val="lt1"/>
              </a:solidFill>
              <a:latin typeface="Arial"/>
              <a:ea typeface="Arial"/>
              <a:cs typeface="Arial"/>
              <a:sym typeface="Arial"/>
            </a:endParaRPr>
          </a:p>
        </p:txBody>
      </p:sp>
      <p:sp>
        <p:nvSpPr>
          <p:cNvPr id="226" name="Google Shape;226;p3"/>
          <p:cNvSpPr/>
          <p:nvPr/>
        </p:nvSpPr>
        <p:spPr>
          <a:xfrm>
            <a:off x="3161414" y="4214036"/>
            <a:ext cx="616689" cy="595424"/>
          </a:xfrm>
          <a:prstGeom prst="ellipse">
            <a:avLst/>
          </a:prstGeom>
          <a:solidFill>
            <a:schemeClr val="accent6"/>
          </a:solidFill>
          <a:ln w="25400" cap="flat" cmpd="sng">
            <a:solidFill>
              <a:srgbClr val="AC2A2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CO" sz="2800" b="1">
                <a:solidFill>
                  <a:schemeClr val="lt1"/>
                </a:solidFill>
                <a:latin typeface="Arial"/>
                <a:ea typeface="Arial"/>
                <a:cs typeface="Arial"/>
                <a:sym typeface="Arial"/>
              </a:rPr>
              <a:t>2</a:t>
            </a:r>
            <a:endParaRPr sz="2800" b="1">
              <a:solidFill>
                <a:schemeClr val="lt1"/>
              </a:solidFill>
              <a:latin typeface="Arial"/>
              <a:ea typeface="Arial"/>
              <a:cs typeface="Arial"/>
              <a:sym typeface="Arial"/>
            </a:endParaRPr>
          </a:p>
        </p:txBody>
      </p:sp>
      <p:sp>
        <p:nvSpPr>
          <p:cNvPr id="227" name="Google Shape;227;p3"/>
          <p:cNvSpPr/>
          <p:nvPr/>
        </p:nvSpPr>
        <p:spPr>
          <a:xfrm>
            <a:off x="4830726" y="5341088"/>
            <a:ext cx="616689" cy="595424"/>
          </a:xfrm>
          <a:prstGeom prst="ellipse">
            <a:avLst/>
          </a:prstGeom>
          <a:solidFill>
            <a:schemeClr val="accent5"/>
          </a:solidFill>
          <a:ln w="25400" cap="flat" cmpd="sng">
            <a:solidFill>
              <a:srgbClr val="B789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CO" sz="2800" b="1">
                <a:solidFill>
                  <a:schemeClr val="lt1"/>
                </a:solidFill>
                <a:latin typeface="Arial"/>
                <a:ea typeface="Arial"/>
                <a:cs typeface="Arial"/>
                <a:sym typeface="Arial"/>
              </a:rPr>
              <a:t>3</a:t>
            </a:r>
            <a:endParaRPr sz="2800" b="1">
              <a:solidFill>
                <a:schemeClr val="lt1"/>
              </a:solidFill>
              <a:latin typeface="Arial"/>
              <a:ea typeface="Arial"/>
              <a:cs typeface="Arial"/>
              <a:sym typeface="Arial"/>
            </a:endParaRPr>
          </a:p>
        </p:txBody>
      </p:sp>
      <p:sp>
        <p:nvSpPr>
          <p:cNvPr id="228" name="Google Shape;228;p3"/>
          <p:cNvSpPr/>
          <p:nvPr/>
        </p:nvSpPr>
        <p:spPr>
          <a:xfrm>
            <a:off x="8254409" y="4511748"/>
            <a:ext cx="616689" cy="595424"/>
          </a:xfrm>
          <a:prstGeom prst="ellipse">
            <a:avLst/>
          </a:prstGeom>
          <a:solidFill>
            <a:srgbClr val="17902E"/>
          </a:solidFill>
          <a:ln w="25400" cap="flat" cmpd="sng">
            <a:solidFill>
              <a:srgbClr val="4CA85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CO" sz="2800" b="1">
                <a:solidFill>
                  <a:schemeClr val="lt1"/>
                </a:solidFill>
                <a:latin typeface="Arial"/>
                <a:ea typeface="Arial"/>
                <a:cs typeface="Arial"/>
                <a:sym typeface="Arial"/>
              </a:rPr>
              <a:t>4</a:t>
            </a:r>
            <a:endParaRPr sz="2800" b="1">
              <a:solidFill>
                <a:schemeClr val="lt1"/>
              </a:solidFill>
              <a:latin typeface="Arial"/>
              <a:ea typeface="Arial"/>
              <a:cs typeface="Arial"/>
              <a:sym typeface="Arial"/>
            </a:endParaRPr>
          </a:p>
        </p:txBody>
      </p:sp>
      <p:sp>
        <p:nvSpPr>
          <p:cNvPr id="229" name="Google Shape;229;p3"/>
          <p:cNvSpPr/>
          <p:nvPr/>
        </p:nvSpPr>
        <p:spPr>
          <a:xfrm>
            <a:off x="5787654" y="3746204"/>
            <a:ext cx="616689" cy="595424"/>
          </a:xfrm>
          <a:prstGeom prst="ellipse">
            <a:avLst/>
          </a:prstGeom>
          <a:solidFill>
            <a:schemeClr val="accent1"/>
          </a:solidFill>
          <a:ln w="25400" cap="flat" cmpd="sng">
            <a:solidFill>
              <a:srgbClr val="4481B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CO" sz="2800" b="1">
                <a:solidFill>
                  <a:schemeClr val="lt1"/>
                </a:solidFill>
                <a:latin typeface="Arial"/>
                <a:ea typeface="Arial"/>
                <a:cs typeface="Arial"/>
                <a:sym typeface="Arial"/>
              </a:rPr>
              <a:t>5</a:t>
            </a:r>
            <a:endParaRPr sz="2800" b="1">
              <a:solidFill>
                <a:schemeClr val="lt1"/>
              </a:solidFill>
              <a:latin typeface="Arial"/>
              <a:ea typeface="Arial"/>
              <a:cs typeface="Arial"/>
              <a:sym typeface="Arial"/>
            </a:endParaRPr>
          </a:p>
        </p:txBody>
      </p:sp>
      <p:sp>
        <p:nvSpPr>
          <p:cNvPr id="230" name="Google Shape;230;p3"/>
          <p:cNvSpPr/>
          <p:nvPr/>
        </p:nvSpPr>
        <p:spPr>
          <a:xfrm>
            <a:off x="8871098" y="1983441"/>
            <a:ext cx="616689" cy="595424"/>
          </a:xfrm>
          <a:prstGeom prst="ellipse">
            <a:avLst/>
          </a:prstGeom>
          <a:solidFill>
            <a:schemeClr val="accent3"/>
          </a:solidFill>
          <a:ln w="25400" cap="flat" cmpd="sng">
            <a:solidFill>
              <a:srgbClr val="61748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CO" sz="2800" b="1">
                <a:solidFill>
                  <a:schemeClr val="lt1"/>
                </a:solidFill>
                <a:latin typeface="Arial"/>
                <a:ea typeface="Arial"/>
                <a:cs typeface="Arial"/>
                <a:sym typeface="Arial"/>
              </a:rPr>
              <a:t>6</a:t>
            </a:r>
            <a:endParaRPr sz="2800" b="1">
              <a:solidFill>
                <a:schemeClr val="lt1"/>
              </a:solidFill>
              <a:latin typeface="Arial"/>
              <a:ea typeface="Arial"/>
              <a:cs typeface="Arial"/>
              <a:sym typeface="Arial"/>
            </a:endParaRPr>
          </a:p>
        </p:txBody>
      </p:sp>
      <p:pic>
        <p:nvPicPr>
          <p:cNvPr id="231" name="Google Shape;231;p3" descr="Vector Transparente PNG Y SVG De Silueta De Atleta Chico"/>
          <p:cNvPicPr preferRelativeResize="0"/>
          <p:nvPr/>
        </p:nvPicPr>
        <p:blipFill rotWithShape="1">
          <a:blip r:embed="rId4">
            <a:alphaModFix/>
          </a:blip>
          <a:srcRect/>
          <a:stretch/>
        </p:blipFill>
        <p:spPr>
          <a:xfrm>
            <a:off x="-456491" y="4214036"/>
            <a:ext cx="2012728" cy="2012728"/>
          </a:xfrm>
          <a:prstGeom prst="rect">
            <a:avLst/>
          </a:prstGeom>
          <a:noFill/>
          <a:ln>
            <a:noFill/>
          </a:ln>
        </p:spPr>
      </p:pic>
      <p:pic>
        <p:nvPicPr>
          <p:cNvPr id="232" name="Google Shape;232;p3" descr="Vector Transparente PNG Y SVG De Silueta De Atleta Chico"/>
          <p:cNvPicPr preferRelativeResize="0"/>
          <p:nvPr/>
        </p:nvPicPr>
        <p:blipFill rotWithShape="1">
          <a:blip r:embed="rId4">
            <a:alphaModFix/>
          </a:blip>
          <a:srcRect/>
          <a:stretch/>
        </p:blipFill>
        <p:spPr>
          <a:xfrm>
            <a:off x="6270403" y="3838722"/>
            <a:ext cx="2012728" cy="2012728"/>
          </a:xfrm>
          <a:prstGeom prst="rect">
            <a:avLst/>
          </a:prstGeom>
          <a:noFill/>
          <a:ln>
            <a:noFill/>
          </a:ln>
        </p:spPr>
      </p:pic>
      <p:pic>
        <p:nvPicPr>
          <p:cNvPr id="233" name="Google Shape;233;p3" descr="Vector Transparente PNG Y SVG De Silueta De Atleta Chico"/>
          <p:cNvPicPr preferRelativeResize="0"/>
          <p:nvPr/>
        </p:nvPicPr>
        <p:blipFill rotWithShape="1">
          <a:blip r:embed="rId4">
            <a:alphaModFix/>
          </a:blip>
          <a:srcRect/>
          <a:stretch/>
        </p:blipFill>
        <p:spPr>
          <a:xfrm>
            <a:off x="7276767" y="1572501"/>
            <a:ext cx="2012728" cy="2012728"/>
          </a:xfrm>
          <a:prstGeom prst="rect">
            <a:avLst/>
          </a:prstGeom>
          <a:noFill/>
          <a:ln>
            <a:noFill/>
          </a:ln>
        </p:spPr>
      </p:pic>
      <p:sp>
        <p:nvSpPr>
          <p:cNvPr id="234" name="Google Shape;234;p3"/>
          <p:cNvSpPr txBox="1"/>
          <p:nvPr/>
        </p:nvSpPr>
        <p:spPr>
          <a:xfrm>
            <a:off x="921305" y="6317243"/>
            <a:ext cx="1279635" cy="338554"/>
          </a:xfrm>
          <a:prstGeom prst="rect">
            <a:avLst/>
          </a:prstGeom>
          <a:solidFill>
            <a:schemeClr val="accent4"/>
          </a:solidFill>
          <a:ln w="25400" cap="flat" cmpd="sng">
            <a:solidFill>
              <a:srgbClr val="3535A8"/>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CO" sz="1600">
                <a:solidFill>
                  <a:schemeClr val="lt1"/>
                </a:solidFill>
                <a:latin typeface="Century Gothic"/>
                <a:ea typeface="Century Gothic"/>
                <a:cs typeface="Century Gothic"/>
                <a:sym typeface="Century Gothic"/>
              </a:rPr>
              <a:t>Recordar</a:t>
            </a:r>
            <a:endParaRPr sz="1600">
              <a:solidFill>
                <a:schemeClr val="lt1"/>
              </a:solidFill>
              <a:latin typeface="Century Gothic"/>
              <a:ea typeface="Century Gothic"/>
              <a:cs typeface="Century Gothic"/>
              <a:sym typeface="Century Gothic"/>
            </a:endParaRPr>
          </a:p>
        </p:txBody>
      </p:sp>
      <p:sp>
        <p:nvSpPr>
          <p:cNvPr id="235" name="Google Shape;235;p3"/>
          <p:cNvSpPr txBox="1"/>
          <p:nvPr/>
        </p:nvSpPr>
        <p:spPr>
          <a:xfrm>
            <a:off x="2733740" y="4675809"/>
            <a:ext cx="1559903" cy="338554"/>
          </a:xfrm>
          <a:prstGeom prst="rect">
            <a:avLst/>
          </a:prstGeom>
          <a:solidFill>
            <a:schemeClr val="accent6"/>
          </a:solidFill>
          <a:ln w="25400" cap="flat" cmpd="sng">
            <a:solidFill>
              <a:srgbClr val="AC2A2B"/>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CO" sz="1600">
                <a:solidFill>
                  <a:schemeClr val="lt1"/>
                </a:solidFill>
                <a:latin typeface="Century Gothic"/>
                <a:ea typeface="Century Gothic"/>
                <a:cs typeface="Century Gothic"/>
                <a:sym typeface="Century Gothic"/>
              </a:rPr>
              <a:t>Comprender</a:t>
            </a:r>
            <a:endParaRPr sz="1600">
              <a:solidFill>
                <a:schemeClr val="lt1"/>
              </a:solidFill>
              <a:latin typeface="Century Gothic"/>
              <a:ea typeface="Century Gothic"/>
              <a:cs typeface="Century Gothic"/>
              <a:sym typeface="Century Gothic"/>
            </a:endParaRPr>
          </a:p>
        </p:txBody>
      </p:sp>
      <p:sp>
        <p:nvSpPr>
          <p:cNvPr id="236" name="Google Shape;236;p3"/>
          <p:cNvSpPr txBox="1"/>
          <p:nvPr/>
        </p:nvSpPr>
        <p:spPr>
          <a:xfrm>
            <a:off x="4374263" y="5851450"/>
            <a:ext cx="1559903" cy="338554"/>
          </a:xfrm>
          <a:prstGeom prst="rect">
            <a:avLst/>
          </a:prstGeom>
          <a:solidFill>
            <a:schemeClr val="accent5"/>
          </a:solidFill>
          <a:ln w="25400" cap="flat" cmpd="sng">
            <a:solidFill>
              <a:srgbClr val="B7891A"/>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CO" sz="1600">
                <a:solidFill>
                  <a:schemeClr val="lt1"/>
                </a:solidFill>
                <a:latin typeface="Century Gothic"/>
                <a:ea typeface="Century Gothic"/>
                <a:cs typeface="Century Gothic"/>
                <a:sym typeface="Century Gothic"/>
              </a:rPr>
              <a:t>Aplicar</a:t>
            </a:r>
            <a:endParaRPr sz="1600">
              <a:solidFill>
                <a:schemeClr val="lt1"/>
              </a:solidFill>
              <a:latin typeface="Century Gothic"/>
              <a:ea typeface="Century Gothic"/>
              <a:cs typeface="Century Gothic"/>
              <a:sym typeface="Century Gothic"/>
            </a:endParaRPr>
          </a:p>
        </p:txBody>
      </p:sp>
      <p:sp>
        <p:nvSpPr>
          <p:cNvPr id="237" name="Google Shape;237;p3"/>
          <p:cNvSpPr txBox="1"/>
          <p:nvPr/>
        </p:nvSpPr>
        <p:spPr>
          <a:xfrm>
            <a:off x="7814699" y="5002534"/>
            <a:ext cx="1559903" cy="338554"/>
          </a:xfrm>
          <a:prstGeom prst="rect">
            <a:avLst/>
          </a:prstGeom>
          <a:solidFill>
            <a:srgbClr val="17902E"/>
          </a:solidFill>
          <a:ln w="25400" cap="flat" cmpd="sng">
            <a:solidFill>
              <a:srgbClr val="4CA85E"/>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CO" sz="1600">
                <a:solidFill>
                  <a:schemeClr val="lt1"/>
                </a:solidFill>
                <a:latin typeface="Century Gothic"/>
                <a:ea typeface="Century Gothic"/>
                <a:cs typeface="Century Gothic"/>
                <a:sym typeface="Century Gothic"/>
              </a:rPr>
              <a:t>Analizar</a:t>
            </a:r>
            <a:endParaRPr sz="1600">
              <a:solidFill>
                <a:schemeClr val="lt1"/>
              </a:solidFill>
              <a:latin typeface="Century Gothic"/>
              <a:ea typeface="Century Gothic"/>
              <a:cs typeface="Century Gothic"/>
              <a:sym typeface="Century Gothic"/>
            </a:endParaRPr>
          </a:p>
        </p:txBody>
      </p:sp>
      <p:sp>
        <p:nvSpPr>
          <p:cNvPr id="238" name="Google Shape;238;p3"/>
          <p:cNvSpPr txBox="1"/>
          <p:nvPr/>
        </p:nvSpPr>
        <p:spPr>
          <a:xfrm>
            <a:off x="5265877" y="4247623"/>
            <a:ext cx="1559903" cy="338554"/>
          </a:xfrm>
          <a:prstGeom prst="rect">
            <a:avLst/>
          </a:prstGeom>
          <a:solidFill>
            <a:schemeClr val="accent1"/>
          </a:solidFill>
          <a:ln w="25400" cap="flat" cmpd="sng">
            <a:solidFill>
              <a:srgbClr val="4481B7"/>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CO" sz="1600">
                <a:solidFill>
                  <a:schemeClr val="lt1"/>
                </a:solidFill>
                <a:latin typeface="Century Gothic"/>
                <a:ea typeface="Century Gothic"/>
                <a:cs typeface="Century Gothic"/>
                <a:sym typeface="Century Gothic"/>
              </a:rPr>
              <a:t>Evaluar</a:t>
            </a:r>
            <a:endParaRPr sz="1600">
              <a:solidFill>
                <a:schemeClr val="lt1"/>
              </a:solidFill>
              <a:latin typeface="Century Gothic"/>
              <a:ea typeface="Century Gothic"/>
              <a:cs typeface="Century Gothic"/>
              <a:sym typeface="Century Gothic"/>
            </a:endParaRPr>
          </a:p>
        </p:txBody>
      </p:sp>
      <p:sp>
        <p:nvSpPr>
          <p:cNvPr id="239" name="Google Shape;239;p3"/>
          <p:cNvSpPr txBox="1"/>
          <p:nvPr/>
        </p:nvSpPr>
        <p:spPr>
          <a:xfrm>
            <a:off x="8485844" y="2495492"/>
            <a:ext cx="1559903" cy="338554"/>
          </a:xfrm>
          <a:prstGeom prst="rect">
            <a:avLst/>
          </a:prstGeom>
          <a:solidFill>
            <a:schemeClr val="accent3"/>
          </a:solidFill>
          <a:ln w="25400" cap="flat" cmpd="sng">
            <a:solidFill>
              <a:srgbClr val="61748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CO" sz="1600">
                <a:solidFill>
                  <a:schemeClr val="lt1"/>
                </a:solidFill>
                <a:latin typeface="Century Gothic"/>
                <a:ea typeface="Century Gothic"/>
                <a:cs typeface="Century Gothic"/>
                <a:sym typeface="Century Gothic"/>
              </a:rPr>
              <a:t>Crear</a:t>
            </a:r>
            <a:endParaRPr sz="1600">
              <a:solidFill>
                <a:schemeClr val="lt1"/>
              </a:solidFill>
              <a:latin typeface="Century Gothic"/>
              <a:ea typeface="Century Gothic"/>
              <a:cs typeface="Century Gothic"/>
              <a:sym typeface="Century Gothic"/>
            </a:endParaRPr>
          </a:p>
        </p:txBody>
      </p:sp>
      <p:sp>
        <p:nvSpPr>
          <p:cNvPr id="240" name="Google Shape;240;p3"/>
          <p:cNvSpPr txBox="1"/>
          <p:nvPr/>
        </p:nvSpPr>
        <p:spPr>
          <a:xfrm>
            <a:off x="10663312" y="2954216"/>
            <a:ext cx="1085222" cy="3847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1900" b="1">
                <a:solidFill>
                  <a:schemeClr val="dk1"/>
                </a:solidFill>
                <a:latin typeface="Century Gothic"/>
                <a:ea typeface="Century Gothic"/>
                <a:cs typeface="Century Gothic"/>
                <a:sym typeface="Century Gothic"/>
              </a:rPr>
              <a:t>META</a:t>
            </a:r>
            <a:endParaRPr sz="1900" b="1">
              <a:solidFill>
                <a:schemeClr val="dk1"/>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4"/>
                                        </p:tgtEl>
                                        <p:attrNameLst>
                                          <p:attrName>style.visibility</p:attrName>
                                        </p:attrNameLst>
                                      </p:cBhvr>
                                      <p:to>
                                        <p:strVal val="visible"/>
                                      </p:to>
                                    </p:set>
                                    <p:animEffect transition="in" filter="fade">
                                      <p:cBhvr>
                                        <p:cTn id="7" dur="500"/>
                                        <p:tgtEl>
                                          <p:spTgt spid="2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25"/>
                                        </p:tgtEl>
                                        <p:attrNameLst>
                                          <p:attrName>style.visibility</p:attrName>
                                        </p:attrNameLst>
                                      </p:cBhvr>
                                      <p:to>
                                        <p:strVal val="visible"/>
                                      </p:to>
                                    </p:set>
                                    <p:anim calcmode="lin" valueType="num">
                                      <p:cBhvr additive="base">
                                        <p:cTn id="12" dur="500"/>
                                        <p:tgtEl>
                                          <p:spTgt spid="225"/>
                                        </p:tgtEl>
                                        <p:attrNameLst>
                                          <p:attrName>ppt_y</p:attrName>
                                        </p:attrNameLst>
                                      </p:cBhvr>
                                      <p:tavLst>
                                        <p:tav tm="0">
                                          <p:val>
                                            <p:strVal val="#ppt_y+1"/>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4"/>
                                        </p:tgtEl>
                                        <p:attrNameLst>
                                          <p:attrName>style.visibility</p:attrName>
                                        </p:attrNameLst>
                                      </p:cBhvr>
                                      <p:to>
                                        <p:strVal val="visible"/>
                                      </p:to>
                                    </p:set>
                                    <p:anim calcmode="lin" valueType="num">
                                      <p:cBhvr additive="base">
                                        <p:cTn id="15" dur="500"/>
                                        <p:tgtEl>
                                          <p:spTgt spid="23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6"/>
                                        </p:tgtEl>
                                        <p:attrNameLst>
                                          <p:attrName>style.visibility</p:attrName>
                                        </p:attrNameLst>
                                      </p:cBhvr>
                                      <p:to>
                                        <p:strVal val="visible"/>
                                      </p:to>
                                    </p:set>
                                    <p:animEffect transition="in" filter="fade">
                                      <p:cBhvr>
                                        <p:cTn id="20" dur="1000"/>
                                        <p:tgtEl>
                                          <p:spTgt spid="226"/>
                                        </p:tgtEl>
                                      </p:cBhvr>
                                    </p:animEffect>
                                  </p:childTnLst>
                                </p:cTn>
                              </p:par>
                              <p:par>
                                <p:cTn id="21" presetID="10" presetClass="entr" presetSubtype="0" fill="hold" nodeType="withEffect">
                                  <p:stCondLst>
                                    <p:cond delay="0"/>
                                  </p:stCondLst>
                                  <p:childTnLst>
                                    <p:set>
                                      <p:cBhvr>
                                        <p:cTn id="22" dur="1" fill="hold">
                                          <p:stCondLst>
                                            <p:cond delay="0"/>
                                          </p:stCondLst>
                                        </p:cTn>
                                        <p:tgtEl>
                                          <p:spTgt spid="235"/>
                                        </p:tgtEl>
                                        <p:attrNameLst>
                                          <p:attrName>style.visibility</p:attrName>
                                        </p:attrNameLst>
                                      </p:cBhvr>
                                      <p:to>
                                        <p:strVal val="visible"/>
                                      </p:to>
                                    </p:set>
                                    <p:animEffect transition="in" filter="fade">
                                      <p:cBhvr>
                                        <p:cTn id="23" dur="1000"/>
                                        <p:tgtEl>
                                          <p:spTgt spid="23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27"/>
                                        </p:tgtEl>
                                        <p:attrNameLst>
                                          <p:attrName>style.visibility</p:attrName>
                                        </p:attrNameLst>
                                      </p:cBhvr>
                                      <p:to>
                                        <p:strVal val="visible"/>
                                      </p:to>
                                    </p:set>
                                    <p:animEffect transition="in" filter="fade">
                                      <p:cBhvr>
                                        <p:cTn id="28" dur="1000"/>
                                        <p:tgtEl>
                                          <p:spTgt spid="227"/>
                                        </p:tgtEl>
                                      </p:cBhvr>
                                    </p:animEffect>
                                  </p:childTnLst>
                                </p:cTn>
                              </p:par>
                              <p:par>
                                <p:cTn id="29" presetID="10" presetClass="entr" presetSubtype="0" fill="hold" nodeType="withEffect">
                                  <p:stCondLst>
                                    <p:cond delay="0"/>
                                  </p:stCondLst>
                                  <p:childTnLst>
                                    <p:set>
                                      <p:cBhvr>
                                        <p:cTn id="30" dur="1" fill="hold">
                                          <p:stCondLst>
                                            <p:cond delay="0"/>
                                          </p:stCondLst>
                                        </p:cTn>
                                        <p:tgtEl>
                                          <p:spTgt spid="236"/>
                                        </p:tgtEl>
                                        <p:attrNameLst>
                                          <p:attrName>style.visibility</p:attrName>
                                        </p:attrNameLst>
                                      </p:cBhvr>
                                      <p:to>
                                        <p:strVal val="visible"/>
                                      </p:to>
                                    </p:set>
                                    <p:animEffect transition="in" filter="fade">
                                      <p:cBhvr>
                                        <p:cTn id="31" dur="1000"/>
                                        <p:tgtEl>
                                          <p:spTgt spid="23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28"/>
                                        </p:tgtEl>
                                        <p:attrNameLst>
                                          <p:attrName>style.visibility</p:attrName>
                                        </p:attrNameLst>
                                      </p:cBhvr>
                                      <p:to>
                                        <p:strVal val="visible"/>
                                      </p:to>
                                    </p:set>
                                    <p:animEffect transition="in" filter="fade">
                                      <p:cBhvr>
                                        <p:cTn id="36" dur="1000"/>
                                        <p:tgtEl>
                                          <p:spTgt spid="228"/>
                                        </p:tgtEl>
                                      </p:cBhvr>
                                    </p:animEffect>
                                  </p:childTnLst>
                                </p:cTn>
                              </p:par>
                              <p:par>
                                <p:cTn id="37" presetID="10" presetClass="entr" presetSubtype="0" fill="hold" nodeType="withEffect">
                                  <p:stCondLst>
                                    <p:cond delay="0"/>
                                  </p:stCondLst>
                                  <p:childTnLst>
                                    <p:set>
                                      <p:cBhvr>
                                        <p:cTn id="38" dur="1" fill="hold">
                                          <p:stCondLst>
                                            <p:cond delay="0"/>
                                          </p:stCondLst>
                                        </p:cTn>
                                        <p:tgtEl>
                                          <p:spTgt spid="237"/>
                                        </p:tgtEl>
                                        <p:attrNameLst>
                                          <p:attrName>style.visibility</p:attrName>
                                        </p:attrNameLst>
                                      </p:cBhvr>
                                      <p:to>
                                        <p:strVal val="visible"/>
                                      </p:to>
                                    </p:set>
                                    <p:animEffect transition="in" filter="fade">
                                      <p:cBhvr>
                                        <p:cTn id="39" dur="1000"/>
                                        <p:tgtEl>
                                          <p:spTgt spid="237"/>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238"/>
                                        </p:tgtEl>
                                        <p:attrNameLst>
                                          <p:attrName>style.visibility</p:attrName>
                                        </p:attrNameLst>
                                      </p:cBhvr>
                                      <p:to>
                                        <p:strVal val="visible"/>
                                      </p:to>
                                    </p:set>
                                    <p:anim calcmode="lin" valueType="num">
                                      <p:cBhvr additive="base">
                                        <p:cTn id="44" dur="500"/>
                                        <p:tgtEl>
                                          <p:spTgt spid="238"/>
                                        </p:tgtEl>
                                        <p:attrNameLst>
                                          <p:attrName>ppt_y</p:attrName>
                                        </p:attrNameLst>
                                      </p:cBhvr>
                                      <p:tavLst>
                                        <p:tav tm="0">
                                          <p:val>
                                            <p:strVal val="#ppt_y+1"/>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29"/>
                                        </p:tgtEl>
                                        <p:attrNameLst>
                                          <p:attrName>style.visibility</p:attrName>
                                        </p:attrNameLst>
                                      </p:cBhvr>
                                      <p:to>
                                        <p:strVal val="visible"/>
                                      </p:to>
                                    </p:set>
                                    <p:anim calcmode="lin" valueType="num">
                                      <p:cBhvr additive="base">
                                        <p:cTn id="47" dur="500"/>
                                        <p:tgtEl>
                                          <p:spTgt spid="229"/>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30"/>
                                        </p:tgtEl>
                                        <p:attrNameLst>
                                          <p:attrName>style.visibility</p:attrName>
                                        </p:attrNameLst>
                                      </p:cBhvr>
                                      <p:to>
                                        <p:strVal val="visible"/>
                                      </p:to>
                                    </p:set>
                                    <p:anim calcmode="lin" valueType="num">
                                      <p:cBhvr additive="base">
                                        <p:cTn id="52" dur="500"/>
                                        <p:tgtEl>
                                          <p:spTgt spid="230"/>
                                        </p:tgtEl>
                                        <p:attrNameLst>
                                          <p:attrName>ppt_y</p:attrName>
                                        </p:attrNameLst>
                                      </p:cBhvr>
                                      <p:tavLst>
                                        <p:tav tm="0">
                                          <p:val>
                                            <p:strVal val="#ppt_y+1"/>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39"/>
                                        </p:tgtEl>
                                        <p:attrNameLst>
                                          <p:attrName>style.visibility</p:attrName>
                                        </p:attrNameLst>
                                      </p:cBhvr>
                                      <p:to>
                                        <p:strVal val="visible"/>
                                      </p:to>
                                    </p:set>
                                    <p:anim calcmode="lin" valueType="num">
                                      <p:cBhvr additive="base">
                                        <p:cTn id="55" dur="500"/>
                                        <p:tgtEl>
                                          <p:spTgt spid="2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graphicFrame>
        <p:nvGraphicFramePr>
          <p:cNvPr id="245" name="Google Shape;245;p4"/>
          <p:cNvGraphicFramePr/>
          <p:nvPr/>
        </p:nvGraphicFramePr>
        <p:xfrm>
          <a:off x="10363074" y="2097313"/>
          <a:ext cx="1742275" cy="4326040"/>
        </p:xfrm>
        <a:graphic>
          <a:graphicData uri="http://schemas.openxmlformats.org/drawingml/2006/table">
            <a:tbl>
              <a:tblPr>
                <a:noFill/>
                <a:tableStyleId>{5EC292D5-C1D8-48D4-8252-54DBB7D9572F}</a:tableStyleId>
              </a:tblPr>
              <a:tblGrid>
                <a:gridCol w="1742275">
                  <a:extLst>
                    <a:ext uri="{9D8B030D-6E8A-4147-A177-3AD203B41FA5}">
                      <a16:colId xmlns:a16="http://schemas.microsoft.com/office/drawing/2014/main" val="20000"/>
                    </a:ext>
                  </a:extLst>
                </a:gridCol>
              </a:tblGrid>
              <a:tr h="836100">
                <a:tc>
                  <a:txBody>
                    <a:bodyPr/>
                    <a:lstStyle/>
                    <a:p>
                      <a:pPr marL="0" marR="0" lvl="0" indent="0" algn="ctr" rtl="0">
                        <a:lnSpc>
                          <a:spcPct val="100000"/>
                        </a:lnSpc>
                        <a:spcBef>
                          <a:spcPts val="0"/>
                        </a:spcBef>
                        <a:spcAft>
                          <a:spcPts val="0"/>
                        </a:spcAft>
                        <a:buNone/>
                      </a:pPr>
                      <a:r>
                        <a:rPr lang="es-CO" sz="1600" u="none" strike="noStrike" cap="none">
                          <a:latin typeface="Century Gothic"/>
                          <a:ea typeface="Century Gothic"/>
                          <a:cs typeface="Century Gothic"/>
                          <a:sym typeface="Century Gothic"/>
                        </a:rPr>
                        <a:t>Evidencia de aprendizaje</a:t>
                      </a:r>
                      <a:endParaRPr/>
                    </a:p>
                  </a:txBody>
                  <a:tcPr marL="121925" marR="121925" marT="60950" marB="6095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548135"/>
                      </a:solidFill>
                      <a:prstDash val="solid"/>
                      <a:round/>
                      <a:headEnd type="none" w="sm" len="sm"/>
                      <a:tailEnd type="none" w="sm" len="sm"/>
                    </a:lnB>
                    <a:solidFill>
                      <a:srgbClr val="035BA9"/>
                    </a:solidFill>
                  </a:tcPr>
                </a:tc>
                <a:extLst>
                  <a:ext uri="{0D108BD9-81ED-4DB2-BD59-A6C34878D82A}">
                    <a16:rowId xmlns:a16="http://schemas.microsoft.com/office/drawing/2014/main" val="10000"/>
                  </a:ext>
                </a:extLst>
              </a:tr>
              <a:tr h="2568275">
                <a:tc>
                  <a:txBody>
                    <a:bodyPr/>
                    <a:lstStyle/>
                    <a:p>
                      <a:pPr marL="0" marR="0" lvl="0" indent="0" algn="l" rtl="0">
                        <a:lnSpc>
                          <a:spcPct val="100000"/>
                        </a:lnSpc>
                        <a:spcBef>
                          <a:spcPts val="0"/>
                        </a:spcBef>
                        <a:spcAft>
                          <a:spcPts val="0"/>
                        </a:spcAft>
                        <a:buNone/>
                      </a:pPr>
                      <a:r>
                        <a:rPr lang="es-CO" sz="1300" u="none" strike="noStrike" cap="none" dirty="0">
                          <a:latin typeface="Century Gothic"/>
                          <a:ea typeface="Century Gothic"/>
                          <a:cs typeface="Century Gothic"/>
                          <a:sym typeface="Century Gothic"/>
                        </a:rPr>
                        <a:t>Cuestionario/test resuelto</a:t>
                      </a:r>
                      <a:endParaRPr sz="1300" u="none" strike="noStrike" cap="none" dirty="0">
                        <a:latin typeface="Century Gothic"/>
                        <a:ea typeface="Century Gothic"/>
                        <a:cs typeface="Century Gothic"/>
                        <a:sym typeface="Century Gothic"/>
                      </a:endParaRPr>
                    </a:p>
                    <a:p>
                      <a:pPr marL="0" marR="0" lvl="0" indent="0" algn="l" rtl="0">
                        <a:lnSpc>
                          <a:spcPct val="100000"/>
                        </a:lnSpc>
                        <a:spcBef>
                          <a:spcPts val="0"/>
                        </a:spcBef>
                        <a:spcAft>
                          <a:spcPts val="0"/>
                        </a:spcAft>
                        <a:buNone/>
                      </a:pPr>
                      <a:r>
                        <a:rPr lang="es-CO" sz="1300" u="none" strike="noStrike" cap="none" dirty="0">
                          <a:latin typeface="Century Gothic"/>
                          <a:ea typeface="Century Gothic"/>
                          <a:cs typeface="Century Gothic"/>
                          <a:sym typeface="Century Gothic"/>
                        </a:rPr>
                        <a:t>Definiciones</a:t>
                      </a:r>
                      <a:endParaRPr dirty="0"/>
                    </a:p>
                    <a:p>
                      <a:pPr marL="0" marR="0" lvl="0" indent="0" algn="l" rtl="0">
                        <a:lnSpc>
                          <a:spcPct val="100000"/>
                        </a:lnSpc>
                        <a:spcBef>
                          <a:spcPts val="0"/>
                        </a:spcBef>
                        <a:spcAft>
                          <a:spcPts val="0"/>
                        </a:spcAft>
                        <a:buNone/>
                      </a:pPr>
                      <a:r>
                        <a:rPr lang="es-CO" sz="1300" u="none" strike="noStrike" cap="none" dirty="0">
                          <a:latin typeface="Century Gothic"/>
                          <a:ea typeface="Century Gothic"/>
                          <a:cs typeface="Century Gothic"/>
                          <a:sym typeface="Century Gothic"/>
                        </a:rPr>
                        <a:t>Reproducciones</a:t>
                      </a:r>
                      <a:endParaRPr dirty="0"/>
                    </a:p>
                    <a:p>
                      <a:pPr marL="0" marR="0" lvl="0" indent="0" algn="l" rtl="0">
                        <a:lnSpc>
                          <a:spcPct val="100000"/>
                        </a:lnSpc>
                        <a:spcBef>
                          <a:spcPts val="0"/>
                        </a:spcBef>
                        <a:spcAft>
                          <a:spcPts val="0"/>
                        </a:spcAft>
                        <a:buNone/>
                      </a:pPr>
                      <a:r>
                        <a:rPr lang="es-CO" sz="1300" u="none" strike="noStrike" cap="none" dirty="0">
                          <a:latin typeface="Century Gothic"/>
                          <a:ea typeface="Century Gothic"/>
                          <a:cs typeface="Century Gothic"/>
                          <a:sym typeface="Century Gothic"/>
                        </a:rPr>
                        <a:t>Listado</a:t>
                      </a:r>
                      <a:endParaRPr dirty="0"/>
                    </a:p>
                    <a:p>
                      <a:pPr marL="0" marR="0" lvl="0" indent="0" algn="l" rtl="0">
                        <a:lnSpc>
                          <a:spcPct val="100000"/>
                        </a:lnSpc>
                        <a:spcBef>
                          <a:spcPts val="0"/>
                        </a:spcBef>
                        <a:spcAft>
                          <a:spcPts val="0"/>
                        </a:spcAft>
                        <a:buNone/>
                      </a:pPr>
                      <a:r>
                        <a:rPr lang="es-CO" sz="1300" u="none" strike="noStrike" cap="none" dirty="0">
                          <a:latin typeface="Century Gothic"/>
                          <a:ea typeface="Century Gothic"/>
                          <a:cs typeface="Century Gothic"/>
                          <a:sym typeface="Century Gothic"/>
                        </a:rPr>
                        <a:t>Infografía</a:t>
                      </a:r>
                      <a:endParaRPr dirty="0"/>
                    </a:p>
                    <a:p>
                      <a:pPr marL="0" marR="0" lvl="0" indent="0" algn="l" rtl="0">
                        <a:lnSpc>
                          <a:spcPct val="100000"/>
                        </a:lnSpc>
                        <a:spcBef>
                          <a:spcPts val="0"/>
                        </a:spcBef>
                        <a:spcAft>
                          <a:spcPts val="0"/>
                        </a:spcAft>
                        <a:buNone/>
                      </a:pPr>
                      <a:r>
                        <a:rPr lang="es-CO" sz="1300" u="none" strike="noStrike" cap="none" dirty="0">
                          <a:latin typeface="Century Gothic"/>
                          <a:ea typeface="Century Gothic"/>
                          <a:cs typeface="Century Gothic"/>
                          <a:sym typeface="Century Gothic"/>
                        </a:rPr>
                        <a:t>Fichas diligenciadas.</a:t>
                      </a:r>
                      <a:endParaRPr sz="1300" u="none" strike="noStrike" cap="none" dirty="0">
                        <a:latin typeface="Century Gothic"/>
                        <a:ea typeface="Century Gothic"/>
                        <a:cs typeface="Century Gothic"/>
                        <a:sym typeface="Century Gothic"/>
                      </a:endParaRPr>
                    </a:p>
                    <a:p>
                      <a:pPr marL="0" marR="0" lvl="0" indent="0" algn="l" rtl="0">
                        <a:lnSpc>
                          <a:spcPct val="100000"/>
                        </a:lnSpc>
                        <a:spcBef>
                          <a:spcPts val="0"/>
                        </a:spcBef>
                        <a:spcAft>
                          <a:spcPts val="0"/>
                        </a:spcAft>
                        <a:buNone/>
                      </a:pPr>
                      <a:r>
                        <a:rPr lang="es-CO" sz="1300" u="none" strike="noStrike" cap="none" dirty="0">
                          <a:latin typeface="Century Gothic"/>
                          <a:ea typeface="Century Gothic"/>
                          <a:cs typeface="Century Gothic"/>
                          <a:sym typeface="Century Gothic"/>
                        </a:rPr>
                        <a:t>Resumen</a:t>
                      </a:r>
                      <a:endParaRPr dirty="0"/>
                    </a:p>
                    <a:p>
                      <a:pPr marL="0" marR="0" lvl="0" indent="0" algn="l" rtl="0">
                        <a:lnSpc>
                          <a:spcPct val="100000"/>
                        </a:lnSpc>
                        <a:spcBef>
                          <a:spcPts val="0"/>
                        </a:spcBef>
                        <a:spcAft>
                          <a:spcPts val="0"/>
                        </a:spcAft>
                        <a:buNone/>
                      </a:pPr>
                      <a:r>
                        <a:rPr lang="es-CO" sz="1300" u="none" strike="noStrike" cap="none" dirty="0">
                          <a:latin typeface="Century Gothic"/>
                          <a:ea typeface="Century Gothic"/>
                          <a:cs typeface="Century Gothic"/>
                          <a:sym typeface="Century Gothic"/>
                        </a:rPr>
                        <a:t>Conclusiones</a:t>
                      </a:r>
                      <a:endParaRPr dirty="0"/>
                    </a:p>
                    <a:p>
                      <a:pPr marL="0" marR="0" lvl="0" indent="0" algn="l" rtl="0">
                        <a:lnSpc>
                          <a:spcPct val="100000"/>
                        </a:lnSpc>
                        <a:spcBef>
                          <a:spcPts val="0"/>
                        </a:spcBef>
                        <a:spcAft>
                          <a:spcPts val="0"/>
                        </a:spcAft>
                        <a:buNone/>
                      </a:pPr>
                      <a:r>
                        <a:rPr lang="es-CO" sz="1300" u="none" strike="noStrike" cap="none" dirty="0">
                          <a:latin typeface="Century Gothic"/>
                          <a:ea typeface="Century Gothic"/>
                          <a:cs typeface="Century Gothic"/>
                          <a:sym typeface="Century Gothic"/>
                        </a:rPr>
                        <a:t>Video</a:t>
                      </a:r>
                      <a:endParaRPr dirty="0"/>
                    </a:p>
                    <a:p>
                      <a:pPr marL="0" marR="0" lvl="0" indent="0" algn="l" rtl="0">
                        <a:lnSpc>
                          <a:spcPct val="100000"/>
                        </a:lnSpc>
                        <a:spcBef>
                          <a:spcPts val="0"/>
                        </a:spcBef>
                        <a:spcAft>
                          <a:spcPts val="0"/>
                        </a:spcAft>
                        <a:buNone/>
                      </a:pPr>
                      <a:r>
                        <a:rPr lang="es-CO" sz="1300" u="none" strike="noStrike" cap="none" dirty="0">
                          <a:latin typeface="Century Gothic"/>
                          <a:ea typeface="Century Gothic"/>
                          <a:cs typeface="Century Gothic"/>
                          <a:sym typeface="Century Gothic"/>
                        </a:rPr>
                        <a:t>Glosario</a:t>
                      </a:r>
                      <a:endParaRPr dirty="0"/>
                    </a:p>
                    <a:p>
                      <a:pPr marL="0" marR="0" lvl="0" indent="0" algn="l" rtl="0">
                        <a:lnSpc>
                          <a:spcPct val="100000"/>
                        </a:lnSpc>
                        <a:spcBef>
                          <a:spcPts val="0"/>
                        </a:spcBef>
                        <a:spcAft>
                          <a:spcPts val="0"/>
                        </a:spcAft>
                        <a:buNone/>
                      </a:pPr>
                      <a:r>
                        <a:rPr lang="es-CO" sz="1300" u="none" strike="noStrike" cap="none" dirty="0" err="1">
                          <a:latin typeface="Century Gothic"/>
                          <a:ea typeface="Century Gothic"/>
                          <a:cs typeface="Century Gothic"/>
                          <a:sym typeface="Century Gothic"/>
                        </a:rPr>
                        <a:t>Mentefacto</a:t>
                      </a:r>
                      <a:endParaRPr dirty="0"/>
                    </a:p>
                    <a:p>
                      <a:pPr marL="0" marR="0" lvl="0" indent="0" algn="l" rtl="0">
                        <a:lnSpc>
                          <a:spcPct val="100000"/>
                        </a:lnSpc>
                        <a:spcBef>
                          <a:spcPts val="0"/>
                        </a:spcBef>
                        <a:spcAft>
                          <a:spcPts val="0"/>
                        </a:spcAft>
                        <a:buNone/>
                      </a:pPr>
                      <a:r>
                        <a:rPr lang="es-CO" sz="1300" u="none" strike="noStrike" cap="none" dirty="0">
                          <a:latin typeface="Century Gothic"/>
                          <a:ea typeface="Century Gothic"/>
                          <a:cs typeface="Century Gothic"/>
                          <a:sym typeface="Century Gothic"/>
                        </a:rPr>
                        <a:t>Cuadro sinóptico</a:t>
                      </a:r>
                      <a:endParaRPr sz="1300" u="none" strike="noStrike" cap="none" dirty="0">
                        <a:latin typeface="Century Gothic"/>
                        <a:ea typeface="Century Gothic"/>
                        <a:cs typeface="Century Gothic"/>
                        <a:sym typeface="Century Gothic"/>
                      </a:endParaRPr>
                    </a:p>
                    <a:p>
                      <a:pPr marL="0" marR="0" lvl="0" indent="0" algn="l" rtl="0">
                        <a:lnSpc>
                          <a:spcPct val="100000"/>
                        </a:lnSpc>
                        <a:spcBef>
                          <a:spcPts val="0"/>
                        </a:spcBef>
                        <a:spcAft>
                          <a:spcPts val="0"/>
                        </a:spcAft>
                        <a:buNone/>
                      </a:pPr>
                      <a:r>
                        <a:rPr lang="es-CO" sz="1300" u="none" strike="noStrike" cap="none" dirty="0">
                          <a:latin typeface="Century Gothic"/>
                          <a:ea typeface="Century Gothic"/>
                          <a:cs typeface="Century Gothic"/>
                          <a:sym typeface="Century Gothic"/>
                        </a:rPr>
                        <a:t>Mapa conceptual, entre otros.</a:t>
                      </a:r>
                      <a:endParaRPr dirty="0"/>
                    </a:p>
                  </a:txBody>
                  <a:tcPr marL="121925" marR="121925" marT="60950" marB="60950">
                    <a:lnL w="12700" cap="flat" cmpd="sng">
                      <a:solidFill>
                        <a:srgbClr val="548135"/>
                      </a:solidFill>
                      <a:prstDash val="solid"/>
                      <a:round/>
                      <a:headEnd type="none" w="sm" len="sm"/>
                      <a:tailEnd type="none" w="sm" len="sm"/>
                    </a:lnL>
                    <a:lnR w="12700" cap="flat" cmpd="sng">
                      <a:solidFill>
                        <a:srgbClr val="548135"/>
                      </a:solidFill>
                      <a:prstDash val="solid"/>
                      <a:round/>
                      <a:headEnd type="none" w="sm" len="sm"/>
                      <a:tailEnd type="none" w="sm" len="sm"/>
                    </a:lnR>
                    <a:lnT w="12700" cap="flat" cmpd="sng">
                      <a:solidFill>
                        <a:srgbClr val="548135"/>
                      </a:solidFill>
                      <a:prstDash val="solid"/>
                      <a:round/>
                      <a:headEnd type="none" w="sm" len="sm"/>
                      <a:tailEnd type="none" w="sm" len="sm"/>
                    </a:lnT>
                    <a:lnB w="12700" cap="flat" cmpd="sng">
                      <a:solidFill>
                        <a:srgbClr val="548135"/>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sp>
        <p:nvSpPr>
          <p:cNvPr id="246" name="Google Shape;246;p4"/>
          <p:cNvSpPr/>
          <p:nvPr/>
        </p:nvSpPr>
        <p:spPr>
          <a:xfrm>
            <a:off x="1293131" y="343679"/>
            <a:ext cx="10484887" cy="1200329"/>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t" anchorCtr="0">
            <a:spAutoFit/>
          </a:bodyPr>
          <a:lstStyle/>
          <a:p>
            <a:pPr marL="914241" marR="0" lvl="2" indent="0" algn="just" rtl="0">
              <a:spcBef>
                <a:spcPts val="0"/>
              </a:spcBef>
              <a:spcAft>
                <a:spcPts val="0"/>
              </a:spcAft>
              <a:buNone/>
            </a:pPr>
            <a:r>
              <a:rPr lang="es-CO" sz="1800" b="0" i="0" u="none" strike="noStrike" cap="none" dirty="0">
                <a:solidFill>
                  <a:schemeClr val="dk1"/>
                </a:solidFill>
                <a:latin typeface="Century Gothic"/>
                <a:ea typeface="Century Gothic"/>
                <a:cs typeface="Century Gothic"/>
                <a:sym typeface="Century Gothic"/>
              </a:rPr>
              <a:t>Es el nivel más bajo de la taxonomía pero es crucial para el aprendizaje.</a:t>
            </a:r>
            <a:r>
              <a:rPr lang="es-CO" sz="1800" b="0" i="0" u="none" strike="noStrike" cap="none" dirty="0">
                <a:solidFill>
                  <a:schemeClr val="dk1"/>
                </a:solidFill>
                <a:latin typeface="Arial"/>
                <a:ea typeface="Arial"/>
                <a:cs typeface="Arial"/>
                <a:sym typeface="Arial"/>
              </a:rPr>
              <a:t> </a:t>
            </a:r>
            <a:r>
              <a:rPr lang="es-CO" sz="1800" b="0" i="0" u="none" strike="noStrike" cap="none" dirty="0">
                <a:solidFill>
                  <a:schemeClr val="dk1"/>
                </a:solidFill>
                <a:latin typeface="Century Gothic"/>
                <a:ea typeface="Century Gothic"/>
                <a:cs typeface="Century Gothic"/>
                <a:sym typeface="Century Gothic"/>
              </a:rPr>
              <a:t>Permite evocar hechos, procesos, modelos de una estructura o de un orden, ideas o datos sin necesidad de entender. Se muestra material aprendido previamente mediante el recuerdo de términos, conceptos básicos y respuestas.</a:t>
            </a:r>
            <a:endParaRPr dirty="0"/>
          </a:p>
        </p:txBody>
      </p:sp>
      <p:grpSp>
        <p:nvGrpSpPr>
          <p:cNvPr id="247" name="Google Shape;247;p4"/>
          <p:cNvGrpSpPr/>
          <p:nvPr/>
        </p:nvGrpSpPr>
        <p:grpSpPr>
          <a:xfrm>
            <a:off x="417869" y="328769"/>
            <a:ext cx="1750524" cy="1215239"/>
            <a:chOff x="327310" y="281798"/>
            <a:chExt cx="1750524" cy="1215239"/>
          </a:xfrm>
        </p:grpSpPr>
        <p:sp>
          <p:nvSpPr>
            <p:cNvPr id="248" name="Google Shape;248;p4"/>
            <p:cNvSpPr/>
            <p:nvPr/>
          </p:nvSpPr>
          <p:spPr>
            <a:xfrm>
              <a:off x="780761" y="281798"/>
              <a:ext cx="843622" cy="840342"/>
            </a:xfrm>
            <a:prstGeom prst="ellipse">
              <a:avLst/>
            </a:prstGeom>
            <a:solidFill>
              <a:schemeClr val="accent4"/>
            </a:solidFill>
            <a:ln w="25400" cap="flat" cmpd="sng">
              <a:solidFill>
                <a:srgbClr val="3535A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CO" sz="4000" b="1">
                  <a:solidFill>
                    <a:schemeClr val="lt1"/>
                  </a:solidFill>
                  <a:latin typeface="Arial"/>
                  <a:ea typeface="Arial"/>
                  <a:cs typeface="Arial"/>
                  <a:sym typeface="Arial"/>
                </a:rPr>
                <a:t>1</a:t>
              </a:r>
              <a:endParaRPr sz="4000" b="1">
                <a:solidFill>
                  <a:schemeClr val="lt1"/>
                </a:solidFill>
                <a:latin typeface="Arial"/>
                <a:ea typeface="Arial"/>
                <a:cs typeface="Arial"/>
                <a:sym typeface="Arial"/>
              </a:endParaRPr>
            </a:p>
          </p:txBody>
        </p:sp>
        <p:sp>
          <p:nvSpPr>
            <p:cNvPr id="249" name="Google Shape;249;p4"/>
            <p:cNvSpPr txBox="1"/>
            <p:nvPr/>
          </p:nvSpPr>
          <p:spPr>
            <a:xfrm>
              <a:off x="327310" y="1035372"/>
              <a:ext cx="1750524" cy="461665"/>
            </a:xfrm>
            <a:prstGeom prst="rect">
              <a:avLst/>
            </a:prstGeom>
            <a:solidFill>
              <a:schemeClr val="accent4"/>
            </a:solidFill>
            <a:ln w="25400" cap="flat" cmpd="sng">
              <a:solidFill>
                <a:srgbClr val="3535A8"/>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CO" sz="2400">
                  <a:solidFill>
                    <a:schemeClr val="lt1"/>
                  </a:solidFill>
                  <a:latin typeface="Century Gothic"/>
                  <a:ea typeface="Century Gothic"/>
                  <a:cs typeface="Century Gothic"/>
                  <a:sym typeface="Century Gothic"/>
                </a:rPr>
                <a:t>Recordar</a:t>
              </a:r>
              <a:endParaRPr sz="2400">
                <a:solidFill>
                  <a:schemeClr val="lt1"/>
                </a:solidFill>
                <a:latin typeface="Century Gothic"/>
                <a:ea typeface="Century Gothic"/>
                <a:cs typeface="Century Gothic"/>
                <a:sym typeface="Century Gothic"/>
              </a:endParaRPr>
            </a:p>
          </p:txBody>
        </p:sp>
      </p:grpSp>
      <p:graphicFrame>
        <p:nvGraphicFramePr>
          <p:cNvPr id="250" name="Google Shape;250;p4"/>
          <p:cNvGraphicFramePr/>
          <p:nvPr/>
        </p:nvGraphicFramePr>
        <p:xfrm>
          <a:off x="102801" y="1870258"/>
          <a:ext cx="2997050" cy="4447030"/>
        </p:xfrm>
        <a:graphic>
          <a:graphicData uri="http://schemas.openxmlformats.org/drawingml/2006/table">
            <a:tbl>
              <a:tblPr>
                <a:noFill/>
                <a:tableStyleId>{5EC292D5-C1D8-48D4-8252-54DBB7D9572F}</a:tableStyleId>
              </a:tblPr>
              <a:tblGrid>
                <a:gridCol w="2997050">
                  <a:extLst>
                    <a:ext uri="{9D8B030D-6E8A-4147-A177-3AD203B41FA5}">
                      <a16:colId xmlns:a16="http://schemas.microsoft.com/office/drawing/2014/main" val="20000"/>
                    </a:ext>
                  </a:extLst>
                </a:gridCol>
              </a:tblGrid>
              <a:tr h="584125">
                <a:tc>
                  <a:txBody>
                    <a:bodyPr/>
                    <a:lstStyle/>
                    <a:p>
                      <a:pPr marL="0" marR="0" lvl="0" indent="0" algn="ctr" rtl="0">
                        <a:lnSpc>
                          <a:spcPct val="100000"/>
                        </a:lnSpc>
                        <a:spcBef>
                          <a:spcPts val="0"/>
                        </a:spcBef>
                        <a:spcAft>
                          <a:spcPts val="0"/>
                        </a:spcAft>
                        <a:buNone/>
                      </a:pPr>
                      <a:r>
                        <a:rPr lang="es-CO" sz="1600" u="none" strike="noStrike" cap="none" dirty="0">
                          <a:latin typeface="Century Gothic"/>
                          <a:ea typeface="Century Gothic"/>
                          <a:cs typeface="Century Gothic"/>
                          <a:sym typeface="Century Gothic"/>
                        </a:rPr>
                        <a:t>Resultado de aprendizaje </a:t>
                      </a:r>
                      <a:endParaRPr dirty="0"/>
                    </a:p>
                    <a:p>
                      <a:pPr marL="0" marR="0" lvl="0" indent="0" algn="ctr" rtl="0">
                        <a:lnSpc>
                          <a:spcPct val="100000"/>
                        </a:lnSpc>
                        <a:spcBef>
                          <a:spcPts val="0"/>
                        </a:spcBef>
                        <a:spcAft>
                          <a:spcPts val="0"/>
                        </a:spcAft>
                        <a:buNone/>
                      </a:pPr>
                      <a:r>
                        <a:rPr lang="es-CO" sz="1600" u="none" strike="noStrike" cap="none" dirty="0">
                          <a:solidFill>
                            <a:srgbClr val="FFC000"/>
                          </a:solidFill>
                          <a:latin typeface="Century Gothic"/>
                          <a:ea typeface="Century Gothic"/>
                          <a:cs typeface="Century Gothic"/>
                          <a:sym typeface="Century Gothic"/>
                        </a:rPr>
                        <a:t>Nivel inferior</a:t>
                      </a:r>
                      <a:endParaRPr sz="1600" u="none" strike="noStrike" cap="none" dirty="0">
                        <a:solidFill>
                          <a:srgbClr val="FFC000"/>
                        </a:solidFill>
                        <a:latin typeface="Century Gothic"/>
                        <a:ea typeface="Century Gothic"/>
                        <a:cs typeface="Century Gothic"/>
                        <a:sym typeface="Century Gothic"/>
                      </a:endParaRPr>
                    </a:p>
                  </a:txBody>
                  <a:tcPr marL="121925" marR="121925" marT="60950" marB="6095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548135"/>
                      </a:solidFill>
                      <a:prstDash val="solid"/>
                      <a:round/>
                      <a:headEnd type="none" w="sm" len="sm"/>
                      <a:tailEnd type="none" w="sm" len="sm"/>
                    </a:lnB>
                    <a:solidFill>
                      <a:srgbClr val="035BA9"/>
                    </a:solidFill>
                  </a:tcPr>
                </a:tc>
                <a:extLst>
                  <a:ext uri="{0D108BD9-81ED-4DB2-BD59-A6C34878D82A}">
                    <a16:rowId xmlns:a16="http://schemas.microsoft.com/office/drawing/2014/main" val="10000"/>
                  </a:ext>
                </a:extLst>
              </a:tr>
              <a:tr h="3837450">
                <a:tc>
                  <a:txBody>
                    <a:bodyPr/>
                    <a:lstStyle/>
                    <a:p>
                      <a:pPr marL="0" marR="0" lvl="0" indent="0" algn="l" rtl="0">
                        <a:lnSpc>
                          <a:spcPct val="100000"/>
                        </a:lnSpc>
                        <a:spcBef>
                          <a:spcPts val="0"/>
                        </a:spcBef>
                        <a:spcAft>
                          <a:spcPts val="0"/>
                        </a:spcAft>
                        <a:buNone/>
                      </a:pPr>
                      <a:r>
                        <a:rPr lang="es-CO" sz="1500" b="1" u="none" strike="noStrike" cap="none" dirty="0">
                          <a:latin typeface="Century Gothic"/>
                          <a:ea typeface="Century Gothic"/>
                          <a:cs typeface="Century Gothic"/>
                          <a:sym typeface="Century Gothic"/>
                        </a:rPr>
                        <a:t>Enfocados en el Conocimiento</a:t>
                      </a:r>
                      <a:endParaRPr dirty="0"/>
                    </a:p>
                  </a:txBody>
                  <a:tcPr marL="121925" marR="121925" marT="60950" marB="60950">
                    <a:lnL w="12700" cap="flat" cmpd="sng">
                      <a:solidFill>
                        <a:srgbClr val="548135"/>
                      </a:solidFill>
                      <a:prstDash val="solid"/>
                      <a:round/>
                      <a:headEnd type="none" w="sm" len="sm"/>
                      <a:tailEnd type="none" w="sm" len="sm"/>
                    </a:lnL>
                    <a:lnR w="12700" cap="flat" cmpd="sng">
                      <a:solidFill>
                        <a:srgbClr val="548135"/>
                      </a:solidFill>
                      <a:prstDash val="solid"/>
                      <a:round/>
                      <a:headEnd type="none" w="sm" len="sm"/>
                      <a:tailEnd type="none" w="sm" len="sm"/>
                    </a:lnR>
                    <a:lnT w="12700" cap="flat" cmpd="sng">
                      <a:solidFill>
                        <a:srgbClr val="548135"/>
                      </a:solidFill>
                      <a:prstDash val="solid"/>
                      <a:round/>
                      <a:headEnd type="none" w="sm" len="sm"/>
                      <a:tailEnd type="none" w="sm" len="sm"/>
                    </a:lnT>
                    <a:lnB w="12700" cap="flat" cmpd="sng">
                      <a:solidFill>
                        <a:srgbClr val="548135"/>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graphicFrame>
        <p:nvGraphicFramePr>
          <p:cNvPr id="251" name="Google Shape;251;p4"/>
          <p:cNvGraphicFramePr/>
          <p:nvPr/>
        </p:nvGraphicFramePr>
        <p:xfrm>
          <a:off x="3216451" y="2326225"/>
          <a:ext cx="1797550" cy="3439570"/>
        </p:xfrm>
        <a:graphic>
          <a:graphicData uri="http://schemas.openxmlformats.org/drawingml/2006/table">
            <a:tbl>
              <a:tblPr>
                <a:noFill/>
                <a:tableStyleId>{5EC292D5-C1D8-48D4-8252-54DBB7D9572F}</a:tableStyleId>
              </a:tblPr>
              <a:tblGrid>
                <a:gridCol w="1797550">
                  <a:extLst>
                    <a:ext uri="{9D8B030D-6E8A-4147-A177-3AD203B41FA5}">
                      <a16:colId xmlns:a16="http://schemas.microsoft.com/office/drawing/2014/main" val="20000"/>
                    </a:ext>
                  </a:extLst>
                </a:gridCol>
              </a:tblGrid>
              <a:tr h="818225">
                <a:tc>
                  <a:txBody>
                    <a:bodyPr/>
                    <a:lstStyle/>
                    <a:p>
                      <a:pPr marL="0" marR="0" lvl="0" indent="0" algn="ctr" rtl="0">
                        <a:lnSpc>
                          <a:spcPct val="100000"/>
                        </a:lnSpc>
                        <a:spcBef>
                          <a:spcPts val="0"/>
                        </a:spcBef>
                        <a:spcAft>
                          <a:spcPts val="0"/>
                        </a:spcAft>
                        <a:buClr>
                          <a:srgbClr val="000000"/>
                        </a:buClr>
                        <a:buSzPts val="1600"/>
                        <a:buFont typeface="Arial"/>
                        <a:buNone/>
                      </a:pPr>
                      <a:r>
                        <a:rPr lang="es-CO" sz="1600" u="none" strike="noStrike" cap="none" dirty="0">
                          <a:latin typeface="Century Gothic"/>
                          <a:ea typeface="Century Gothic"/>
                          <a:cs typeface="Century Gothic"/>
                          <a:sym typeface="Century Gothic"/>
                        </a:rPr>
                        <a:t>Estrategia o metodología de aprendizaje</a:t>
                      </a:r>
                      <a:endParaRPr sz="1600" u="none" strike="noStrike" cap="none" dirty="0">
                        <a:latin typeface="Century Gothic"/>
                        <a:ea typeface="Century Gothic"/>
                        <a:cs typeface="Century Gothic"/>
                        <a:sym typeface="Century Gothic"/>
                      </a:endParaRPr>
                    </a:p>
                  </a:txBody>
                  <a:tcPr marL="121925" marR="121925" marT="60950" marB="6095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548135"/>
                      </a:solidFill>
                      <a:prstDash val="solid"/>
                      <a:round/>
                      <a:headEnd type="none" w="sm" len="sm"/>
                      <a:tailEnd type="none" w="sm" len="sm"/>
                    </a:lnB>
                    <a:solidFill>
                      <a:srgbClr val="035BA9"/>
                    </a:solidFill>
                  </a:tcPr>
                </a:tc>
                <a:extLst>
                  <a:ext uri="{0D108BD9-81ED-4DB2-BD59-A6C34878D82A}">
                    <a16:rowId xmlns:a16="http://schemas.microsoft.com/office/drawing/2014/main" val="10000"/>
                  </a:ext>
                </a:extLst>
              </a:tr>
              <a:tr h="2586150">
                <a:tc>
                  <a:txBody>
                    <a:bodyPr/>
                    <a:lstStyle/>
                    <a:p>
                      <a:pPr marL="0" marR="0" lvl="0" indent="0" algn="l" rtl="0">
                        <a:lnSpc>
                          <a:spcPct val="100000"/>
                        </a:lnSpc>
                        <a:spcBef>
                          <a:spcPts val="0"/>
                        </a:spcBef>
                        <a:spcAft>
                          <a:spcPts val="0"/>
                        </a:spcAft>
                        <a:buNone/>
                      </a:pPr>
                      <a:endParaRPr sz="1300" u="none" strike="noStrike" cap="none" dirty="0">
                        <a:latin typeface="Century Gothic"/>
                        <a:ea typeface="Century Gothic"/>
                        <a:cs typeface="Century Gothic"/>
                        <a:sym typeface="Century Gothic"/>
                      </a:endParaRPr>
                    </a:p>
                    <a:p>
                      <a:pPr marL="0" marR="0" lvl="0" indent="0" algn="l" rtl="0">
                        <a:lnSpc>
                          <a:spcPct val="100000"/>
                        </a:lnSpc>
                        <a:spcBef>
                          <a:spcPts val="0"/>
                        </a:spcBef>
                        <a:spcAft>
                          <a:spcPts val="0"/>
                        </a:spcAft>
                        <a:buNone/>
                      </a:pPr>
                      <a:endParaRPr sz="1300" u="none" strike="noStrike" cap="none" dirty="0">
                        <a:latin typeface="Century Gothic"/>
                        <a:ea typeface="Century Gothic"/>
                        <a:cs typeface="Century Gothic"/>
                        <a:sym typeface="Century Gothic"/>
                      </a:endParaRPr>
                    </a:p>
                    <a:p>
                      <a:pPr marL="0" marR="0" lvl="0" indent="0" algn="l" rtl="0">
                        <a:lnSpc>
                          <a:spcPct val="100000"/>
                        </a:lnSpc>
                        <a:spcBef>
                          <a:spcPts val="0"/>
                        </a:spcBef>
                        <a:spcAft>
                          <a:spcPts val="0"/>
                        </a:spcAft>
                        <a:buNone/>
                      </a:pPr>
                      <a:r>
                        <a:rPr lang="es-CO" sz="1300" u="none" strike="noStrike" cap="none" dirty="0">
                          <a:latin typeface="Century Gothic"/>
                          <a:ea typeface="Century Gothic"/>
                          <a:cs typeface="Century Gothic"/>
                          <a:sym typeface="Century Gothic"/>
                        </a:rPr>
                        <a:t>Aprendizaje cooperativo.</a:t>
                      </a:r>
                      <a:endParaRPr dirty="0"/>
                    </a:p>
                    <a:p>
                      <a:pPr marL="0" marR="0" lvl="0" indent="0" algn="l" rtl="0">
                        <a:lnSpc>
                          <a:spcPct val="100000"/>
                        </a:lnSpc>
                        <a:spcBef>
                          <a:spcPts val="0"/>
                        </a:spcBef>
                        <a:spcAft>
                          <a:spcPts val="0"/>
                        </a:spcAft>
                        <a:buNone/>
                      </a:pPr>
                      <a:r>
                        <a:rPr lang="es-CO" sz="1300" u="none" strike="noStrike" cap="none" dirty="0">
                          <a:latin typeface="Century Gothic"/>
                          <a:ea typeface="Century Gothic"/>
                          <a:cs typeface="Century Gothic"/>
                          <a:sym typeface="Century Gothic"/>
                        </a:rPr>
                        <a:t>Aprendizaje basado en tareas.</a:t>
                      </a:r>
                      <a:endParaRPr dirty="0"/>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dirty="0">
                          <a:solidFill>
                            <a:schemeClr val="dk1"/>
                          </a:solidFill>
                          <a:latin typeface="Century Gothic"/>
                          <a:ea typeface="Century Gothic"/>
                          <a:cs typeface="Century Gothic"/>
                          <a:sym typeface="Century Gothic"/>
                        </a:rPr>
                        <a:t>Clase invertida.</a:t>
                      </a:r>
                      <a:endParaRPr dirty="0"/>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dirty="0">
                          <a:solidFill>
                            <a:schemeClr val="dk1"/>
                          </a:solidFill>
                          <a:latin typeface="Century Gothic"/>
                          <a:ea typeface="Century Gothic"/>
                          <a:cs typeface="Century Gothic"/>
                          <a:sym typeface="Century Gothic"/>
                        </a:rPr>
                        <a:t>Aprendizaje basado en juegos.</a:t>
                      </a:r>
                      <a:endParaRPr sz="1300" b="0" i="0" u="none" strike="noStrike" cap="none" dirty="0">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None/>
                      </a:pPr>
                      <a:endParaRPr sz="1300" b="0" i="0" u="none" strike="noStrike" cap="none" dirty="0">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None/>
                      </a:pPr>
                      <a:endParaRPr sz="1300" u="none" strike="noStrike" cap="none" dirty="0">
                        <a:latin typeface="Century Gothic"/>
                        <a:ea typeface="Century Gothic"/>
                        <a:cs typeface="Century Gothic"/>
                        <a:sym typeface="Century Gothic"/>
                      </a:endParaRPr>
                    </a:p>
                    <a:p>
                      <a:pPr marL="0" marR="0" lvl="0" indent="0" algn="l" rtl="0">
                        <a:lnSpc>
                          <a:spcPct val="100000"/>
                        </a:lnSpc>
                        <a:spcBef>
                          <a:spcPts val="0"/>
                        </a:spcBef>
                        <a:spcAft>
                          <a:spcPts val="0"/>
                        </a:spcAft>
                        <a:buNone/>
                      </a:pPr>
                      <a:endParaRPr sz="1300" u="none" strike="noStrike" cap="none" dirty="0">
                        <a:latin typeface="Century Gothic"/>
                        <a:ea typeface="Century Gothic"/>
                        <a:cs typeface="Century Gothic"/>
                        <a:sym typeface="Century Gothic"/>
                      </a:endParaRPr>
                    </a:p>
                  </a:txBody>
                  <a:tcPr marL="121925" marR="121925" marT="60950" marB="60950">
                    <a:lnL w="12700" cap="flat" cmpd="sng">
                      <a:solidFill>
                        <a:srgbClr val="548135"/>
                      </a:solidFill>
                      <a:prstDash val="solid"/>
                      <a:round/>
                      <a:headEnd type="none" w="sm" len="sm"/>
                      <a:tailEnd type="none" w="sm" len="sm"/>
                    </a:lnL>
                    <a:lnR w="12700" cap="flat" cmpd="sng">
                      <a:solidFill>
                        <a:srgbClr val="548135"/>
                      </a:solidFill>
                      <a:prstDash val="solid"/>
                      <a:round/>
                      <a:headEnd type="none" w="sm" len="sm"/>
                      <a:tailEnd type="none" w="sm" len="sm"/>
                    </a:lnR>
                    <a:lnT w="12700" cap="flat" cmpd="sng">
                      <a:solidFill>
                        <a:srgbClr val="548135"/>
                      </a:solidFill>
                      <a:prstDash val="solid"/>
                      <a:round/>
                      <a:headEnd type="none" w="sm" len="sm"/>
                      <a:tailEnd type="none" w="sm" len="sm"/>
                    </a:lnT>
                    <a:lnB w="12700" cap="flat" cmpd="sng">
                      <a:solidFill>
                        <a:srgbClr val="548135"/>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graphicFrame>
        <p:nvGraphicFramePr>
          <p:cNvPr id="252" name="Google Shape;252;p4"/>
          <p:cNvGraphicFramePr/>
          <p:nvPr/>
        </p:nvGraphicFramePr>
        <p:xfrm>
          <a:off x="5162496" y="1645923"/>
          <a:ext cx="2821450" cy="4915670"/>
        </p:xfrm>
        <a:graphic>
          <a:graphicData uri="http://schemas.openxmlformats.org/drawingml/2006/table">
            <a:tbl>
              <a:tblPr>
                <a:noFill/>
                <a:tableStyleId>{5EC292D5-C1D8-48D4-8252-54DBB7D9572F}</a:tableStyleId>
              </a:tblPr>
              <a:tblGrid>
                <a:gridCol w="2821450">
                  <a:extLst>
                    <a:ext uri="{9D8B030D-6E8A-4147-A177-3AD203B41FA5}">
                      <a16:colId xmlns:a16="http://schemas.microsoft.com/office/drawing/2014/main" val="20000"/>
                    </a:ext>
                  </a:extLst>
                </a:gridCol>
              </a:tblGrid>
              <a:tr h="633250">
                <a:tc>
                  <a:txBody>
                    <a:bodyPr/>
                    <a:lstStyle/>
                    <a:p>
                      <a:pPr marL="0" marR="0" lvl="0" indent="0" algn="ctr" rtl="0">
                        <a:lnSpc>
                          <a:spcPct val="100000"/>
                        </a:lnSpc>
                        <a:spcBef>
                          <a:spcPts val="0"/>
                        </a:spcBef>
                        <a:spcAft>
                          <a:spcPts val="0"/>
                        </a:spcAft>
                        <a:buNone/>
                      </a:pPr>
                      <a:r>
                        <a:rPr lang="es-CO" sz="1600" u="none" strike="noStrike" cap="none" dirty="0">
                          <a:latin typeface="Century Gothic"/>
                          <a:ea typeface="Century Gothic"/>
                          <a:cs typeface="Century Gothic"/>
                          <a:sym typeface="Century Gothic"/>
                        </a:rPr>
                        <a:t>Técnica de evaluación</a:t>
                      </a:r>
                      <a:endParaRPr dirty="0"/>
                    </a:p>
                  </a:txBody>
                  <a:tcPr marL="121925" marR="121925" marT="60950" marB="6095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548135"/>
                      </a:solidFill>
                      <a:prstDash val="solid"/>
                      <a:round/>
                      <a:headEnd type="none" w="sm" len="sm"/>
                      <a:tailEnd type="none" w="sm" len="sm"/>
                    </a:lnB>
                    <a:solidFill>
                      <a:srgbClr val="035BA9"/>
                    </a:solidFill>
                  </a:tcPr>
                </a:tc>
                <a:extLst>
                  <a:ext uri="{0D108BD9-81ED-4DB2-BD59-A6C34878D82A}">
                    <a16:rowId xmlns:a16="http://schemas.microsoft.com/office/drawing/2014/main" val="10000"/>
                  </a:ext>
                </a:extLst>
              </a:tr>
              <a:tr h="2568275">
                <a:tc>
                  <a:txBody>
                    <a:bodyPr/>
                    <a:lstStyle/>
                    <a:p>
                      <a:pPr marL="0" marR="0" lvl="0" indent="0" algn="l" rtl="0">
                        <a:lnSpc>
                          <a:spcPct val="100000"/>
                        </a:lnSpc>
                        <a:spcBef>
                          <a:spcPts val="0"/>
                        </a:spcBef>
                        <a:spcAft>
                          <a:spcPts val="0"/>
                        </a:spcAft>
                        <a:buNone/>
                      </a:pPr>
                      <a:r>
                        <a:rPr lang="es-CO" sz="1300" b="1" u="sng" strike="noStrike" cap="none" dirty="0">
                          <a:latin typeface="Century Gothic"/>
                          <a:ea typeface="Century Gothic"/>
                          <a:cs typeface="Century Gothic"/>
                          <a:sym typeface="Century Gothic"/>
                        </a:rPr>
                        <a:t>Técnica de pruebas o interrogatorio</a:t>
                      </a:r>
                      <a:r>
                        <a:rPr lang="es-CO" sz="1300" b="1" u="none" strike="noStrike" cap="none" dirty="0">
                          <a:latin typeface="Century Gothic"/>
                          <a:ea typeface="Century Gothic"/>
                          <a:cs typeface="Century Gothic"/>
                          <a:sym typeface="Century Gothic"/>
                        </a:rPr>
                        <a:t> </a:t>
                      </a:r>
                      <a:endParaRPr dirty="0"/>
                    </a:p>
                    <a:p>
                      <a:pPr marL="0" marR="0" lvl="0" indent="0" algn="l" rtl="0">
                        <a:lnSpc>
                          <a:spcPct val="100000"/>
                        </a:lnSpc>
                        <a:spcBef>
                          <a:spcPts val="0"/>
                        </a:spcBef>
                        <a:spcAft>
                          <a:spcPts val="0"/>
                        </a:spcAft>
                        <a:buNone/>
                      </a:pPr>
                      <a:r>
                        <a:rPr lang="es-CO" sz="1300" b="1" u="none" strike="noStrike" cap="none" dirty="0">
                          <a:latin typeface="Century Gothic"/>
                          <a:ea typeface="Century Gothic"/>
                          <a:cs typeface="Century Gothic"/>
                          <a:sym typeface="Century Gothic"/>
                        </a:rPr>
                        <a:t>-Pruebas escritas objetivas</a:t>
                      </a:r>
                      <a:r>
                        <a:rPr lang="es-CO" sz="1300" u="none" strike="noStrike" cap="none" dirty="0">
                          <a:latin typeface="Century Gothic"/>
                          <a:ea typeface="Century Gothic"/>
                          <a:cs typeface="Century Gothic"/>
                          <a:sym typeface="Century Gothic"/>
                        </a:rPr>
                        <a:t>: preguntas de selección múltiple, completar, asociar,</a:t>
                      </a:r>
                      <a:endParaRPr dirty="0"/>
                    </a:p>
                    <a:p>
                      <a:pPr marL="0" marR="0" lvl="0" indent="0" algn="l" rtl="0">
                        <a:lnSpc>
                          <a:spcPct val="100000"/>
                        </a:lnSpc>
                        <a:spcBef>
                          <a:spcPts val="0"/>
                        </a:spcBef>
                        <a:spcAft>
                          <a:spcPts val="0"/>
                        </a:spcAft>
                        <a:buNone/>
                      </a:pPr>
                      <a:r>
                        <a:rPr lang="es-CO" sz="1300" u="none" strike="noStrike" cap="none" dirty="0">
                          <a:latin typeface="Century Gothic"/>
                          <a:ea typeface="Century Gothic"/>
                          <a:cs typeface="Century Gothic"/>
                          <a:sym typeface="Century Gothic"/>
                        </a:rPr>
                        <a:t>ordenar, respuesta breve, discriminar, analogía, entre otras.</a:t>
                      </a:r>
                      <a:endParaRPr dirty="0"/>
                    </a:p>
                    <a:p>
                      <a:pPr marL="0" marR="0" lvl="0" indent="0" algn="l" rtl="0">
                        <a:lnSpc>
                          <a:spcPct val="100000"/>
                        </a:lnSpc>
                        <a:spcBef>
                          <a:spcPts val="0"/>
                        </a:spcBef>
                        <a:spcAft>
                          <a:spcPts val="0"/>
                        </a:spcAft>
                        <a:buNone/>
                      </a:pPr>
                      <a:r>
                        <a:rPr lang="es-CO" sz="1300" u="none" strike="noStrike" cap="none" dirty="0">
                          <a:latin typeface="Century Gothic"/>
                          <a:ea typeface="Century Gothic"/>
                          <a:cs typeface="Century Gothic"/>
                          <a:sym typeface="Century Gothic"/>
                        </a:rPr>
                        <a:t>-</a:t>
                      </a:r>
                      <a:r>
                        <a:rPr lang="es-CO" sz="1300" b="1" u="none" strike="noStrike" cap="none" dirty="0">
                          <a:latin typeface="Century Gothic"/>
                          <a:ea typeface="Century Gothic"/>
                          <a:cs typeface="Century Gothic"/>
                          <a:sym typeface="Century Gothic"/>
                        </a:rPr>
                        <a:t>Pruebas orales: </a:t>
                      </a:r>
                      <a:r>
                        <a:rPr lang="es-CO" sz="1300" b="0" u="none" strike="noStrike" cap="none" dirty="0">
                          <a:latin typeface="Century Gothic"/>
                          <a:ea typeface="Century Gothic"/>
                          <a:cs typeface="Century Gothic"/>
                          <a:sym typeface="Century Gothic"/>
                        </a:rPr>
                        <a:t>grabaciones, preguntas, exposición, monólogo, entre otros.</a:t>
                      </a:r>
                      <a:endParaRPr dirty="0"/>
                    </a:p>
                    <a:p>
                      <a:pPr marL="0" marR="0" lvl="0" indent="0" algn="l" rtl="0">
                        <a:lnSpc>
                          <a:spcPct val="100000"/>
                        </a:lnSpc>
                        <a:spcBef>
                          <a:spcPts val="0"/>
                        </a:spcBef>
                        <a:spcAft>
                          <a:spcPts val="0"/>
                        </a:spcAft>
                        <a:buNone/>
                      </a:pPr>
                      <a:endParaRPr sz="1300" b="1" u="none" strike="noStrike" cap="none" dirty="0">
                        <a:latin typeface="Century Gothic"/>
                        <a:ea typeface="Century Gothic"/>
                        <a:cs typeface="Century Gothic"/>
                        <a:sym typeface="Century Gothic"/>
                      </a:endParaRPr>
                    </a:p>
                    <a:p>
                      <a:pPr marL="0" marR="0" lvl="0" indent="0" algn="l" rtl="0">
                        <a:lnSpc>
                          <a:spcPct val="100000"/>
                        </a:lnSpc>
                        <a:spcBef>
                          <a:spcPts val="0"/>
                        </a:spcBef>
                        <a:spcAft>
                          <a:spcPts val="0"/>
                        </a:spcAft>
                        <a:buNone/>
                      </a:pPr>
                      <a:endParaRPr sz="1300" b="1" u="none" strike="noStrike" cap="none" dirty="0">
                        <a:latin typeface="Century Gothic"/>
                        <a:ea typeface="Century Gothic"/>
                        <a:cs typeface="Century Gothic"/>
                        <a:sym typeface="Century Gothic"/>
                      </a:endParaRPr>
                    </a:p>
                    <a:p>
                      <a:pPr marL="0" marR="0" lvl="0" indent="0" algn="l" rtl="0">
                        <a:lnSpc>
                          <a:spcPct val="100000"/>
                        </a:lnSpc>
                        <a:spcBef>
                          <a:spcPts val="0"/>
                        </a:spcBef>
                        <a:spcAft>
                          <a:spcPts val="0"/>
                        </a:spcAft>
                        <a:buNone/>
                      </a:pPr>
                      <a:r>
                        <a:rPr lang="es-CO" sz="1300" b="1" u="sng" strike="noStrike" cap="none" dirty="0">
                          <a:latin typeface="Century Gothic"/>
                          <a:ea typeface="Century Gothic"/>
                          <a:cs typeface="Century Gothic"/>
                          <a:sym typeface="Century Gothic"/>
                        </a:rPr>
                        <a:t>Técnica de tareas</a:t>
                      </a:r>
                      <a:r>
                        <a:rPr lang="es-CO" sz="1300" u="sng" strike="noStrike" cap="none" dirty="0">
                          <a:latin typeface="Century Gothic"/>
                          <a:ea typeface="Century Gothic"/>
                          <a:cs typeface="Century Gothic"/>
                          <a:sym typeface="Century Gothic"/>
                        </a:rPr>
                        <a:t> </a:t>
                      </a:r>
                      <a:r>
                        <a:rPr lang="es-CO" sz="1300" u="none" strike="noStrike" cap="none" dirty="0">
                          <a:latin typeface="Century Gothic"/>
                          <a:ea typeface="Century Gothic"/>
                          <a:cs typeface="Century Gothic"/>
                          <a:sym typeface="Century Gothic"/>
                        </a:rPr>
                        <a:t>que requieran reconocer hechos, términos y conceptos, tales como:</a:t>
                      </a:r>
                      <a:endParaRPr dirty="0"/>
                    </a:p>
                    <a:p>
                      <a:pPr marL="0" marR="0" lvl="0" indent="0" algn="l" rtl="0">
                        <a:lnSpc>
                          <a:spcPct val="100000"/>
                        </a:lnSpc>
                        <a:spcBef>
                          <a:spcPts val="0"/>
                        </a:spcBef>
                        <a:spcAft>
                          <a:spcPts val="0"/>
                        </a:spcAft>
                        <a:buNone/>
                      </a:pPr>
                      <a:r>
                        <a:rPr lang="es-CO" sz="1300" u="none" strike="noStrike" cap="none" dirty="0">
                          <a:latin typeface="Century Gothic"/>
                          <a:ea typeface="Century Gothic"/>
                          <a:cs typeface="Century Gothic"/>
                          <a:sym typeface="Century Gothic"/>
                        </a:rPr>
                        <a:t>resumen, diario, reporte de lecturas, líneas de tiempo, fichas bibliográficas, entre otros.</a:t>
                      </a:r>
                      <a:endParaRPr sz="1300" u="none" strike="noStrike" cap="none" dirty="0">
                        <a:latin typeface="Century Gothic"/>
                        <a:ea typeface="Century Gothic"/>
                        <a:cs typeface="Century Gothic"/>
                        <a:sym typeface="Century Gothic"/>
                      </a:endParaRPr>
                    </a:p>
                  </a:txBody>
                  <a:tcPr marL="121925" marR="121925" marT="60950" marB="60950">
                    <a:lnL w="12700" cap="flat" cmpd="sng">
                      <a:solidFill>
                        <a:srgbClr val="548135"/>
                      </a:solidFill>
                      <a:prstDash val="solid"/>
                      <a:round/>
                      <a:headEnd type="none" w="sm" len="sm"/>
                      <a:tailEnd type="none" w="sm" len="sm"/>
                    </a:lnL>
                    <a:lnR w="12700" cap="flat" cmpd="sng">
                      <a:solidFill>
                        <a:srgbClr val="548135"/>
                      </a:solidFill>
                      <a:prstDash val="solid"/>
                      <a:round/>
                      <a:headEnd type="none" w="sm" len="sm"/>
                      <a:tailEnd type="none" w="sm" len="sm"/>
                    </a:lnR>
                    <a:lnT w="12700" cap="flat" cmpd="sng">
                      <a:solidFill>
                        <a:srgbClr val="548135"/>
                      </a:solidFill>
                      <a:prstDash val="solid"/>
                      <a:round/>
                      <a:headEnd type="none" w="sm" len="sm"/>
                      <a:tailEnd type="none" w="sm" len="sm"/>
                    </a:lnT>
                    <a:lnB w="12700" cap="flat" cmpd="sng">
                      <a:solidFill>
                        <a:srgbClr val="548135"/>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graphicFrame>
        <p:nvGraphicFramePr>
          <p:cNvPr id="253" name="Google Shape;253;p4"/>
          <p:cNvGraphicFramePr/>
          <p:nvPr/>
        </p:nvGraphicFramePr>
        <p:xfrm>
          <a:off x="8132450" y="2377392"/>
          <a:ext cx="2082125" cy="3404375"/>
        </p:xfrm>
        <a:graphic>
          <a:graphicData uri="http://schemas.openxmlformats.org/drawingml/2006/table">
            <a:tbl>
              <a:tblPr>
                <a:noFill/>
                <a:tableStyleId>{5EC292D5-C1D8-48D4-8252-54DBB7D9572F}</a:tableStyleId>
              </a:tblPr>
              <a:tblGrid>
                <a:gridCol w="2082125">
                  <a:extLst>
                    <a:ext uri="{9D8B030D-6E8A-4147-A177-3AD203B41FA5}">
                      <a16:colId xmlns:a16="http://schemas.microsoft.com/office/drawing/2014/main" val="20000"/>
                    </a:ext>
                  </a:extLst>
                </a:gridCol>
              </a:tblGrid>
              <a:tr h="836100">
                <a:tc>
                  <a:txBody>
                    <a:bodyPr/>
                    <a:lstStyle/>
                    <a:p>
                      <a:pPr marL="0" marR="0" lvl="0" indent="0" algn="ctr" rtl="0">
                        <a:lnSpc>
                          <a:spcPct val="100000"/>
                        </a:lnSpc>
                        <a:spcBef>
                          <a:spcPts val="0"/>
                        </a:spcBef>
                        <a:spcAft>
                          <a:spcPts val="0"/>
                        </a:spcAft>
                        <a:buNone/>
                      </a:pPr>
                      <a:r>
                        <a:rPr lang="es-CO" sz="1600" u="none" strike="noStrike" cap="none">
                          <a:latin typeface="Century Gothic"/>
                          <a:ea typeface="Century Gothic"/>
                          <a:cs typeface="Century Gothic"/>
                          <a:sym typeface="Century Gothic"/>
                        </a:rPr>
                        <a:t>Instrumento de evaluación</a:t>
                      </a:r>
                      <a:endParaRPr/>
                    </a:p>
                  </a:txBody>
                  <a:tcPr marL="121925" marR="121925" marT="60950" marB="6095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548135"/>
                      </a:solidFill>
                      <a:prstDash val="solid"/>
                      <a:round/>
                      <a:headEnd type="none" w="sm" len="sm"/>
                      <a:tailEnd type="none" w="sm" len="sm"/>
                    </a:lnB>
                    <a:solidFill>
                      <a:srgbClr val="035BA9"/>
                    </a:solidFill>
                  </a:tcPr>
                </a:tc>
                <a:extLst>
                  <a:ext uri="{0D108BD9-81ED-4DB2-BD59-A6C34878D82A}">
                    <a16:rowId xmlns:a16="http://schemas.microsoft.com/office/drawing/2014/main" val="10000"/>
                  </a:ext>
                </a:extLst>
              </a:tr>
              <a:tr h="2568275">
                <a:tc>
                  <a:txBody>
                    <a:bodyPr/>
                    <a:lstStyle/>
                    <a:p>
                      <a:pPr marL="0" marR="0" lvl="0" indent="0" algn="l" rtl="0">
                        <a:lnSpc>
                          <a:spcPct val="100000"/>
                        </a:lnSpc>
                        <a:spcBef>
                          <a:spcPts val="0"/>
                        </a:spcBef>
                        <a:spcAft>
                          <a:spcPts val="0"/>
                        </a:spcAft>
                        <a:buNone/>
                      </a:pPr>
                      <a:r>
                        <a:rPr lang="es-CO" sz="1300" u="none" strike="noStrike" cap="none">
                          <a:latin typeface="Century Gothic"/>
                          <a:ea typeface="Century Gothic"/>
                          <a:cs typeface="Century Gothic"/>
                          <a:sym typeface="Century Gothic"/>
                        </a:rPr>
                        <a:t>Test</a:t>
                      </a:r>
                      <a:endParaRPr/>
                    </a:p>
                    <a:p>
                      <a:pPr marL="0" marR="0" lvl="0" indent="0" algn="l" rtl="0">
                        <a:lnSpc>
                          <a:spcPct val="100000"/>
                        </a:lnSpc>
                        <a:spcBef>
                          <a:spcPts val="0"/>
                        </a:spcBef>
                        <a:spcAft>
                          <a:spcPts val="0"/>
                        </a:spcAft>
                        <a:buNone/>
                      </a:pPr>
                      <a:r>
                        <a:rPr lang="es-CO" sz="1300" u="none" strike="noStrike" cap="none">
                          <a:latin typeface="Century Gothic"/>
                          <a:ea typeface="Century Gothic"/>
                          <a:cs typeface="Century Gothic"/>
                          <a:sym typeface="Century Gothic"/>
                        </a:rPr>
                        <a:t>Cuestionario</a:t>
                      </a:r>
                      <a:endParaRPr sz="1300" u="none" strike="noStrike" cap="none">
                        <a:latin typeface="Century Gothic"/>
                        <a:ea typeface="Century Gothic"/>
                        <a:cs typeface="Century Gothic"/>
                        <a:sym typeface="Century Gothic"/>
                      </a:endParaRPr>
                    </a:p>
                    <a:p>
                      <a:pPr marL="0" marR="0" lvl="0" indent="0" algn="l" rtl="0">
                        <a:lnSpc>
                          <a:spcPct val="100000"/>
                        </a:lnSpc>
                        <a:spcBef>
                          <a:spcPts val="0"/>
                        </a:spcBef>
                        <a:spcAft>
                          <a:spcPts val="0"/>
                        </a:spcAft>
                        <a:buNone/>
                      </a:pPr>
                      <a:r>
                        <a:rPr lang="es-CO" sz="1300" u="none" strike="noStrike" cap="none">
                          <a:latin typeface="Century Gothic"/>
                          <a:ea typeface="Century Gothic"/>
                          <a:cs typeface="Century Gothic"/>
                          <a:sym typeface="Century Gothic"/>
                        </a:rPr>
                        <a:t>Ficha </a:t>
                      </a:r>
                      <a:r>
                        <a:rPr lang="es-CO" sz="1300" b="0" i="0" u="none" strike="noStrike" cap="none">
                          <a:solidFill>
                            <a:schemeClr val="dk1"/>
                          </a:solidFill>
                          <a:latin typeface="Century Gothic"/>
                          <a:ea typeface="Century Gothic"/>
                          <a:cs typeface="Century Gothic"/>
                          <a:sym typeface="Century Gothic"/>
                        </a:rPr>
                        <a:t>resumen</a:t>
                      </a:r>
                      <a:endParaRPr sz="1300" b="0" i="0" u="none" strike="noStrike" cap="none">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None/>
                      </a:pPr>
                      <a:r>
                        <a:rPr lang="es-CO" sz="1300" u="none" strike="noStrike" cap="none">
                          <a:latin typeface="Century Gothic"/>
                          <a:ea typeface="Century Gothic"/>
                          <a:cs typeface="Century Gothic"/>
                          <a:sym typeface="Century Gothic"/>
                        </a:rPr>
                        <a:t>Diario</a:t>
                      </a:r>
                      <a:endParaRPr sz="1300" u="none" strike="noStrike" cap="none">
                        <a:latin typeface="Century Gothic"/>
                        <a:ea typeface="Century Gothic"/>
                        <a:cs typeface="Century Gothic"/>
                        <a:sym typeface="Century Gothic"/>
                      </a:endParaRPr>
                    </a:p>
                    <a:p>
                      <a:pPr marL="0" marR="0" lvl="0" indent="0" algn="l" rtl="0">
                        <a:lnSpc>
                          <a:spcPct val="100000"/>
                        </a:lnSpc>
                        <a:spcBef>
                          <a:spcPts val="0"/>
                        </a:spcBef>
                        <a:spcAft>
                          <a:spcPts val="0"/>
                        </a:spcAft>
                        <a:buNone/>
                      </a:pPr>
                      <a:r>
                        <a:rPr lang="es-CO" sz="1300" u="none" strike="noStrike" cap="none">
                          <a:latin typeface="Century Gothic"/>
                          <a:ea typeface="Century Gothic"/>
                          <a:cs typeface="Century Gothic"/>
                          <a:sym typeface="Century Gothic"/>
                        </a:rPr>
                        <a:t>Entrevista</a:t>
                      </a:r>
                      <a:endParaRPr/>
                    </a:p>
                    <a:p>
                      <a:pPr marL="0" marR="0" lvl="0" indent="0" algn="l" rtl="0">
                        <a:lnSpc>
                          <a:spcPct val="100000"/>
                        </a:lnSpc>
                        <a:spcBef>
                          <a:spcPts val="0"/>
                        </a:spcBef>
                        <a:spcAft>
                          <a:spcPts val="0"/>
                        </a:spcAft>
                        <a:buNone/>
                      </a:pPr>
                      <a:r>
                        <a:rPr lang="es-CO" sz="1300" u="none" strike="noStrike" cap="none">
                          <a:latin typeface="Century Gothic"/>
                          <a:ea typeface="Century Gothic"/>
                          <a:cs typeface="Century Gothic"/>
                          <a:sym typeface="Century Gothic"/>
                        </a:rPr>
                        <a:t>Pruebas estandarizadas</a:t>
                      </a:r>
                      <a:endParaRPr/>
                    </a:p>
                    <a:p>
                      <a:pPr marL="0" marR="0" lvl="0" indent="0" algn="l" rtl="0">
                        <a:lnSpc>
                          <a:spcPct val="100000"/>
                        </a:lnSpc>
                        <a:spcBef>
                          <a:spcPts val="0"/>
                        </a:spcBef>
                        <a:spcAft>
                          <a:spcPts val="0"/>
                        </a:spcAft>
                        <a:buNone/>
                      </a:pPr>
                      <a:r>
                        <a:rPr lang="es-CO" sz="1300" u="none" strike="noStrike" cap="none">
                          <a:latin typeface="Century Gothic"/>
                          <a:ea typeface="Century Gothic"/>
                          <a:cs typeface="Century Gothic"/>
                          <a:sym typeface="Century Gothic"/>
                        </a:rPr>
                        <a:t>Ficha de Autoevaluación/entre pares/coevaluación.</a:t>
                      </a:r>
                      <a:endParaRPr/>
                    </a:p>
                    <a:p>
                      <a:pPr marL="0" marR="0" lvl="0" indent="0" algn="l" rtl="0">
                        <a:lnSpc>
                          <a:spcPct val="100000"/>
                        </a:lnSpc>
                        <a:spcBef>
                          <a:spcPts val="0"/>
                        </a:spcBef>
                        <a:spcAft>
                          <a:spcPts val="0"/>
                        </a:spcAft>
                        <a:buNone/>
                      </a:pPr>
                      <a:endParaRPr sz="1300" u="none" strike="noStrike" cap="none">
                        <a:latin typeface="Century Gothic"/>
                        <a:ea typeface="Century Gothic"/>
                        <a:cs typeface="Century Gothic"/>
                        <a:sym typeface="Century Gothic"/>
                      </a:endParaRPr>
                    </a:p>
                  </a:txBody>
                  <a:tcPr marL="121925" marR="121925" marT="60950" marB="60950">
                    <a:lnL w="12700" cap="flat" cmpd="sng">
                      <a:solidFill>
                        <a:srgbClr val="548135"/>
                      </a:solidFill>
                      <a:prstDash val="solid"/>
                      <a:round/>
                      <a:headEnd type="none" w="sm" len="sm"/>
                      <a:tailEnd type="none" w="sm" len="sm"/>
                    </a:lnL>
                    <a:lnR w="12700" cap="flat" cmpd="sng">
                      <a:solidFill>
                        <a:srgbClr val="548135"/>
                      </a:solidFill>
                      <a:prstDash val="solid"/>
                      <a:round/>
                      <a:headEnd type="none" w="sm" len="sm"/>
                      <a:tailEnd type="none" w="sm" len="sm"/>
                    </a:lnR>
                    <a:lnT w="12700" cap="flat" cmpd="sng">
                      <a:solidFill>
                        <a:srgbClr val="548135"/>
                      </a:solidFill>
                      <a:prstDash val="solid"/>
                      <a:round/>
                      <a:headEnd type="none" w="sm" len="sm"/>
                      <a:tailEnd type="none" w="sm" len="sm"/>
                    </a:lnT>
                    <a:lnB w="12700" cap="flat" cmpd="sng">
                      <a:solidFill>
                        <a:srgbClr val="548135"/>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pic>
        <p:nvPicPr>
          <p:cNvPr id="254" name="Google Shape;254;p4"/>
          <p:cNvPicPr preferRelativeResize="0"/>
          <p:nvPr/>
        </p:nvPicPr>
        <p:blipFill rotWithShape="1">
          <a:blip r:embed="rId3">
            <a:alphaModFix/>
          </a:blip>
          <a:srcRect t="2264"/>
          <a:stretch/>
        </p:blipFill>
        <p:spPr>
          <a:xfrm>
            <a:off x="165681" y="3006436"/>
            <a:ext cx="3228684" cy="308907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7"/>
                                        </p:tgtEl>
                                        <p:attrNameLst>
                                          <p:attrName>style.visibility</p:attrName>
                                        </p:attrNameLst>
                                      </p:cBhvr>
                                      <p:to>
                                        <p:strVal val="visible"/>
                                      </p:to>
                                    </p:set>
                                    <p:animEffect transition="in" filter="fade">
                                      <p:cBhvr>
                                        <p:cTn id="7" dur="500"/>
                                        <p:tgtEl>
                                          <p:spTgt spid="247"/>
                                        </p:tgtEl>
                                      </p:cBhvr>
                                    </p:animEffect>
                                  </p:childTnLst>
                                </p:cTn>
                              </p:par>
                              <p:par>
                                <p:cTn id="8" presetID="10" presetClass="entr" presetSubtype="0" fill="hold" nodeType="withEffect">
                                  <p:stCondLst>
                                    <p:cond delay="0"/>
                                  </p:stCondLst>
                                  <p:childTnLst>
                                    <p:set>
                                      <p:cBhvr>
                                        <p:cTn id="9" dur="1" fill="hold">
                                          <p:stCondLst>
                                            <p:cond delay="0"/>
                                          </p:stCondLst>
                                        </p:cTn>
                                        <p:tgtEl>
                                          <p:spTgt spid="246"/>
                                        </p:tgtEl>
                                        <p:attrNameLst>
                                          <p:attrName>style.visibility</p:attrName>
                                        </p:attrNameLst>
                                      </p:cBhvr>
                                      <p:to>
                                        <p:strVal val="visible"/>
                                      </p:to>
                                    </p:set>
                                    <p:animEffect transition="in" filter="fade">
                                      <p:cBhvr>
                                        <p:cTn id="10" dur="500"/>
                                        <p:tgtEl>
                                          <p:spTgt spid="24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0"/>
                                        </p:tgtEl>
                                        <p:attrNameLst>
                                          <p:attrName>style.visibility</p:attrName>
                                        </p:attrNameLst>
                                      </p:cBhvr>
                                      <p:to>
                                        <p:strVal val="visible"/>
                                      </p:to>
                                    </p:set>
                                    <p:animEffect transition="in" filter="fade">
                                      <p:cBhvr>
                                        <p:cTn id="15" dur="500"/>
                                        <p:tgtEl>
                                          <p:spTgt spid="250"/>
                                        </p:tgtEl>
                                      </p:cBhvr>
                                    </p:animEffect>
                                  </p:childTnLst>
                                </p:cTn>
                              </p:par>
                              <p:par>
                                <p:cTn id="16" presetID="10" presetClass="entr" presetSubtype="0" fill="hold" nodeType="withEffect">
                                  <p:stCondLst>
                                    <p:cond delay="0"/>
                                  </p:stCondLst>
                                  <p:childTnLst>
                                    <p:set>
                                      <p:cBhvr>
                                        <p:cTn id="17" dur="1" fill="hold">
                                          <p:stCondLst>
                                            <p:cond delay="0"/>
                                          </p:stCondLst>
                                        </p:cTn>
                                        <p:tgtEl>
                                          <p:spTgt spid="254"/>
                                        </p:tgtEl>
                                        <p:attrNameLst>
                                          <p:attrName>style.visibility</p:attrName>
                                        </p:attrNameLst>
                                      </p:cBhvr>
                                      <p:to>
                                        <p:strVal val="visible"/>
                                      </p:to>
                                    </p:set>
                                    <p:animEffect transition="in" filter="fade">
                                      <p:cBhvr>
                                        <p:cTn id="18" dur="500"/>
                                        <p:tgtEl>
                                          <p:spTgt spid="25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51"/>
                                        </p:tgtEl>
                                        <p:attrNameLst>
                                          <p:attrName>style.visibility</p:attrName>
                                        </p:attrNameLst>
                                      </p:cBhvr>
                                      <p:to>
                                        <p:strVal val="visible"/>
                                      </p:to>
                                    </p:set>
                                    <p:anim calcmode="lin" valueType="num">
                                      <p:cBhvr additive="base">
                                        <p:cTn id="23" dur="500"/>
                                        <p:tgtEl>
                                          <p:spTgt spid="25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52"/>
                                        </p:tgtEl>
                                        <p:attrNameLst>
                                          <p:attrName>style.visibility</p:attrName>
                                        </p:attrNameLst>
                                      </p:cBhvr>
                                      <p:to>
                                        <p:strVal val="visible"/>
                                      </p:to>
                                    </p:set>
                                    <p:anim calcmode="lin" valueType="num">
                                      <p:cBhvr additive="base">
                                        <p:cTn id="28" dur="500"/>
                                        <p:tgtEl>
                                          <p:spTgt spid="25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53"/>
                                        </p:tgtEl>
                                        <p:attrNameLst>
                                          <p:attrName>style.visibility</p:attrName>
                                        </p:attrNameLst>
                                      </p:cBhvr>
                                      <p:to>
                                        <p:strVal val="visible"/>
                                      </p:to>
                                    </p:set>
                                    <p:anim calcmode="lin" valueType="num">
                                      <p:cBhvr additive="base">
                                        <p:cTn id="33" dur="500"/>
                                        <p:tgtEl>
                                          <p:spTgt spid="253"/>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245"/>
                                        </p:tgtEl>
                                        <p:attrNameLst>
                                          <p:attrName>style.visibility</p:attrName>
                                        </p:attrNameLst>
                                      </p:cBhvr>
                                      <p:to>
                                        <p:strVal val="visible"/>
                                      </p:to>
                                    </p:set>
                                    <p:anim calcmode="lin" valueType="num">
                                      <p:cBhvr additive="base">
                                        <p:cTn id="38" dur="500"/>
                                        <p:tgtEl>
                                          <p:spTgt spid="2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graphicFrame>
        <p:nvGraphicFramePr>
          <p:cNvPr id="259" name="Google Shape;259;p5"/>
          <p:cNvGraphicFramePr/>
          <p:nvPr>
            <p:extLst>
              <p:ext uri="{D42A27DB-BD31-4B8C-83A1-F6EECF244321}">
                <p14:modId xmlns:p14="http://schemas.microsoft.com/office/powerpoint/2010/main" val="1485695411"/>
              </p:ext>
            </p:extLst>
          </p:nvPr>
        </p:nvGraphicFramePr>
        <p:xfrm>
          <a:off x="10363074" y="1639466"/>
          <a:ext cx="1742275" cy="4928585"/>
        </p:xfrm>
        <a:graphic>
          <a:graphicData uri="http://schemas.openxmlformats.org/drawingml/2006/table">
            <a:tbl>
              <a:tblPr>
                <a:noFill/>
                <a:tableStyleId>{5EC292D5-C1D8-48D4-8252-54DBB7D9572F}</a:tableStyleId>
              </a:tblPr>
              <a:tblGrid>
                <a:gridCol w="1742275">
                  <a:extLst>
                    <a:ext uri="{9D8B030D-6E8A-4147-A177-3AD203B41FA5}">
                      <a16:colId xmlns:a16="http://schemas.microsoft.com/office/drawing/2014/main" val="20000"/>
                    </a:ext>
                  </a:extLst>
                </a:gridCol>
              </a:tblGrid>
              <a:tr h="783325">
                <a:tc>
                  <a:txBody>
                    <a:bodyPr/>
                    <a:lstStyle/>
                    <a:p>
                      <a:pPr marL="0" marR="0" lvl="0" indent="0" algn="ctr" rtl="0">
                        <a:lnSpc>
                          <a:spcPct val="100000"/>
                        </a:lnSpc>
                        <a:spcBef>
                          <a:spcPts val="0"/>
                        </a:spcBef>
                        <a:spcAft>
                          <a:spcPts val="0"/>
                        </a:spcAft>
                        <a:buNone/>
                      </a:pPr>
                      <a:r>
                        <a:rPr lang="es-CO" sz="1600" u="none" strike="noStrike" cap="none" dirty="0">
                          <a:latin typeface="Century Gothic"/>
                          <a:ea typeface="Century Gothic"/>
                          <a:cs typeface="Century Gothic"/>
                          <a:sym typeface="Century Gothic"/>
                        </a:rPr>
                        <a:t>Evidencia de aprendizaje</a:t>
                      </a:r>
                      <a:endParaRPr dirty="0"/>
                    </a:p>
                  </a:txBody>
                  <a:tcPr marL="121925" marR="121925" marT="60950" marB="6095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548135"/>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2947700">
                <a:tc>
                  <a:txBody>
                    <a:bodyPr/>
                    <a:lstStyle/>
                    <a:p>
                      <a:pPr marL="0" marR="0" lvl="0" indent="0" algn="l" rtl="0">
                        <a:lnSpc>
                          <a:spcPct val="100000"/>
                        </a:lnSpc>
                        <a:spcBef>
                          <a:spcPts val="0"/>
                        </a:spcBef>
                        <a:spcAft>
                          <a:spcPts val="0"/>
                        </a:spcAft>
                        <a:buNone/>
                      </a:pPr>
                      <a:r>
                        <a:rPr lang="es-CO" sz="1200" b="0" i="0" u="none" strike="noStrike" cap="none" dirty="0">
                          <a:solidFill>
                            <a:schemeClr val="dk1"/>
                          </a:solidFill>
                          <a:latin typeface="Century Gothic"/>
                          <a:ea typeface="Century Gothic"/>
                          <a:cs typeface="Century Gothic"/>
                          <a:sym typeface="Century Gothic"/>
                        </a:rPr>
                        <a:t>Esquema</a:t>
                      </a:r>
                      <a:endParaRPr dirty="0"/>
                    </a:p>
                    <a:p>
                      <a:pPr marL="0" marR="0" lvl="0" indent="0" algn="l" rtl="0">
                        <a:lnSpc>
                          <a:spcPct val="100000"/>
                        </a:lnSpc>
                        <a:spcBef>
                          <a:spcPts val="0"/>
                        </a:spcBef>
                        <a:spcAft>
                          <a:spcPts val="0"/>
                        </a:spcAft>
                        <a:buNone/>
                      </a:pPr>
                      <a:r>
                        <a:rPr lang="es-CO" sz="1200" b="0" i="0" u="none" strike="noStrike" cap="none" dirty="0">
                          <a:solidFill>
                            <a:schemeClr val="dk1"/>
                          </a:solidFill>
                          <a:latin typeface="Century Gothic"/>
                          <a:ea typeface="Century Gothic"/>
                          <a:cs typeface="Century Gothic"/>
                          <a:sym typeface="Century Gothic"/>
                        </a:rPr>
                        <a:t>Video</a:t>
                      </a:r>
                      <a:endParaRPr dirty="0"/>
                    </a:p>
                    <a:p>
                      <a:pPr marL="0" marR="0" lvl="0" indent="0" algn="l" rtl="0">
                        <a:lnSpc>
                          <a:spcPct val="100000"/>
                        </a:lnSpc>
                        <a:spcBef>
                          <a:spcPts val="0"/>
                        </a:spcBef>
                        <a:spcAft>
                          <a:spcPts val="0"/>
                        </a:spcAft>
                        <a:buNone/>
                      </a:pPr>
                      <a:r>
                        <a:rPr lang="es-CO" sz="1200" b="0" i="0" u="none" strike="noStrike" cap="none" dirty="0">
                          <a:solidFill>
                            <a:schemeClr val="dk1"/>
                          </a:solidFill>
                          <a:latin typeface="Century Gothic"/>
                          <a:ea typeface="Century Gothic"/>
                          <a:cs typeface="Century Gothic"/>
                          <a:sym typeface="Century Gothic"/>
                        </a:rPr>
                        <a:t>Colección</a:t>
                      </a:r>
                      <a:endParaRPr dirty="0"/>
                    </a:p>
                    <a:p>
                      <a:pPr marL="0" marR="0" lvl="0" indent="0" algn="l" rtl="0">
                        <a:lnSpc>
                          <a:spcPct val="100000"/>
                        </a:lnSpc>
                        <a:spcBef>
                          <a:spcPts val="0"/>
                        </a:spcBef>
                        <a:spcAft>
                          <a:spcPts val="0"/>
                        </a:spcAft>
                        <a:buNone/>
                      </a:pPr>
                      <a:r>
                        <a:rPr lang="es-CO" sz="1200" b="0" i="0" u="none" strike="noStrike" cap="none" dirty="0">
                          <a:solidFill>
                            <a:schemeClr val="dk1"/>
                          </a:solidFill>
                          <a:latin typeface="Century Gothic"/>
                          <a:ea typeface="Century Gothic"/>
                          <a:cs typeface="Century Gothic"/>
                          <a:sym typeface="Century Gothic"/>
                        </a:rPr>
                        <a:t>Infografía</a:t>
                      </a:r>
                      <a:endParaRPr dirty="0"/>
                    </a:p>
                    <a:p>
                      <a:pPr marL="0" marR="0" lvl="0" indent="0" algn="l" rtl="0">
                        <a:lnSpc>
                          <a:spcPct val="100000"/>
                        </a:lnSpc>
                        <a:spcBef>
                          <a:spcPts val="0"/>
                        </a:spcBef>
                        <a:spcAft>
                          <a:spcPts val="0"/>
                        </a:spcAft>
                        <a:buNone/>
                      </a:pPr>
                      <a:r>
                        <a:rPr lang="es-CO" sz="1200" b="0" i="0" u="none" strike="noStrike" cap="none" dirty="0">
                          <a:solidFill>
                            <a:schemeClr val="dk1"/>
                          </a:solidFill>
                          <a:latin typeface="Century Gothic"/>
                          <a:ea typeface="Century Gothic"/>
                          <a:cs typeface="Century Gothic"/>
                          <a:sym typeface="Century Gothic"/>
                        </a:rPr>
                        <a:t>Ejemplos</a:t>
                      </a:r>
                      <a:endParaRPr dirty="0"/>
                    </a:p>
                    <a:p>
                      <a:pPr marL="0" marR="0" lvl="0" indent="0" algn="l" rtl="0">
                        <a:lnSpc>
                          <a:spcPct val="100000"/>
                        </a:lnSpc>
                        <a:spcBef>
                          <a:spcPts val="0"/>
                        </a:spcBef>
                        <a:spcAft>
                          <a:spcPts val="0"/>
                        </a:spcAft>
                        <a:buNone/>
                      </a:pPr>
                      <a:r>
                        <a:rPr lang="es-CO" sz="1200" b="0" i="0" u="none" strike="noStrike" cap="none" dirty="0">
                          <a:solidFill>
                            <a:schemeClr val="dk1"/>
                          </a:solidFill>
                          <a:latin typeface="Century Gothic"/>
                          <a:ea typeface="Century Gothic"/>
                          <a:cs typeface="Century Gothic"/>
                          <a:sym typeface="Century Gothic"/>
                        </a:rPr>
                        <a:t>Listado </a:t>
                      </a:r>
                      <a:endParaRPr dirty="0"/>
                    </a:p>
                    <a:p>
                      <a:pPr marL="0" marR="0" lvl="0" indent="0" algn="l" rtl="0">
                        <a:lnSpc>
                          <a:spcPct val="100000"/>
                        </a:lnSpc>
                        <a:spcBef>
                          <a:spcPts val="0"/>
                        </a:spcBef>
                        <a:spcAft>
                          <a:spcPts val="0"/>
                        </a:spcAft>
                        <a:buNone/>
                      </a:pPr>
                      <a:r>
                        <a:rPr lang="es-CO" sz="1200" b="0" i="0" u="none" strike="noStrike" cap="none" dirty="0">
                          <a:solidFill>
                            <a:schemeClr val="dk1"/>
                          </a:solidFill>
                          <a:latin typeface="Century Gothic"/>
                          <a:ea typeface="Century Gothic"/>
                          <a:cs typeface="Century Gothic"/>
                          <a:sym typeface="Century Gothic"/>
                        </a:rPr>
                        <a:t>Resumen</a:t>
                      </a:r>
                      <a:endParaRPr dirty="0"/>
                    </a:p>
                    <a:p>
                      <a:pPr marL="0" marR="0" lvl="0" indent="0" algn="l" rtl="0">
                        <a:lnSpc>
                          <a:spcPct val="100000"/>
                        </a:lnSpc>
                        <a:spcBef>
                          <a:spcPts val="0"/>
                        </a:spcBef>
                        <a:spcAft>
                          <a:spcPts val="0"/>
                        </a:spcAft>
                        <a:buNone/>
                      </a:pPr>
                      <a:r>
                        <a:rPr lang="es-CO" sz="1200" b="0" i="0" u="none" strike="noStrike" cap="none" dirty="0">
                          <a:solidFill>
                            <a:schemeClr val="dk1"/>
                          </a:solidFill>
                          <a:latin typeface="Century Gothic"/>
                          <a:ea typeface="Century Gothic"/>
                          <a:cs typeface="Century Gothic"/>
                          <a:sym typeface="Century Gothic"/>
                        </a:rPr>
                        <a:t>Ensayo</a:t>
                      </a:r>
                      <a:endParaRPr dirty="0"/>
                    </a:p>
                    <a:p>
                      <a:pPr marL="0" marR="0" lvl="0" indent="0" algn="l" rtl="0">
                        <a:lnSpc>
                          <a:spcPct val="100000"/>
                        </a:lnSpc>
                        <a:spcBef>
                          <a:spcPts val="0"/>
                        </a:spcBef>
                        <a:spcAft>
                          <a:spcPts val="0"/>
                        </a:spcAft>
                        <a:buNone/>
                      </a:pPr>
                      <a:r>
                        <a:rPr lang="es-CO" sz="1200" b="0" i="0" u="none" strike="noStrike" cap="none" dirty="0">
                          <a:solidFill>
                            <a:schemeClr val="dk1"/>
                          </a:solidFill>
                          <a:latin typeface="Century Gothic"/>
                          <a:ea typeface="Century Gothic"/>
                          <a:cs typeface="Century Gothic"/>
                          <a:sym typeface="Century Gothic"/>
                        </a:rPr>
                        <a:t>Explicación</a:t>
                      </a:r>
                      <a:endParaRPr dirty="0"/>
                    </a:p>
                    <a:p>
                      <a:pPr marL="0" marR="0" lvl="0" indent="0" algn="l" rtl="0">
                        <a:lnSpc>
                          <a:spcPct val="100000"/>
                        </a:lnSpc>
                        <a:spcBef>
                          <a:spcPts val="0"/>
                        </a:spcBef>
                        <a:spcAft>
                          <a:spcPts val="0"/>
                        </a:spcAft>
                        <a:buNone/>
                      </a:pPr>
                      <a:r>
                        <a:rPr lang="es-CO" sz="1200" b="0" i="0" u="none" strike="noStrike" cap="none" dirty="0">
                          <a:solidFill>
                            <a:schemeClr val="dk1"/>
                          </a:solidFill>
                          <a:latin typeface="Century Gothic"/>
                          <a:ea typeface="Century Gothic"/>
                          <a:cs typeface="Century Gothic"/>
                          <a:sym typeface="Century Gothic"/>
                        </a:rPr>
                        <a:t>Cuestionario Analogías</a:t>
                      </a:r>
                      <a:endParaRPr dirty="0"/>
                    </a:p>
                    <a:p>
                      <a:pPr marL="0" marR="0" lvl="0" indent="0" algn="l" rtl="0">
                        <a:lnSpc>
                          <a:spcPct val="100000"/>
                        </a:lnSpc>
                        <a:spcBef>
                          <a:spcPts val="0"/>
                        </a:spcBef>
                        <a:spcAft>
                          <a:spcPts val="0"/>
                        </a:spcAft>
                        <a:buNone/>
                      </a:pPr>
                      <a:r>
                        <a:rPr lang="es-CO" sz="1200" b="0" i="0" u="none" strike="noStrike" cap="none" dirty="0">
                          <a:solidFill>
                            <a:schemeClr val="dk1"/>
                          </a:solidFill>
                          <a:latin typeface="Century Gothic"/>
                          <a:ea typeface="Century Gothic"/>
                          <a:cs typeface="Century Gothic"/>
                          <a:sym typeface="Century Gothic"/>
                        </a:rPr>
                        <a:t>Bosquejo</a:t>
                      </a:r>
                      <a:endParaRPr dirty="0"/>
                    </a:p>
                    <a:p>
                      <a:pPr marL="0" marR="0" lvl="0" indent="0" algn="l" rtl="0">
                        <a:lnSpc>
                          <a:spcPct val="100000"/>
                        </a:lnSpc>
                        <a:spcBef>
                          <a:spcPts val="0"/>
                        </a:spcBef>
                        <a:spcAft>
                          <a:spcPts val="0"/>
                        </a:spcAft>
                        <a:buNone/>
                      </a:pPr>
                      <a:r>
                        <a:rPr lang="es-CO" sz="1200" b="0" i="0" u="none" strike="noStrike" cap="none" dirty="0">
                          <a:solidFill>
                            <a:schemeClr val="dk1"/>
                          </a:solidFill>
                          <a:latin typeface="Century Gothic"/>
                          <a:ea typeface="Century Gothic"/>
                          <a:cs typeface="Century Gothic"/>
                          <a:sym typeface="Century Gothic"/>
                        </a:rPr>
                        <a:t>Caricatura</a:t>
                      </a:r>
                      <a:endParaRPr dirty="0"/>
                    </a:p>
                    <a:p>
                      <a:pPr marL="0" marR="0" lvl="0" indent="0" algn="l" rtl="0">
                        <a:lnSpc>
                          <a:spcPct val="100000"/>
                        </a:lnSpc>
                        <a:spcBef>
                          <a:spcPts val="0"/>
                        </a:spcBef>
                        <a:spcAft>
                          <a:spcPts val="0"/>
                        </a:spcAft>
                        <a:buNone/>
                      </a:pPr>
                      <a:r>
                        <a:rPr lang="es-CO" sz="1200" b="0" i="0" u="none" strike="noStrike" cap="none" dirty="0">
                          <a:solidFill>
                            <a:schemeClr val="dk1"/>
                          </a:solidFill>
                          <a:latin typeface="Century Gothic"/>
                          <a:ea typeface="Century Gothic"/>
                          <a:cs typeface="Century Gothic"/>
                          <a:sym typeface="Century Gothic"/>
                        </a:rPr>
                        <a:t>Cuadro comparativo</a:t>
                      </a:r>
                      <a:endParaRPr dirty="0"/>
                    </a:p>
                    <a:p>
                      <a:pPr marL="0" marR="0" lvl="0" indent="0" algn="l" rtl="0">
                        <a:lnSpc>
                          <a:spcPct val="100000"/>
                        </a:lnSpc>
                        <a:spcBef>
                          <a:spcPts val="0"/>
                        </a:spcBef>
                        <a:spcAft>
                          <a:spcPts val="0"/>
                        </a:spcAft>
                        <a:buNone/>
                      </a:pPr>
                      <a:r>
                        <a:rPr lang="es-CO" sz="1200" b="0" i="0" u="none" strike="noStrike" cap="none" dirty="0">
                          <a:solidFill>
                            <a:schemeClr val="dk1"/>
                          </a:solidFill>
                          <a:latin typeface="Century Gothic"/>
                          <a:ea typeface="Century Gothic"/>
                          <a:cs typeface="Century Gothic"/>
                          <a:sym typeface="Century Gothic"/>
                        </a:rPr>
                        <a:t>Historia</a:t>
                      </a:r>
                      <a:endParaRPr dirty="0"/>
                    </a:p>
                    <a:p>
                      <a:pPr marL="0" marR="0" lvl="0" indent="0" algn="l" rtl="0">
                        <a:lnSpc>
                          <a:spcPct val="100000"/>
                        </a:lnSpc>
                        <a:spcBef>
                          <a:spcPts val="0"/>
                        </a:spcBef>
                        <a:spcAft>
                          <a:spcPts val="0"/>
                        </a:spcAft>
                        <a:buNone/>
                      </a:pPr>
                      <a:r>
                        <a:rPr lang="es-CO" sz="1200" b="0" i="0" u="none" strike="noStrike" cap="none" dirty="0">
                          <a:solidFill>
                            <a:schemeClr val="dk1"/>
                          </a:solidFill>
                          <a:latin typeface="Century Gothic"/>
                          <a:ea typeface="Century Gothic"/>
                          <a:cs typeface="Century Gothic"/>
                          <a:sym typeface="Century Gothic"/>
                        </a:rPr>
                        <a:t>Podcast</a:t>
                      </a:r>
                      <a:endParaRPr dirty="0"/>
                    </a:p>
                    <a:p>
                      <a:pPr marL="0" marR="0" lvl="0" indent="0" algn="l" rtl="0">
                        <a:lnSpc>
                          <a:spcPct val="100000"/>
                        </a:lnSpc>
                        <a:spcBef>
                          <a:spcPts val="0"/>
                        </a:spcBef>
                        <a:spcAft>
                          <a:spcPts val="0"/>
                        </a:spcAft>
                        <a:buNone/>
                      </a:pPr>
                      <a:r>
                        <a:rPr lang="es-CO" sz="1200" b="0" i="0" u="none" strike="noStrike" cap="none" dirty="0">
                          <a:solidFill>
                            <a:schemeClr val="dk1"/>
                          </a:solidFill>
                          <a:latin typeface="Century Gothic"/>
                          <a:ea typeface="Century Gothic"/>
                          <a:cs typeface="Century Gothic"/>
                          <a:sym typeface="Century Gothic"/>
                        </a:rPr>
                        <a:t>Diagrama</a:t>
                      </a:r>
                      <a:endParaRPr dirty="0"/>
                    </a:p>
                    <a:p>
                      <a:pPr marL="0" marR="0" lvl="0" indent="0" algn="l" rtl="0">
                        <a:lnSpc>
                          <a:spcPct val="100000"/>
                        </a:lnSpc>
                        <a:spcBef>
                          <a:spcPts val="0"/>
                        </a:spcBef>
                        <a:spcAft>
                          <a:spcPts val="0"/>
                        </a:spcAft>
                        <a:buNone/>
                      </a:pPr>
                      <a:r>
                        <a:rPr lang="es-CO" sz="1200" b="0" i="0" u="none" strike="noStrike" cap="none" dirty="0">
                          <a:solidFill>
                            <a:schemeClr val="dk1"/>
                          </a:solidFill>
                          <a:latin typeface="Century Gothic"/>
                          <a:ea typeface="Century Gothic"/>
                          <a:cs typeface="Century Gothic"/>
                          <a:sym typeface="Century Gothic"/>
                        </a:rPr>
                        <a:t>Afiche</a:t>
                      </a:r>
                      <a:endParaRPr dirty="0"/>
                    </a:p>
                    <a:p>
                      <a:pPr marL="0" marR="0" lvl="0" indent="0" algn="l" rtl="0">
                        <a:lnSpc>
                          <a:spcPct val="100000"/>
                        </a:lnSpc>
                        <a:spcBef>
                          <a:spcPts val="0"/>
                        </a:spcBef>
                        <a:spcAft>
                          <a:spcPts val="0"/>
                        </a:spcAft>
                        <a:buNone/>
                      </a:pPr>
                      <a:r>
                        <a:rPr lang="es-CO" sz="1200" b="0" i="0" u="none" strike="noStrike" cap="none" dirty="0">
                          <a:solidFill>
                            <a:schemeClr val="dk1"/>
                          </a:solidFill>
                          <a:latin typeface="Century Gothic"/>
                          <a:ea typeface="Century Gothic"/>
                          <a:cs typeface="Century Gothic"/>
                          <a:sym typeface="Century Gothic"/>
                        </a:rPr>
                        <a:t>Fotografía</a:t>
                      </a:r>
                      <a:endParaRPr dirty="0"/>
                    </a:p>
                    <a:p>
                      <a:pPr marL="0" marR="0" lvl="0" indent="0" algn="l" rtl="0">
                        <a:lnSpc>
                          <a:spcPct val="100000"/>
                        </a:lnSpc>
                        <a:spcBef>
                          <a:spcPts val="0"/>
                        </a:spcBef>
                        <a:spcAft>
                          <a:spcPts val="0"/>
                        </a:spcAft>
                        <a:buNone/>
                      </a:pPr>
                      <a:r>
                        <a:rPr lang="es-CO" sz="1200" b="0" i="0" u="none" strike="noStrike" cap="none" dirty="0">
                          <a:solidFill>
                            <a:schemeClr val="dk1"/>
                          </a:solidFill>
                          <a:latin typeface="Century Gothic"/>
                          <a:ea typeface="Century Gothic"/>
                          <a:cs typeface="Century Gothic"/>
                          <a:sym typeface="Century Gothic"/>
                        </a:rPr>
                        <a:t>Esquema, entre otros.</a:t>
                      </a:r>
                      <a:endParaRPr sz="1200" b="0" i="0" u="none" strike="noStrike" cap="none" dirty="0">
                        <a:solidFill>
                          <a:schemeClr val="dk1"/>
                        </a:solidFill>
                        <a:latin typeface="Century Gothic"/>
                        <a:ea typeface="Century Gothic"/>
                        <a:cs typeface="Century Gothic"/>
                        <a:sym typeface="Century Gothic"/>
                      </a:endParaRPr>
                    </a:p>
                  </a:txBody>
                  <a:tcPr marL="121925" marR="121925" marT="60950" marB="60950">
                    <a:lnL w="12700" cap="flat" cmpd="sng">
                      <a:solidFill>
                        <a:srgbClr val="548135"/>
                      </a:solidFill>
                      <a:prstDash val="solid"/>
                      <a:round/>
                      <a:headEnd type="none" w="sm" len="sm"/>
                      <a:tailEnd type="none" w="sm" len="sm"/>
                    </a:lnL>
                    <a:lnR w="12700" cap="flat" cmpd="sng">
                      <a:solidFill>
                        <a:srgbClr val="548135"/>
                      </a:solidFill>
                      <a:prstDash val="solid"/>
                      <a:round/>
                      <a:headEnd type="none" w="sm" len="sm"/>
                      <a:tailEnd type="none" w="sm" len="sm"/>
                    </a:lnR>
                    <a:lnT w="12700" cap="flat" cmpd="sng">
                      <a:solidFill>
                        <a:srgbClr val="548135"/>
                      </a:solidFill>
                      <a:prstDash val="solid"/>
                      <a:round/>
                      <a:headEnd type="none" w="sm" len="sm"/>
                      <a:tailEnd type="none" w="sm" len="sm"/>
                    </a:lnT>
                    <a:lnB w="12700" cap="flat" cmpd="sng">
                      <a:solidFill>
                        <a:srgbClr val="548135"/>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sp>
        <p:nvSpPr>
          <p:cNvPr id="260" name="Google Shape;260;p5"/>
          <p:cNvSpPr/>
          <p:nvPr/>
        </p:nvSpPr>
        <p:spPr>
          <a:xfrm>
            <a:off x="1293131" y="343679"/>
            <a:ext cx="10484887" cy="1077218"/>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1371362" marR="0" lvl="3" indent="0" algn="l" rtl="0">
              <a:spcBef>
                <a:spcPts val="0"/>
              </a:spcBef>
              <a:spcAft>
                <a:spcPts val="0"/>
              </a:spcAft>
              <a:buNone/>
            </a:pPr>
            <a:r>
              <a:rPr lang="es-CO" sz="1600" b="0" i="0" u="none" strike="noStrike" cap="none" dirty="0">
                <a:solidFill>
                  <a:schemeClr val="dk1"/>
                </a:solidFill>
                <a:latin typeface="Century Gothic"/>
                <a:ea typeface="Century Gothic"/>
                <a:cs typeface="Century Gothic"/>
                <a:sym typeface="Century Gothic"/>
              </a:rPr>
              <a:t>Se trata del nivel más elemental del entendimiento.</a:t>
            </a:r>
            <a:endParaRPr dirty="0"/>
          </a:p>
          <a:p>
            <a:pPr marL="1371362" marR="0" lvl="3" indent="0" algn="l" rtl="0">
              <a:spcBef>
                <a:spcPts val="0"/>
              </a:spcBef>
              <a:spcAft>
                <a:spcPts val="0"/>
              </a:spcAft>
              <a:buNone/>
            </a:pPr>
            <a:r>
              <a:rPr lang="es-CO" sz="1600" b="0" i="0" u="none" strike="noStrike" cap="none" dirty="0">
                <a:solidFill>
                  <a:schemeClr val="dk1"/>
                </a:solidFill>
                <a:latin typeface="Century Gothic"/>
                <a:ea typeface="Century Gothic"/>
                <a:cs typeface="Century Gothic"/>
                <a:sym typeface="Century Gothic"/>
              </a:rPr>
              <a:t>Corresponde al uso de los conocimientos a situaciones ya conocidas. Comprender e interpretar información aprendida. Captar el significado, sin establecer necesariamente un vínculo entre dicho conocimiento y otro, o sin la captación de todo su alcance.</a:t>
            </a:r>
            <a:endParaRPr dirty="0"/>
          </a:p>
        </p:txBody>
      </p:sp>
      <p:grpSp>
        <p:nvGrpSpPr>
          <p:cNvPr id="261" name="Google Shape;261;p5"/>
          <p:cNvGrpSpPr/>
          <p:nvPr/>
        </p:nvGrpSpPr>
        <p:grpSpPr>
          <a:xfrm>
            <a:off x="211016" y="343679"/>
            <a:ext cx="2130250" cy="1145929"/>
            <a:chOff x="12242" y="296708"/>
            <a:chExt cx="2431930" cy="1237032"/>
          </a:xfrm>
        </p:grpSpPr>
        <p:sp>
          <p:nvSpPr>
            <p:cNvPr id="262" name="Google Shape;262;p5"/>
            <p:cNvSpPr/>
            <p:nvPr/>
          </p:nvSpPr>
          <p:spPr>
            <a:xfrm>
              <a:off x="806395" y="296708"/>
              <a:ext cx="843622" cy="840342"/>
            </a:xfrm>
            <a:prstGeom prst="ellipse">
              <a:avLst/>
            </a:prstGeom>
            <a:solidFill>
              <a:schemeClr val="accent6"/>
            </a:solidFill>
            <a:ln w="25400" cap="flat" cmpd="sng">
              <a:solidFill>
                <a:srgbClr val="AC2A2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CO" sz="4000" b="1">
                  <a:solidFill>
                    <a:schemeClr val="lt1"/>
                  </a:solidFill>
                  <a:latin typeface="Arial"/>
                  <a:ea typeface="Arial"/>
                  <a:cs typeface="Arial"/>
                  <a:sym typeface="Arial"/>
                </a:rPr>
                <a:t>2</a:t>
              </a:r>
              <a:endParaRPr sz="4000" b="1">
                <a:solidFill>
                  <a:schemeClr val="lt1"/>
                </a:solidFill>
                <a:latin typeface="Arial"/>
                <a:ea typeface="Arial"/>
                <a:cs typeface="Arial"/>
                <a:sym typeface="Arial"/>
              </a:endParaRPr>
            </a:p>
          </p:txBody>
        </p:sp>
        <p:sp>
          <p:nvSpPr>
            <p:cNvPr id="263" name="Google Shape;263;p5"/>
            <p:cNvSpPr txBox="1"/>
            <p:nvPr/>
          </p:nvSpPr>
          <p:spPr>
            <a:xfrm>
              <a:off x="12242" y="1035372"/>
              <a:ext cx="2431930" cy="498368"/>
            </a:xfrm>
            <a:prstGeom prst="rect">
              <a:avLst/>
            </a:prstGeom>
            <a:solidFill>
              <a:schemeClr val="accent6"/>
            </a:solidFill>
            <a:ln w="25400" cap="flat" cmpd="sng">
              <a:solidFill>
                <a:srgbClr val="AC2A2B"/>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CO" sz="2400">
                  <a:solidFill>
                    <a:schemeClr val="lt1"/>
                  </a:solidFill>
                  <a:latin typeface="Century Gothic"/>
                  <a:ea typeface="Century Gothic"/>
                  <a:cs typeface="Century Gothic"/>
                  <a:sym typeface="Century Gothic"/>
                </a:rPr>
                <a:t>Comprender</a:t>
              </a:r>
              <a:endParaRPr sz="2400">
                <a:solidFill>
                  <a:schemeClr val="lt1"/>
                </a:solidFill>
                <a:latin typeface="Century Gothic"/>
                <a:ea typeface="Century Gothic"/>
                <a:cs typeface="Century Gothic"/>
                <a:sym typeface="Century Gothic"/>
              </a:endParaRPr>
            </a:p>
          </p:txBody>
        </p:sp>
      </p:grpSp>
      <p:graphicFrame>
        <p:nvGraphicFramePr>
          <p:cNvPr id="264" name="Google Shape;264;p5"/>
          <p:cNvGraphicFramePr/>
          <p:nvPr/>
        </p:nvGraphicFramePr>
        <p:xfrm>
          <a:off x="102801" y="1870258"/>
          <a:ext cx="2997050" cy="4447030"/>
        </p:xfrm>
        <a:graphic>
          <a:graphicData uri="http://schemas.openxmlformats.org/drawingml/2006/table">
            <a:tbl>
              <a:tblPr>
                <a:noFill/>
                <a:tableStyleId>{5EC292D5-C1D8-48D4-8252-54DBB7D9572F}</a:tableStyleId>
              </a:tblPr>
              <a:tblGrid>
                <a:gridCol w="2997050">
                  <a:extLst>
                    <a:ext uri="{9D8B030D-6E8A-4147-A177-3AD203B41FA5}">
                      <a16:colId xmlns:a16="http://schemas.microsoft.com/office/drawing/2014/main" val="20000"/>
                    </a:ext>
                  </a:extLst>
                </a:gridCol>
              </a:tblGrid>
              <a:tr h="584125">
                <a:tc>
                  <a:txBody>
                    <a:bodyPr/>
                    <a:lstStyle/>
                    <a:p>
                      <a:pPr marL="0" marR="0" lvl="0" indent="0" algn="ctr" rtl="0">
                        <a:lnSpc>
                          <a:spcPct val="100000"/>
                        </a:lnSpc>
                        <a:spcBef>
                          <a:spcPts val="0"/>
                        </a:spcBef>
                        <a:spcAft>
                          <a:spcPts val="0"/>
                        </a:spcAft>
                        <a:buNone/>
                      </a:pPr>
                      <a:r>
                        <a:rPr lang="es-CO" sz="1600" u="none" strike="noStrike" cap="none" dirty="0">
                          <a:latin typeface="Century Gothic"/>
                          <a:ea typeface="Century Gothic"/>
                          <a:cs typeface="Century Gothic"/>
                          <a:sym typeface="Century Gothic"/>
                        </a:rPr>
                        <a:t>Resultado de aprendizaje </a:t>
                      </a:r>
                      <a:endParaRPr dirty="0"/>
                    </a:p>
                    <a:p>
                      <a:pPr marL="0" marR="0" lvl="0" indent="0" algn="ctr" rtl="0">
                        <a:lnSpc>
                          <a:spcPct val="100000"/>
                        </a:lnSpc>
                        <a:spcBef>
                          <a:spcPts val="0"/>
                        </a:spcBef>
                        <a:spcAft>
                          <a:spcPts val="0"/>
                        </a:spcAft>
                        <a:buNone/>
                      </a:pPr>
                      <a:r>
                        <a:rPr lang="es-CO" sz="1600" u="none" strike="noStrike" cap="none" dirty="0">
                          <a:solidFill>
                            <a:srgbClr val="FFC000"/>
                          </a:solidFill>
                          <a:latin typeface="Century Gothic"/>
                          <a:ea typeface="Century Gothic"/>
                          <a:cs typeface="Century Gothic"/>
                          <a:sym typeface="Century Gothic"/>
                        </a:rPr>
                        <a:t>Nivel inferior</a:t>
                      </a:r>
                      <a:endParaRPr sz="1600" u="none" strike="noStrike" cap="none" dirty="0">
                        <a:solidFill>
                          <a:srgbClr val="FFC000"/>
                        </a:solidFill>
                        <a:latin typeface="Century Gothic"/>
                        <a:ea typeface="Century Gothic"/>
                        <a:cs typeface="Century Gothic"/>
                        <a:sym typeface="Century Gothic"/>
                      </a:endParaRPr>
                    </a:p>
                  </a:txBody>
                  <a:tcPr marL="121925" marR="121925" marT="60950" marB="6095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548135"/>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3837450">
                <a:tc>
                  <a:txBody>
                    <a:bodyPr/>
                    <a:lstStyle/>
                    <a:p>
                      <a:pPr marL="0" marR="0" lvl="0" indent="0" algn="l" rtl="0">
                        <a:lnSpc>
                          <a:spcPct val="100000"/>
                        </a:lnSpc>
                        <a:spcBef>
                          <a:spcPts val="0"/>
                        </a:spcBef>
                        <a:spcAft>
                          <a:spcPts val="0"/>
                        </a:spcAft>
                        <a:buNone/>
                      </a:pPr>
                      <a:r>
                        <a:rPr lang="es-CO" sz="1500" b="1" u="none" strike="noStrike" cap="none" dirty="0">
                          <a:latin typeface="Century Gothic"/>
                          <a:ea typeface="Century Gothic"/>
                          <a:cs typeface="Century Gothic"/>
                          <a:sym typeface="Century Gothic"/>
                        </a:rPr>
                        <a:t>Enfocados en el Conocimiento</a:t>
                      </a:r>
                      <a:endParaRPr dirty="0"/>
                    </a:p>
                  </a:txBody>
                  <a:tcPr marL="121925" marR="121925" marT="60950" marB="60950">
                    <a:lnL w="12700" cap="flat" cmpd="sng">
                      <a:solidFill>
                        <a:srgbClr val="548135"/>
                      </a:solidFill>
                      <a:prstDash val="solid"/>
                      <a:round/>
                      <a:headEnd type="none" w="sm" len="sm"/>
                      <a:tailEnd type="none" w="sm" len="sm"/>
                    </a:lnL>
                    <a:lnR w="12700" cap="flat" cmpd="sng">
                      <a:solidFill>
                        <a:srgbClr val="548135"/>
                      </a:solidFill>
                      <a:prstDash val="solid"/>
                      <a:round/>
                      <a:headEnd type="none" w="sm" len="sm"/>
                      <a:tailEnd type="none" w="sm" len="sm"/>
                    </a:lnR>
                    <a:lnT w="12700" cap="flat" cmpd="sng">
                      <a:solidFill>
                        <a:srgbClr val="548135"/>
                      </a:solidFill>
                      <a:prstDash val="solid"/>
                      <a:round/>
                      <a:headEnd type="none" w="sm" len="sm"/>
                      <a:tailEnd type="none" w="sm" len="sm"/>
                    </a:lnT>
                    <a:lnB w="12700" cap="flat" cmpd="sng">
                      <a:solidFill>
                        <a:srgbClr val="548135"/>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graphicFrame>
        <p:nvGraphicFramePr>
          <p:cNvPr id="265" name="Google Shape;265;p5"/>
          <p:cNvGraphicFramePr/>
          <p:nvPr/>
        </p:nvGraphicFramePr>
        <p:xfrm>
          <a:off x="3232406" y="1645923"/>
          <a:ext cx="1797550" cy="3439570"/>
        </p:xfrm>
        <a:graphic>
          <a:graphicData uri="http://schemas.openxmlformats.org/drawingml/2006/table">
            <a:tbl>
              <a:tblPr>
                <a:noFill/>
                <a:tableStyleId>{5EC292D5-C1D8-48D4-8252-54DBB7D9572F}</a:tableStyleId>
              </a:tblPr>
              <a:tblGrid>
                <a:gridCol w="1797550">
                  <a:extLst>
                    <a:ext uri="{9D8B030D-6E8A-4147-A177-3AD203B41FA5}">
                      <a16:colId xmlns:a16="http://schemas.microsoft.com/office/drawing/2014/main" val="20000"/>
                    </a:ext>
                  </a:extLst>
                </a:gridCol>
              </a:tblGrid>
              <a:tr h="818225">
                <a:tc>
                  <a:txBody>
                    <a:bodyPr/>
                    <a:lstStyle/>
                    <a:p>
                      <a:pPr marL="0" marR="0" lvl="0" indent="0" algn="ctr" rtl="0">
                        <a:lnSpc>
                          <a:spcPct val="100000"/>
                        </a:lnSpc>
                        <a:spcBef>
                          <a:spcPts val="0"/>
                        </a:spcBef>
                        <a:spcAft>
                          <a:spcPts val="0"/>
                        </a:spcAft>
                        <a:buClr>
                          <a:srgbClr val="000000"/>
                        </a:buClr>
                        <a:buSzPts val="1600"/>
                        <a:buFont typeface="Arial"/>
                        <a:buNone/>
                      </a:pPr>
                      <a:r>
                        <a:rPr lang="es-CO" sz="1600" u="none" strike="noStrike" cap="none">
                          <a:latin typeface="Century Gothic"/>
                          <a:ea typeface="Century Gothic"/>
                          <a:cs typeface="Century Gothic"/>
                          <a:sym typeface="Century Gothic"/>
                        </a:rPr>
                        <a:t>Estrategia o metodología de aprendizaje</a:t>
                      </a:r>
                      <a:endParaRPr sz="1600" u="none" strike="noStrike" cap="none">
                        <a:latin typeface="Century Gothic"/>
                        <a:ea typeface="Century Gothic"/>
                        <a:cs typeface="Century Gothic"/>
                        <a:sym typeface="Century Gothic"/>
                      </a:endParaRPr>
                    </a:p>
                  </a:txBody>
                  <a:tcPr marL="121925" marR="121925" marT="60950" marB="6095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548135"/>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2586150">
                <a:tc>
                  <a:txBody>
                    <a:bodyPr/>
                    <a:lstStyle/>
                    <a:p>
                      <a:pPr marL="0" marR="0" lvl="0" indent="0" algn="l" rtl="0">
                        <a:lnSpc>
                          <a:spcPct val="100000"/>
                        </a:lnSpc>
                        <a:spcBef>
                          <a:spcPts val="0"/>
                        </a:spcBef>
                        <a:spcAft>
                          <a:spcPts val="0"/>
                        </a:spcAft>
                        <a:buNone/>
                      </a:pPr>
                      <a:endParaRPr sz="1300" u="none" strike="noStrike" cap="none" dirty="0">
                        <a:latin typeface="Century Gothic"/>
                        <a:ea typeface="Century Gothic"/>
                        <a:cs typeface="Century Gothic"/>
                        <a:sym typeface="Century Gothic"/>
                      </a:endParaRPr>
                    </a:p>
                    <a:p>
                      <a:pPr marL="0" marR="0" lvl="0" indent="0" algn="l" rtl="0">
                        <a:lnSpc>
                          <a:spcPct val="100000"/>
                        </a:lnSpc>
                        <a:spcBef>
                          <a:spcPts val="0"/>
                        </a:spcBef>
                        <a:spcAft>
                          <a:spcPts val="0"/>
                        </a:spcAft>
                        <a:buNone/>
                      </a:pPr>
                      <a:endParaRPr sz="1300" u="none" strike="noStrike" cap="none" dirty="0">
                        <a:latin typeface="Century Gothic"/>
                        <a:ea typeface="Century Gothic"/>
                        <a:cs typeface="Century Gothic"/>
                        <a:sym typeface="Century Gothic"/>
                      </a:endParaRPr>
                    </a:p>
                    <a:p>
                      <a:pPr marL="0" marR="0" lvl="0" indent="0" algn="l" rtl="0">
                        <a:lnSpc>
                          <a:spcPct val="100000"/>
                        </a:lnSpc>
                        <a:spcBef>
                          <a:spcPts val="0"/>
                        </a:spcBef>
                        <a:spcAft>
                          <a:spcPts val="0"/>
                        </a:spcAft>
                        <a:buNone/>
                      </a:pPr>
                      <a:r>
                        <a:rPr lang="es-CO" sz="1300" u="none" strike="noStrike" cap="none" dirty="0">
                          <a:latin typeface="Century Gothic"/>
                          <a:ea typeface="Century Gothic"/>
                          <a:cs typeface="Century Gothic"/>
                          <a:sym typeface="Century Gothic"/>
                        </a:rPr>
                        <a:t>Aprendizaje cooperativo.</a:t>
                      </a:r>
                      <a:endParaRPr dirty="0"/>
                    </a:p>
                    <a:p>
                      <a:pPr marL="0" marR="0" lvl="0" indent="0" algn="l" rtl="0">
                        <a:lnSpc>
                          <a:spcPct val="100000"/>
                        </a:lnSpc>
                        <a:spcBef>
                          <a:spcPts val="0"/>
                        </a:spcBef>
                        <a:spcAft>
                          <a:spcPts val="0"/>
                        </a:spcAft>
                        <a:buNone/>
                      </a:pPr>
                      <a:r>
                        <a:rPr lang="es-CO" sz="1300" u="none" strike="noStrike" cap="none" dirty="0">
                          <a:latin typeface="Century Gothic"/>
                          <a:ea typeface="Century Gothic"/>
                          <a:cs typeface="Century Gothic"/>
                          <a:sym typeface="Century Gothic"/>
                        </a:rPr>
                        <a:t>Aprendizaje basado en tareas.</a:t>
                      </a:r>
                      <a:endParaRPr dirty="0"/>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dirty="0">
                          <a:solidFill>
                            <a:schemeClr val="dk1"/>
                          </a:solidFill>
                          <a:latin typeface="Century Gothic"/>
                          <a:ea typeface="Century Gothic"/>
                          <a:cs typeface="Century Gothic"/>
                          <a:sym typeface="Century Gothic"/>
                        </a:rPr>
                        <a:t>Clase invertida.</a:t>
                      </a:r>
                      <a:endParaRPr dirty="0"/>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dirty="0">
                          <a:solidFill>
                            <a:schemeClr val="dk1"/>
                          </a:solidFill>
                          <a:latin typeface="Century Gothic"/>
                          <a:ea typeface="Century Gothic"/>
                          <a:cs typeface="Century Gothic"/>
                          <a:sym typeface="Century Gothic"/>
                        </a:rPr>
                        <a:t>Aprendizaje basado en juegos.</a:t>
                      </a:r>
                      <a:endParaRPr sz="1300" b="0" i="0" u="none" strike="noStrike" cap="none" dirty="0">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None/>
                      </a:pPr>
                      <a:endParaRPr sz="1300" b="0" i="0" u="none" strike="noStrike" cap="none" dirty="0">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None/>
                      </a:pPr>
                      <a:endParaRPr sz="1300" u="none" strike="noStrike" cap="none" dirty="0">
                        <a:latin typeface="Century Gothic"/>
                        <a:ea typeface="Century Gothic"/>
                        <a:cs typeface="Century Gothic"/>
                        <a:sym typeface="Century Gothic"/>
                      </a:endParaRPr>
                    </a:p>
                    <a:p>
                      <a:pPr marL="0" marR="0" lvl="0" indent="0" algn="l" rtl="0">
                        <a:lnSpc>
                          <a:spcPct val="100000"/>
                        </a:lnSpc>
                        <a:spcBef>
                          <a:spcPts val="0"/>
                        </a:spcBef>
                        <a:spcAft>
                          <a:spcPts val="0"/>
                        </a:spcAft>
                        <a:buNone/>
                      </a:pPr>
                      <a:endParaRPr sz="1300" u="none" strike="noStrike" cap="none" dirty="0">
                        <a:latin typeface="Century Gothic"/>
                        <a:ea typeface="Century Gothic"/>
                        <a:cs typeface="Century Gothic"/>
                        <a:sym typeface="Century Gothic"/>
                      </a:endParaRPr>
                    </a:p>
                  </a:txBody>
                  <a:tcPr marL="121925" marR="121925" marT="60950" marB="60950">
                    <a:lnL w="12700" cap="flat" cmpd="sng">
                      <a:solidFill>
                        <a:srgbClr val="548135"/>
                      </a:solidFill>
                      <a:prstDash val="solid"/>
                      <a:round/>
                      <a:headEnd type="none" w="sm" len="sm"/>
                      <a:tailEnd type="none" w="sm" len="sm"/>
                    </a:lnL>
                    <a:lnR w="12700" cap="flat" cmpd="sng">
                      <a:solidFill>
                        <a:srgbClr val="548135"/>
                      </a:solidFill>
                      <a:prstDash val="solid"/>
                      <a:round/>
                      <a:headEnd type="none" w="sm" len="sm"/>
                      <a:tailEnd type="none" w="sm" len="sm"/>
                    </a:lnR>
                    <a:lnT w="12700" cap="flat" cmpd="sng">
                      <a:solidFill>
                        <a:srgbClr val="548135"/>
                      </a:solidFill>
                      <a:prstDash val="solid"/>
                      <a:round/>
                      <a:headEnd type="none" w="sm" len="sm"/>
                      <a:tailEnd type="none" w="sm" len="sm"/>
                    </a:lnT>
                    <a:lnB w="12700" cap="flat" cmpd="sng">
                      <a:solidFill>
                        <a:srgbClr val="548135"/>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graphicFrame>
        <p:nvGraphicFramePr>
          <p:cNvPr id="266" name="Google Shape;266;p5"/>
          <p:cNvGraphicFramePr/>
          <p:nvPr/>
        </p:nvGraphicFramePr>
        <p:xfrm>
          <a:off x="5162496" y="1645923"/>
          <a:ext cx="2821450" cy="4915670"/>
        </p:xfrm>
        <a:graphic>
          <a:graphicData uri="http://schemas.openxmlformats.org/drawingml/2006/table">
            <a:tbl>
              <a:tblPr>
                <a:noFill/>
                <a:tableStyleId>{5EC292D5-C1D8-48D4-8252-54DBB7D9572F}</a:tableStyleId>
              </a:tblPr>
              <a:tblGrid>
                <a:gridCol w="2821450">
                  <a:extLst>
                    <a:ext uri="{9D8B030D-6E8A-4147-A177-3AD203B41FA5}">
                      <a16:colId xmlns:a16="http://schemas.microsoft.com/office/drawing/2014/main" val="20000"/>
                    </a:ext>
                  </a:extLst>
                </a:gridCol>
              </a:tblGrid>
              <a:tr h="633250">
                <a:tc>
                  <a:txBody>
                    <a:bodyPr/>
                    <a:lstStyle/>
                    <a:p>
                      <a:pPr marL="0" marR="0" lvl="0" indent="0" algn="ctr" rtl="0">
                        <a:lnSpc>
                          <a:spcPct val="100000"/>
                        </a:lnSpc>
                        <a:spcBef>
                          <a:spcPts val="0"/>
                        </a:spcBef>
                        <a:spcAft>
                          <a:spcPts val="0"/>
                        </a:spcAft>
                        <a:buNone/>
                      </a:pPr>
                      <a:r>
                        <a:rPr lang="es-CO" sz="1600" u="none" strike="noStrike" cap="none">
                          <a:latin typeface="Century Gothic"/>
                          <a:ea typeface="Century Gothic"/>
                          <a:cs typeface="Century Gothic"/>
                          <a:sym typeface="Century Gothic"/>
                        </a:rPr>
                        <a:t>Técnica de evaluación</a:t>
                      </a:r>
                      <a:endParaRPr/>
                    </a:p>
                  </a:txBody>
                  <a:tcPr marL="121925" marR="121925" marT="60950" marB="6095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548135"/>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2568275">
                <a:tc>
                  <a:txBody>
                    <a:bodyPr/>
                    <a:lstStyle/>
                    <a:p>
                      <a:pPr marL="0" marR="0" lvl="0" indent="0" algn="l" rtl="0">
                        <a:lnSpc>
                          <a:spcPct val="100000"/>
                        </a:lnSpc>
                        <a:spcBef>
                          <a:spcPts val="0"/>
                        </a:spcBef>
                        <a:spcAft>
                          <a:spcPts val="0"/>
                        </a:spcAft>
                        <a:buNone/>
                      </a:pPr>
                      <a:r>
                        <a:rPr lang="es-CO" sz="1300" b="1" u="sng" strike="noStrike" cap="none" dirty="0">
                          <a:latin typeface="Century Gothic"/>
                          <a:ea typeface="Century Gothic"/>
                          <a:cs typeface="Century Gothic"/>
                          <a:sym typeface="Century Gothic"/>
                        </a:rPr>
                        <a:t>Técnica de pruebas o interrogatorio</a:t>
                      </a:r>
                      <a:r>
                        <a:rPr lang="es-CO" sz="1300" b="1" u="none" strike="noStrike" cap="none" dirty="0">
                          <a:latin typeface="Century Gothic"/>
                          <a:ea typeface="Century Gothic"/>
                          <a:cs typeface="Century Gothic"/>
                          <a:sym typeface="Century Gothic"/>
                        </a:rPr>
                        <a:t> </a:t>
                      </a:r>
                      <a:endParaRPr dirty="0"/>
                    </a:p>
                    <a:p>
                      <a:pPr marL="0" marR="0" lvl="0" indent="0" algn="l" rtl="0">
                        <a:lnSpc>
                          <a:spcPct val="100000"/>
                        </a:lnSpc>
                        <a:spcBef>
                          <a:spcPts val="0"/>
                        </a:spcBef>
                        <a:spcAft>
                          <a:spcPts val="0"/>
                        </a:spcAft>
                        <a:buNone/>
                      </a:pPr>
                      <a:r>
                        <a:rPr lang="es-CO" sz="1300" b="1" u="none" strike="noStrike" cap="none" dirty="0">
                          <a:latin typeface="Century Gothic"/>
                          <a:ea typeface="Century Gothic"/>
                          <a:cs typeface="Century Gothic"/>
                          <a:sym typeface="Century Gothic"/>
                        </a:rPr>
                        <a:t>-Pruebas escritas objetivas</a:t>
                      </a:r>
                      <a:r>
                        <a:rPr lang="es-CO" sz="1300" u="none" strike="noStrike" cap="none" dirty="0">
                          <a:latin typeface="Century Gothic"/>
                          <a:ea typeface="Century Gothic"/>
                          <a:cs typeface="Century Gothic"/>
                          <a:sym typeface="Century Gothic"/>
                        </a:rPr>
                        <a:t>: preguntas de selección múltiple, completar, asociar,</a:t>
                      </a:r>
                      <a:endParaRPr dirty="0"/>
                    </a:p>
                    <a:p>
                      <a:pPr marL="0" marR="0" lvl="0" indent="0" algn="l" rtl="0">
                        <a:lnSpc>
                          <a:spcPct val="100000"/>
                        </a:lnSpc>
                        <a:spcBef>
                          <a:spcPts val="0"/>
                        </a:spcBef>
                        <a:spcAft>
                          <a:spcPts val="0"/>
                        </a:spcAft>
                        <a:buNone/>
                      </a:pPr>
                      <a:r>
                        <a:rPr lang="es-CO" sz="1300" u="none" strike="noStrike" cap="none" dirty="0">
                          <a:latin typeface="Century Gothic"/>
                          <a:ea typeface="Century Gothic"/>
                          <a:cs typeface="Century Gothic"/>
                          <a:sym typeface="Century Gothic"/>
                        </a:rPr>
                        <a:t>ordenar, respuesta breve, discriminar, analogía, entre otras.</a:t>
                      </a:r>
                      <a:endParaRPr dirty="0"/>
                    </a:p>
                    <a:p>
                      <a:pPr marL="0" marR="0" lvl="0" indent="0" algn="l" rtl="0">
                        <a:lnSpc>
                          <a:spcPct val="100000"/>
                        </a:lnSpc>
                        <a:spcBef>
                          <a:spcPts val="0"/>
                        </a:spcBef>
                        <a:spcAft>
                          <a:spcPts val="0"/>
                        </a:spcAft>
                        <a:buNone/>
                      </a:pPr>
                      <a:r>
                        <a:rPr lang="es-CO" sz="1300" u="none" strike="noStrike" cap="none" dirty="0">
                          <a:latin typeface="Century Gothic"/>
                          <a:ea typeface="Century Gothic"/>
                          <a:cs typeface="Century Gothic"/>
                          <a:sym typeface="Century Gothic"/>
                        </a:rPr>
                        <a:t>-</a:t>
                      </a:r>
                      <a:r>
                        <a:rPr lang="es-CO" sz="1300" b="1" u="none" strike="noStrike" cap="none" dirty="0">
                          <a:latin typeface="Century Gothic"/>
                          <a:ea typeface="Century Gothic"/>
                          <a:cs typeface="Century Gothic"/>
                          <a:sym typeface="Century Gothic"/>
                        </a:rPr>
                        <a:t>Pruebas orales: </a:t>
                      </a:r>
                      <a:r>
                        <a:rPr lang="es-CO" sz="1300" b="0" u="none" strike="noStrike" cap="none" dirty="0">
                          <a:latin typeface="Century Gothic"/>
                          <a:ea typeface="Century Gothic"/>
                          <a:cs typeface="Century Gothic"/>
                          <a:sym typeface="Century Gothic"/>
                        </a:rPr>
                        <a:t>grabaciones, preguntas, exposición, debate, entre otros, que requiera de una reflexión.</a:t>
                      </a:r>
                      <a:endParaRPr sz="1300" b="0" u="none" strike="noStrike" cap="none" dirty="0">
                        <a:latin typeface="Century Gothic"/>
                        <a:ea typeface="Century Gothic"/>
                        <a:cs typeface="Century Gothic"/>
                        <a:sym typeface="Century Gothic"/>
                      </a:endParaRPr>
                    </a:p>
                    <a:p>
                      <a:pPr marL="0" marR="0" lvl="0" indent="0" algn="l" rtl="0">
                        <a:lnSpc>
                          <a:spcPct val="100000"/>
                        </a:lnSpc>
                        <a:spcBef>
                          <a:spcPts val="0"/>
                        </a:spcBef>
                        <a:spcAft>
                          <a:spcPts val="0"/>
                        </a:spcAft>
                        <a:buNone/>
                      </a:pPr>
                      <a:endParaRPr sz="1300" b="1" u="none" strike="noStrike" cap="none" dirty="0">
                        <a:latin typeface="Century Gothic"/>
                        <a:ea typeface="Century Gothic"/>
                        <a:cs typeface="Century Gothic"/>
                        <a:sym typeface="Century Gothic"/>
                      </a:endParaRPr>
                    </a:p>
                    <a:p>
                      <a:pPr marL="0" marR="0" lvl="0" indent="0" algn="l" rtl="0">
                        <a:lnSpc>
                          <a:spcPct val="100000"/>
                        </a:lnSpc>
                        <a:spcBef>
                          <a:spcPts val="0"/>
                        </a:spcBef>
                        <a:spcAft>
                          <a:spcPts val="0"/>
                        </a:spcAft>
                        <a:buNone/>
                      </a:pPr>
                      <a:endParaRPr sz="1300" b="1" u="none" strike="noStrike" cap="none" dirty="0">
                        <a:latin typeface="Century Gothic"/>
                        <a:ea typeface="Century Gothic"/>
                        <a:cs typeface="Century Gothic"/>
                        <a:sym typeface="Century Gothic"/>
                      </a:endParaRPr>
                    </a:p>
                    <a:p>
                      <a:pPr marL="0" marR="0" lvl="0" indent="0" algn="l" rtl="0">
                        <a:lnSpc>
                          <a:spcPct val="100000"/>
                        </a:lnSpc>
                        <a:spcBef>
                          <a:spcPts val="0"/>
                        </a:spcBef>
                        <a:spcAft>
                          <a:spcPts val="0"/>
                        </a:spcAft>
                        <a:buNone/>
                      </a:pPr>
                      <a:r>
                        <a:rPr lang="es-CO" sz="1300" b="1" u="sng" strike="noStrike" cap="none" dirty="0">
                          <a:latin typeface="Century Gothic"/>
                          <a:ea typeface="Century Gothic"/>
                          <a:cs typeface="Century Gothic"/>
                          <a:sym typeface="Century Gothic"/>
                        </a:rPr>
                        <a:t>Técnica de tareas</a:t>
                      </a:r>
                      <a:r>
                        <a:rPr lang="es-CO" sz="1300" u="sng" strike="noStrike" cap="none" dirty="0">
                          <a:latin typeface="Century Gothic"/>
                          <a:ea typeface="Century Gothic"/>
                          <a:cs typeface="Century Gothic"/>
                          <a:sym typeface="Century Gothic"/>
                        </a:rPr>
                        <a:t> </a:t>
                      </a:r>
                      <a:r>
                        <a:rPr lang="es-CO" sz="1300" b="0" i="0" u="none" strike="noStrike" cap="none" dirty="0">
                          <a:solidFill>
                            <a:schemeClr val="dk1"/>
                          </a:solidFill>
                          <a:latin typeface="Century Gothic"/>
                          <a:ea typeface="Century Gothic"/>
                          <a:cs typeface="Century Gothic"/>
                          <a:sym typeface="Century Gothic"/>
                        </a:rPr>
                        <a:t>que requieran que el estudiante resuma, compare, clasifique, categorice, parafrasee.</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Ensayo, reseña histórica, mapa mental, infografía, cuadro sinóptico, entre otros.</a:t>
                      </a:r>
                      <a:endParaRPr sz="1300" b="0" i="0" u="none" strike="noStrike" cap="none" dirty="0">
                        <a:solidFill>
                          <a:schemeClr val="dk1"/>
                        </a:solidFill>
                        <a:latin typeface="Century Gothic"/>
                        <a:ea typeface="Century Gothic"/>
                        <a:cs typeface="Century Gothic"/>
                        <a:sym typeface="Century Gothic"/>
                      </a:endParaRPr>
                    </a:p>
                  </a:txBody>
                  <a:tcPr marL="121925" marR="121925" marT="60950" marB="60950">
                    <a:lnL w="12700" cap="flat" cmpd="sng">
                      <a:solidFill>
                        <a:srgbClr val="548135"/>
                      </a:solidFill>
                      <a:prstDash val="solid"/>
                      <a:round/>
                      <a:headEnd type="none" w="sm" len="sm"/>
                      <a:tailEnd type="none" w="sm" len="sm"/>
                    </a:lnL>
                    <a:lnR w="12700" cap="flat" cmpd="sng">
                      <a:solidFill>
                        <a:srgbClr val="548135"/>
                      </a:solidFill>
                      <a:prstDash val="solid"/>
                      <a:round/>
                      <a:headEnd type="none" w="sm" len="sm"/>
                      <a:tailEnd type="none" w="sm" len="sm"/>
                    </a:lnR>
                    <a:lnT w="12700" cap="flat" cmpd="sng">
                      <a:solidFill>
                        <a:srgbClr val="548135"/>
                      </a:solidFill>
                      <a:prstDash val="solid"/>
                      <a:round/>
                      <a:headEnd type="none" w="sm" len="sm"/>
                      <a:tailEnd type="none" w="sm" len="sm"/>
                    </a:lnT>
                    <a:lnB w="12700" cap="flat" cmpd="sng">
                      <a:solidFill>
                        <a:srgbClr val="548135"/>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graphicFrame>
        <p:nvGraphicFramePr>
          <p:cNvPr id="267" name="Google Shape;267;p5"/>
          <p:cNvGraphicFramePr/>
          <p:nvPr/>
        </p:nvGraphicFramePr>
        <p:xfrm>
          <a:off x="8132450" y="1645923"/>
          <a:ext cx="2082125" cy="3404375"/>
        </p:xfrm>
        <a:graphic>
          <a:graphicData uri="http://schemas.openxmlformats.org/drawingml/2006/table">
            <a:tbl>
              <a:tblPr>
                <a:noFill/>
                <a:tableStyleId>{5EC292D5-C1D8-48D4-8252-54DBB7D9572F}</a:tableStyleId>
              </a:tblPr>
              <a:tblGrid>
                <a:gridCol w="2082125">
                  <a:extLst>
                    <a:ext uri="{9D8B030D-6E8A-4147-A177-3AD203B41FA5}">
                      <a16:colId xmlns:a16="http://schemas.microsoft.com/office/drawing/2014/main" val="20000"/>
                    </a:ext>
                  </a:extLst>
                </a:gridCol>
              </a:tblGrid>
              <a:tr h="836100">
                <a:tc>
                  <a:txBody>
                    <a:bodyPr/>
                    <a:lstStyle/>
                    <a:p>
                      <a:pPr marL="0" marR="0" lvl="0" indent="0" algn="ctr" rtl="0">
                        <a:lnSpc>
                          <a:spcPct val="100000"/>
                        </a:lnSpc>
                        <a:spcBef>
                          <a:spcPts val="0"/>
                        </a:spcBef>
                        <a:spcAft>
                          <a:spcPts val="0"/>
                        </a:spcAft>
                        <a:buNone/>
                      </a:pPr>
                      <a:r>
                        <a:rPr lang="es-CO" sz="1600" u="none" strike="noStrike" cap="none" dirty="0">
                          <a:latin typeface="Century Gothic"/>
                          <a:ea typeface="Century Gothic"/>
                          <a:cs typeface="Century Gothic"/>
                          <a:sym typeface="Century Gothic"/>
                        </a:rPr>
                        <a:t>Instrumento de evaluación</a:t>
                      </a:r>
                      <a:endParaRPr dirty="0"/>
                    </a:p>
                  </a:txBody>
                  <a:tcPr marL="121925" marR="121925" marT="60950" marB="6095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548135"/>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2568275">
                <a:tc>
                  <a:txBody>
                    <a:bodyPr/>
                    <a:lstStyle/>
                    <a:p>
                      <a:pPr marL="0" marR="0" lvl="0" indent="0" algn="l" rtl="0">
                        <a:lnSpc>
                          <a:spcPct val="100000"/>
                        </a:lnSpc>
                        <a:spcBef>
                          <a:spcPts val="0"/>
                        </a:spcBef>
                        <a:spcAft>
                          <a:spcPts val="0"/>
                        </a:spcAft>
                        <a:buNone/>
                      </a:pPr>
                      <a:endParaRPr sz="1300" b="0" i="0" u="none" strike="noStrike" cap="none" dirty="0">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Listas de cotejo</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Cuestionarios</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Escalas de observación</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Registro anecdótico</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Diario de clase</a:t>
                      </a:r>
                      <a:endParaRPr dirty="0"/>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dirty="0">
                          <a:solidFill>
                            <a:schemeClr val="dk1"/>
                          </a:solidFill>
                          <a:latin typeface="Century Gothic"/>
                          <a:ea typeface="Century Gothic"/>
                          <a:cs typeface="Century Gothic"/>
                          <a:sym typeface="Century Gothic"/>
                        </a:rPr>
                        <a:t>Ficha de Autoevaluación/entre pares/coevaluación.</a:t>
                      </a:r>
                      <a:endParaRPr dirty="0"/>
                    </a:p>
                    <a:p>
                      <a:pPr marL="0" marR="0" lvl="0" indent="0" algn="l" rtl="0">
                        <a:lnSpc>
                          <a:spcPct val="100000"/>
                        </a:lnSpc>
                        <a:spcBef>
                          <a:spcPts val="0"/>
                        </a:spcBef>
                        <a:spcAft>
                          <a:spcPts val="0"/>
                        </a:spcAft>
                        <a:buNone/>
                      </a:pPr>
                      <a:endParaRPr sz="1300" u="none" strike="noStrike" cap="none" dirty="0">
                        <a:latin typeface="Century Gothic"/>
                        <a:ea typeface="Century Gothic"/>
                        <a:cs typeface="Century Gothic"/>
                        <a:sym typeface="Century Gothic"/>
                      </a:endParaRPr>
                    </a:p>
                  </a:txBody>
                  <a:tcPr marL="121925" marR="121925" marT="60950" marB="60950">
                    <a:lnL w="12700" cap="flat" cmpd="sng">
                      <a:solidFill>
                        <a:srgbClr val="548135"/>
                      </a:solidFill>
                      <a:prstDash val="solid"/>
                      <a:round/>
                      <a:headEnd type="none" w="sm" len="sm"/>
                      <a:tailEnd type="none" w="sm" len="sm"/>
                    </a:lnL>
                    <a:lnR w="12700" cap="flat" cmpd="sng">
                      <a:solidFill>
                        <a:srgbClr val="548135"/>
                      </a:solidFill>
                      <a:prstDash val="solid"/>
                      <a:round/>
                      <a:headEnd type="none" w="sm" len="sm"/>
                      <a:tailEnd type="none" w="sm" len="sm"/>
                    </a:lnR>
                    <a:lnT w="12700" cap="flat" cmpd="sng">
                      <a:solidFill>
                        <a:srgbClr val="548135"/>
                      </a:solidFill>
                      <a:prstDash val="solid"/>
                      <a:round/>
                      <a:headEnd type="none" w="sm" len="sm"/>
                      <a:tailEnd type="none" w="sm" len="sm"/>
                    </a:lnT>
                    <a:lnB w="12700" cap="flat" cmpd="sng">
                      <a:solidFill>
                        <a:srgbClr val="548135"/>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pic>
        <p:nvPicPr>
          <p:cNvPr id="268" name="Google Shape;268;p5"/>
          <p:cNvPicPr preferRelativeResize="0"/>
          <p:nvPr/>
        </p:nvPicPr>
        <p:blipFill rotWithShape="1">
          <a:blip r:embed="rId3">
            <a:alphaModFix/>
          </a:blip>
          <a:srcRect t="1369" r="1055"/>
          <a:stretch/>
        </p:blipFill>
        <p:spPr>
          <a:xfrm>
            <a:off x="112429" y="3275763"/>
            <a:ext cx="2670937" cy="261257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1"/>
                                        </p:tgtEl>
                                        <p:attrNameLst>
                                          <p:attrName>style.visibility</p:attrName>
                                        </p:attrNameLst>
                                      </p:cBhvr>
                                      <p:to>
                                        <p:strVal val="visible"/>
                                      </p:to>
                                    </p:set>
                                    <p:animEffect transition="in" filter="fade">
                                      <p:cBhvr>
                                        <p:cTn id="7" dur="500"/>
                                        <p:tgtEl>
                                          <p:spTgt spid="261"/>
                                        </p:tgtEl>
                                      </p:cBhvr>
                                    </p:animEffect>
                                  </p:childTnLst>
                                </p:cTn>
                              </p:par>
                              <p:par>
                                <p:cTn id="8" presetID="10" presetClass="entr" presetSubtype="0" fill="hold" nodeType="withEffect">
                                  <p:stCondLst>
                                    <p:cond delay="0"/>
                                  </p:stCondLst>
                                  <p:childTnLst>
                                    <p:set>
                                      <p:cBhvr>
                                        <p:cTn id="9" dur="1" fill="hold">
                                          <p:stCondLst>
                                            <p:cond delay="0"/>
                                          </p:stCondLst>
                                        </p:cTn>
                                        <p:tgtEl>
                                          <p:spTgt spid="260"/>
                                        </p:tgtEl>
                                        <p:attrNameLst>
                                          <p:attrName>style.visibility</p:attrName>
                                        </p:attrNameLst>
                                      </p:cBhvr>
                                      <p:to>
                                        <p:strVal val="visible"/>
                                      </p:to>
                                    </p:set>
                                    <p:animEffect transition="in" filter="fade">
                                      <p:cBhvr>
                                        <p:cTn id="10" dur="500"/>
                                        <p:tgtEl>
                                          <p:spTgt spid="26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64"/>
                                        </p:tgtEl>
                                        <p:attrNameLst>
                                          <p:attrName>style.visibility</p:attrName>
                                        </p:attrNameLst>
                                      </p:cBhvr>
                                      <p:to>
                                        <p:strVal val="visible"/>
                                      </p:to>
                                    </p:set>
                                    <p:animEffect transition="in" filter="fade">
                                      <p:cBhvr>
                                        <p:cTn id="15" dur="1000"/>
                                        <p:tgtEl>
                                          <p:spTgt spid="264"/>
                                        </p:tgtEl>
                                      </p:cBhvr>
                                    </p:animEffect>
                                  </p:childTnLst>
                                </p:cTn>
                              </p:par>
                              <p:par>
                                <p:cTn id="16" presetID="10" presetClass="entr" presetSubtype="0" fill="hold" nodeType="withEffect">
                                  <p:stCondLst>
                                    <p:cond delay="0"/>
                                  </p:stCondLst>
                                  <p:childTnLst>
                                    <p:set>
                                      <p:cBhvr>
                                        <p:cTn id="17" dur="1" fill="hold">
                                          <p:stCondLst>
                                            <p:cond delay="0"/>
                                          </p:stCondLst>
                                        </p:cTn>
                                        <p:tgtEl>
                                          <p:spTgt spid="268"/>
                                        </p:tgtEl>
                                        <p:attrNameLst>
                                          <p:attrName>style.visibility</p:attrName>
                                        </p:attrNameLst>
                                      </p:cBhvr>
                                      <p:to>
                                        <p:strVal val="visible"/>
                                      </p:to>
                                    </p:set>
                                    <p:animEffect transition="in" filter="fade">
                                      <p:cBhvr>
                                        <p:cTn id="18" dur="1000"/>
                                        <p:tgtEl>
                                          <p:spTgt spid="26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65"/>
                                        </p:tgtEl>
                                        <p:attrNameLst>
                                          <p:attrName>style.visibility</p:attrName>
                                        </p:attrNameLst>
                                      </p:cBhvr>
                                      <p:to>
                                        <p:strVal val="visible"/>
                                      </p:to>
                                    </p:set>
                                    <p:animEffect transition="in" filter="fade">
                                      <p:cBhvr>
                                        <p:cTn id="23" dur="1000"/>
                                        <p:tgtEl>
                                          <p:spTgt spid="26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66"/>
                                        </p:tgtEl>
                                        <p:attrNameLst>
                                          <p:attrName>style.visibility</p:attrName>
                                        </p:attrNameLst>
                                      </p:cBhvr>
                                      <p:to>
                                        <p:strVal val="visible"/>
                                      </p:to>
                                    </p:set>
                                    <p:animEffect transition="in" filter="fade">
                                      <p:cBhvr>
                                        <p:cTn id="28" dur="1000"/>
                                        <p:tgtEl>
                                          <p:spTgt spid="26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67"/>
                                        </p:tgtEl>
                                        <p:attrNameLst>
                                          <p:attrName>style.visibility</p:attrName>
                                        </p:attrNameLst>
                                      </p:cBhvr>
                                      <p:to>
                                        <p:strVal val="visible"/>
                                      </p:to>
                                    </p:set>
                                    <p:animEffect transition="in" filter="fade">
                                      <p:cBhvr>
                                        <p:cTn id="33" dur="1000"/>
                                        <p:tgtEl>
                                          <p:spTgt spid="26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59"/>
                                        </p:tgtEl>
                                        <p:attrNameLst>
                                          <p:attrName>style.visibility</p:attrName>
                                        </p:attrNameLst>
                                      </p:cBhvr>
                                      <p:to>
                                        <p:strVal val="visible"/>
                                      </p:to>
                                    </p:set>
                                    <p:animEffect transition="in" filter="fade">
                                      <p:cBhvr>
                                        <p:cTn id="38" dur="1000"/>
                                        <p:tgtEl>
                                          <p:spTgt spid="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graphicFrame>
        <p:nvGraphicFramePr>
          <p:cNvPr id="273" name="Google Shape;273;p6"/>
          <p:cNvGraphicFramePr/>
          <p:nvPr/>
        </p:nvGraphicFramePr>
        <p:xfrm>
          <a:off x="10300555" y="1870258"/>
          <a:ext cx="1814350" cy="4403590"/>
        </p:xfrm>
        <a:graphic>
          <a:graphicData uri="http://schemas.openxmlformats.org/drawingml/2006/table">
            <a:tbl>
              <a:tblPr>
                <a:noFill/>
                <a:tableStyleId>{5EC292D5-C1D8-48D4-8252-54DBB7D9572F}</a:tableStyleId>
              </a:tblPr>
              <a:tblGrid>
                <a:gridCol w="1814350">
                  <a:extLst>
                    <a:ext uri="{9D8B030D-6E8A-4147-A177-3AD203B41FA5}">
                      <a16:colId xmlns:a16="http://schemas.microsoft.com/office/drawing/2014/main" val="20000"/>
                    </a:ext>
                  </a:extLst>
                </a:gridCol>
              </a:tblGrid>
              <a:tr h="913650">
                <a:tc>
                  <a:txBody>
                    <a:bodyPr/>
                    <a:lstStyle/>
                    <a:p>
                      <a:pPr marL="0" marR="0" lvl="0" indent="0" algn="ctr" rtl="0">
                        <a:lnSpc>
                          <a:spcPct val="100000"/>
                        </a:lnSpc>
                        <a:spcBef>
                          <a:spcPts val="0"/>
                        </a:spcBef>
                        <a:spcAft>
                          <a:spcPts val="0"/>
                        </a:spcAft>
                        <a:buNone/>
                      </a:pPr>
                      <a:r>
                        <a:rPr lang="es-CO" sz="1600" u="none" strike="noStrike" cap="none">
                          <a:latin typeface="Century Gothic"/>
                          <a:ea typeface="Century Gothic"/>
                          <a:cs typeface="Century Gothic"/>
                          <a:sym typeface="Century Gothic"/>
                        </a:rPr>
                        <a:t>Evidencia de aprendizaje</a:t>
                      </a:r>
                      <a:endParaRPr/>
                    </a:p>
                  </a:txBody>
                  <a:tcPr marL="121925" marR="121925" marT="60950" marB="6095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548135"/>
                      </a:solidFill>
                      <a:prstDash val="solid"/>
                      <a:round/>
                      <a:headEnd type="none" w="sm" len="sm"/>
                      <a:tailEnd type="none" w="sm" len="sm"/>
                    </a:lnB>
                    <a:solidFill>
                      <a:srgbClr val="D59702"/>
                    </a:solidFill>
                  </a:tcPr>
                </a:tc>
                <a:extLst>
                  <a:ext uri="{0D108BD9-81ED-4DB2-BD59-A6C34878D82A}">
                    <a16:rowId xmlns:a16="http://schemas.microsoft.com/office/drawing/2014/main" val="10000"/>
                  </a:ext>
                </a:extLst>
              </a:tr>
              <a:tr h="2947700">
                <a:tc>
                  <a:txBody>
                    <a:bodyPr/>
                    <a:lstStyle/>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Reseña</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Informe </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Reporte</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Base de datos</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Encuesta</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Análisis de noticia.</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Representación gráfica o modelo.</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Recomendaciones</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Emisión de juicio</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Portafolio</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Proyecto</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Modelación</a:t>
                      </a:r>
                      <a:endParaRPr dirty="0"/>
                    </a:p>
                    <a:p>
                      <a:pPr marL="0" marR="0" lvl="0" indent="0" algn="l" rtl="0">
                        <a:lnSpc>
                          <a:spcPct val="100000"/>
                        </a:lnSpc>
                        <a:spcBef>
                          <a:spcPts val="0"/>
                        </a:spcBef>
                        <a:spcAft>
                          <a:spcPts val="0"/>
                        </a:spcAft>
                        <a:buNone/>
                      </a:pPr>
                      <a:r>
                        <a:rPr lang="es-CO" sz="1300" b="0" i="0" u="none" strike="noStrike" cap="none" dirty="0" err="1">
                          <a:solidFill>
                            <a:schemeClr val="dk1"/>
                          </a:solidFill>
                          <a:latin typeface="Century Gothic"/>
                          <a:ea typeface="Century Gothic"/>
                          <a:cs typeface="Century Gothic"/>
                          <a:sym typeface="Century Gothic"/>
                        </a:rPr>
                        <a:t>Problemarios</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Blog</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Estudios de caso,</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entre otros.</a:t>
                      </a:r>
                      <a:endParaRPr sz="1300" b="0" i="0" u="none" strike="noStrike" cap="none" dirty="0">
                        <a:solidFill>
                          <a:schemeClr val="dk1"/>
                        </a:solidFill>
                        <a:latin typeface="Century Gothic"/>
                        <a:ea typeface="Century Gothic"/>
                        <a:cs typeface="Century Gothic"/>
                        <a:sym typeface="Century Gothic"/>
                      </a:endParaRPr>
                    </a:p>
                  </a:txBody>
                  <a:tcPr marL="121925" marR="121925" marT="60950" marB="60950">
                    <a:lnL w="12700" cap="flat" cmpd="sng">
                      <a:solidFill>
                        <a:srgbClr val="548135"/>
                      </a:solidFill>
                      <a:prstDash val="solid"/>
                      <a:round/>
                      <a:headEnd type="none" w="sm" len="sm"/>
                      <a:tailEnd type="none" w="sm" len="sm"/>
                    </a:lnL>
                    <a:lnR w="12700" cap="flat" cmpd="sng">
                      <a:solidFill>
                        <a:srgbClr val="548135"/>
                      </a:solidFill>
                      <a:prstDash val="solid"/>
                      <a:round/>
                      <a:headEnd type="none" w="sm" len="sm"/>
                      <a:tailEnd type="none" w="sm" len="sm"/>
                    </a:lnR>
                    <a:lnT w="12700" cap="flat" cmpd="sng">
                      <a:solidFill>
                        <a:srgbClr val="548135"/>
                      </a:solidFill>
                      <a:prstDash val="solid"/>
                      <a:round/>
                      <a:headEnd type="none" w="sm" len="sm"/>
                      <a:tailEnd type="none" w="sm" len="sm"/>
                    </a:lnT>
                    <a:lnB w="12700" cap="flat" cmpd="sng">
                      <a:solidFill>
                        <a:srgbClr val="548135"/>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sp>
        <p:nvSpPr>
          <p:cNvPr id="274" name="Google Shape;274;p6"/>
          <p:cNvSpPr/>
          <p:nvPr/>
        </p:nvSpPr>
        <p:spPr>
          <a:xfrm>
            <a:off x="1175656" y="410602"/>
            <a:ext cx="10484887" cy="1077218"/>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t" anchorCtr="0">
            <a:spAutoFit/>
          </a:bodyPr>
          <a:lstStyle/>
          <a:p>
            <a:pPr marL="914241" marR="0" lvl="2" indent="0" algn="l" rtl="0">
              <a:spcBef>
                <a:spcPts val="0"/>
              </a:spcBef>
              <a:spcAft>
                <a:spcPts val="0"/>
              </a:spcAft>
              <a:buNone/>
            </a:pPr>
            <a:r>
              <a:rPr lang="es-CO" sz="1600" b="0" i="0" u="none" strike="noStrike" cap="none" dirty="0">
                <a:solidFill>
                  <a:schemeClr val="dk1"/>
                </a:solidFill>
                <a:latin typeface="Century Gothic"/>
                <a:ea typeface="Century Gothic"/>
                <a:cs typeface="Century Gothic"/>
                <a:sym typeface="Century Gothic"/>
              </a:rPr>
              <a:t>Es la utilización de las representaciones abstractas en casos particulares y concretos.</a:t>
            </a:r>
            <a:endParaRPr dirty="0"/>
          </a:p>
          <a:p>
            <a:pPr marL="1371362" marR="0" lvl="3" indent="0" algn="l" rtl="0">
              <a:spcBef>
                <a:spcPts val="0"/>
              </a:spcBef>
              <a:spcAft>
                <a:spcPts val="0"/>
              </a:spcAft>
              <a:buNone/>
            </a:pPr>
            <a:r>
              <a:rPr lang="es-CO" sz="1600" b="0" i="0" u="none" strike="noStrike" cap="none" dirty="0">
                <a:solidFill>
                  <a:schemeClr val="dk1"/>
                </a:solidFill>
                <a:latin typeface="Century Gothic"/>
                <a:ea typeface="Century Gothic"/>
                <a:cs typeface="Century Gothic"/>
                <a:sym typeface="Century Gothic"/>
              </a:rPr>
              <a:t>Resolver problemas mediante la aplicación de conocimiento, hechos o técnicas. </a:t>
            </a:r>
            <a:endParaRPr dirty="0"/>
          </a:p>
          <a:p>
            <a:pPr marL="1371362" marR="0" lvl="3" indent="0" algn="l" rtl="0">
              <a:spcBef>
                <a:spcPts val="0"/>
              </a:spcBef>
              <a:spcAft>
                <a:spcPts val="0"/>
              </a:spcAft>
              <a:buNone/>
            </a:pPr>
            <a:r>
              <a:rPr lang="es-CO" sz="1600" b="0" i="0" u="none" strike="noStrike" cap="none" dirty="0">
                <a:solidFill>
                  <a:schemeClr val="dk1"/>
                </a:solidFill>
                <a:latin typeface="Century Gothic"/>
                <a:ea typeface="Century Gothic"/>
                <a:cs typeface="Century Gothic"/>
                <a:sym typeface="Century Gothic"/>
              </a:rPr>
              <a:t>Supone la aplicación del pensamiento deductivo e inductivo. </a:t>
            </a:r>
            <a:endParaRPr dirty="0"/>
          </a:p>
          <a:p>
            <a:pPr marL="1371362" marR="0" lvl="3" indent="0" algn="l" rtl="0">
              <a:spcBef>
                <a:spcPts val="0"/>
              </a:spcBef>
              <a:spcAft>
                <a:spcPts val="0"/>
              </a:spcAft>
              <a:buNone/>
            </a:pPr>
            <a:r>
              <a:rPr lang="es-CO" sz="1600" b="0" i="0" u="none" strike="noStrike" cap="none" dirty="0">
                <a:solidFill>
                  <a:schemeClr val="dk1"/>
                </a:solidFill>
                <a:latin typeface="Century Gothic"/>
                <a:ea typeface="Century Gothic"/>
                <a:cs typeface="Century Gothic"/>
                <a:sym typeface="Century Gothic"/>
              </a:rPr>
              <a:t>Hacer uso de la información recibida y aprendida para solucionar problemas.</a:t>
            </a:r>
            <a:endParaRPr dirty="0"/>
          </a:p>
        </p:txBody>
      </p:sp>
      <p:grpSp>
        <p:nvGrpSpPr>
          <p:cNvPr id="275" name="Google Shape;275;p6"/>
          <p:cNvGrpSpPr/>
          <p:nvPr/>
        </p:nvGrpSpPr>
        <p:grpSpPr>
          <a:xfrm>
            <a:off x="211016" y="343679"/>
            <a:ext cx="2130250" cy="1145929"/>
            <a:chOff x="12242" y="296708"/>
            <a:chExt cx="2431930" cy="1237032"/>
          </a:xfrm>
        </p:grpSpPr>
        <p:sp>
          <p:nvSpPr>
            <p:cNvPr id="276" name="Google Shape;276;p6"/>
            <p:cNvSpPr/>
            <p:nvPr/>
          </p:nvSpPr>
          <p:spPr>
            <a:xfrm>
              <a:off x="806395" y="296708"/>
              <a:ext cx="843622" cy="840342"/>
            </a:xfrm>
            <a:prstGeom prst="ellipse">
              <a:avLst/>
            </a:prstGeom>
            <a:solidFill>
              <a:schemeClr val="accent5"/>
            </a:solidFill>
            <a:ln w="25400" cap="flat" cmpd="sng">
              <a:solidFill>
                <a:srgbClr val="B7891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CO" sz="4000" b="1">
                  <a:solidFill>
                    <a:schemeClr val="lt1"/>
                  </a:solidFill>
                  <a:latin typeface="Arial"/>
                  <a:ea typeface="Arial"/>
                  <a:cs typeface="Arial"/>
                  <a:sym typeface="Arial"/>
                </a:rPr>
                <a:t>3</a:t>
              </a:r>
              <a:endParaRPr sz="4000" b="1">
                <a:solidFill>
                  <a:schemeClr val="lt1"/>
                </a:solidFill>
                <a:latin typeface="Arial"/>
                <a:ea typeface="Arial"/>
                <a:cs typeface="Arial"/>
                <a:sym typeface="Arial"/>
              </a:endParaRPr>
            </a:p>
          </p:txBody>
        </p:sp>
        <p:sp>
          <p:nvSpPr>
            <p:cNvPr id="277" name="Google Shape;277;p6"/>
            <p:cNvSpPr txBox="1"/>
            <p:nvPr/>
          </p:nvSpPr>
          <p:spPr>
            <a:xfrm>
              <a:off x="12242" y="1035372"/>
              <a:ext cx="2431930" cy="498368"/>
            </a:xfrm>
            <a:prstGeom prst="rect">
              <a:avLst/>
            </a:prstGeom>
            <a:solidFill>
              <a:schemeClr val="accent5"/>
            </a:solidFill>
            <a:ln w="25400" cap="flat" cmpd="sng">
              <a:solidFill>
                <a:srgbClr val="B7891A"/>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CO" sz="2400">
                  <a:solidFill>
                    <a:schemeClr val="lt1"/>
                  </a:solidFill>
                  <a:latin typeface="Century Gothic"/>
                  <a:ea typeface="Century Gothic"/>
                  <a:cs typeface="Century Gothic"/>
                  <a:sym typeface="Century Gothic"/>
                </a:rPr>
                <a:t>Aplicar</a:t>
              </a:r>
              <a:endParaRPr sz="2400">
                <a:solidFill>
                  <a:schemeClr val="lt1"/>
                </a:solidFill>
                <a:latin typeface="Century Gothic"/>
                <a:ea typeface="Century Gothic"/>
                <a:cs typeface="Century Gothic"/>
                <a:sym typeface="Century Gothic"/>
              </a:endParaRPr>
            </a:p>
          </p:txBody>
        </p:sp>
      </p:grpSp>
      <p:graphicFrame>
        <p:nvGraphicFramePr>
          <p:cNvPr id="278" name="Google Shape;278;p6"/>
          <p:cNvGraphicFramePr/>
          <p:nvPr/>
        </p:nvGraphicFramePr>
        <p:xfrm>
          <a:off x="102801" y="1870258"/>
          <a:ext cx="2997050" cy="4447030"/>
        </p:xfrm>
        <a:graphic>
          <a:graphicData uri="http://schemas.openxmlformats.org/drawingml/2006/table">
            <a:tbl>
              <a:tblPr>
                <a:noFill/>
                <a:tableStyleId>{5EC292D5-C1D8-48D4-8252-54DBB7D9572F}</a:tableStyleId>
              </a:tblPr>
              <a:tblGrid>
                <a:gridCol w="2997050">
                  <a:extLst>
                    <a:ext uri="{9D8B030D-6E8A-4147-A177-3AD203B41FA5}">
                      <a16:colId xmlns:a16="http://schemas.microsoft.com/office/drawing/2014/main" val="20000"/>
                    </a:ext>
                  </a:extLst>
                </a:gridCol>
              </a:tblGrid>
              <a:tr h="584125">
                <a:tc>
                  <a:txBody>
                    <a:bodyPr/>
                    <a:lstStyle/>
                    <a:p>
                      <a:pPr marL="0" marR="0" lvl="0" indent="0" algn="ctr" rtl="0">
                        <a:lnSpc>
                          <a:spcPct val="100000"/>
                        </a:lnSpc>
                        <a:spcBef>
                          <a:spcPts val="0"/>
                        </a:spcBef>
                        <a:spcAft>
                          <a:spcPts val="0"/>
                        </a:spcAft>
                        <a:buNone/>
                      </a:pPr>
                      <a:r>
                        <a:rPr lang="es-CO" sz="1600" u="none" strike="noStrike" cap="none">
                          <a:latin typeface="Century Gothic"/>
                          <a:ea typeface="Century Gothic"/>
                          <a:cs typeface="Century Gothic"/>
                          <a:sym typeface="Century Gothic"/>
                        </a:rPr>
                        <a:t>Resultado de aprendizaje </a:t>
                      </a:r>
                      <a:endParaRPr/>
                    </a:p>
                    <a:p>
                      <a:pPr marL="0" marR="0" lvl="0" indent="0" algn="ctr" rtl="0">
                        <a:lnSpc>
                          <a:spcPct val="100000"/>
                        </a:lnSpc>
                        <a:spcBef>
                          <a:spcPts val="0"/>
                        </a:spcBef>
                        <a:spcAft>
                          <a:spcPts val="0"/>
                        </a:spcAft>
                        <a:buNone/>
                      </a:pPr>
                      <a:r>
                        <a:rPr lang="es-CO" sz="1600" u="none" strike="noStrike" cap="none">
                          <a:solidFill>
                            <a:schemeClr val="accent4"/>
                          </a:solidFill>
                          <a:latin typeface="Century Gothic"/>
                          <a:ea typeface="Century Gothic"/>
                          <a:cs typeface="Century Gothic"/>
                          <a:sym typeface="Century Gothic"/>
                        </a:rPr>
                        <a:t>Nivel medio</a:t>
                      </a:r>
                      <a:endParaRPr sz="1600" u="none" strike="noStrike" cap="none">
                        <a:solidFill>
                          <a:schemeClr val="accent4"/>
                        </a:solidFill>
                        <a:latin typeface="Century Gothic"/>
                        <a:ea typeface="Century Gothic"/>
                        <a:cs typeface="Century Gothic"/>
                        <a:sym typeface="Century Gothic"/>
                      </a:endParaRPr>
                    </a:p>
                  </a:txBody>
                  <a:tcPr marL="121925" marR="121925" marT="60950" marB="6095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548135"/>
                      </a:solidFill>
                      <a:prstDash val="solid"/>
                      <a:round/>
                      <a:headEnd type="none" w="sm" len="sm"/>
                      <a:tailEnd type="none" w="sm" len="sm"/>
                    </a:lnB>
                    <a:solidFill>
                      <a:srgbClr val="D59702"/>
                    </a:solidFill>
                  </a:tcPr>
                </a:tc>
                <a:extLst>
                  <a:ext uri="{0D108BD9-81ED-4DB2-BD59-A6C34878D82A}">
                    <a16:rowId xmlns:a16="http://schemas.microsoft.com/office/drawing/2014/main" val="10000"/>
                  </a:ext>
                </a:extLst>
              </a:tr>
              <a:tr h="3837450">
                <a:tc>
                  <a:txBody>
                    <a:bodyPr/>
                    <a:lstStyle/>
                    <a:p>
                      <a:pPr marL="0" marR="0" lvl="0" indent="0" algn="l" rtl="0">
                        <a:lnSpc>
                          <a:spcPct val="100000"/>
                        </a:lnSpc>
                        <a:spcBef>
                          <a:spcPts val="0"/>
                        </a:spcBef>
                        <a:spcAft>
                          <a:spcPts val="0"/>
                        </a:spcAft>
                        <a:buNone/>
                      </a:pPr>
                      <a:r>
                        <a:rPr lang="es-CO" sz="1500" b="1" u="none" strike="noStrike" cap="none" dirty="0">
                          <a:latin typeface="Century Gothic"/>
                          <a:ea typeface="Century Gothic"/>
                          <a:cs typeface="Century Gothic"/>
                          <a:sym typeface="Century Gothic"/>
                        </a:rPr>
                        <a:t>Enfocados en la aplicación</a:t>
                      </a:r>
                      <a:endParaRPr sz="1500" b="1" u="none" strike="noStrike" cap="none" dirty="0">
                        <a:latin typeface="Century Gothic"/>
                        <a:ea typeface="Century Gothic"/>
                        <a:cs typeface="Century Gothic"/>
                        <a:sym typeface="Century Gothic"/>
                      </a:endParaRPr>
                    </a:p>
                  </a:txBody>
                  <a:tcPr marL="121925" marR="121925" marT="60950" marB="60950">
                    <a:lnL w="12700" cap="flat" cmpd="sng">
                      <a:solidFill>
                        <a:srgbClr val="548135"/>
                      </a:solidFill>
                      <a:prstDash val="solid"/>
                      <a:round/>
                      <a:headEnd type="none" w="sm" len="sm"/>
                      <a:tailEnd type="none" w="sm" len="sm"/>
                    </a:lnL>
                    <a:lnR w="12700" cap="flat" cmpd="sng">
                      <a:solidFill>
                        <a:srgbClr val="548135"/>
                      </a:solidFill>
                      <a:prstDash val="solid"/>
                      <a:round/>
                      <a:headEnd type="none" w="sm" len="sm"/>
                      <a:tailEnd type="none" w="sm" len="sm"/>
                    </a:lnR>
                    <a:lnT w="12700" cap="flat" cmpd="sng">
                      <a:solidFill>
                        <a:srgbClr val="548135"/>
                      </a:solidFill>
                      <a:prstDash val="solid"/>
                      <a:round/>
                      <a:headEnd type="none" w="sm" len="sm"/>
                      <a:tailEnd type="none" w="sm" len="sm"/>
                    </a:lnT>
                    <a:lnB w="12700" cap="flat" cmpd="sng">
                      <a:solidFill>
                        <a:srgbClr val="548135"/>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graphicFrame>
        <p:nvGraphicFramePr>
          <p:cNvPr id="279" name="Google Shape;279;p6"/>
          <p:cNvGraphicFramePr/>
          <p:nvPr/>
        </p:nvGraphicFramePr>
        <p:xfrm>
          <a:off x="3203398" y="1870258"/>
          <a:ext cx="1797550" cy="4739600"/>
        </p:xfrm>
        <a:graphic>
          <a:graphicData uri="http://schemas.openxmlformats.org/drawingml/2006/table">
            <a:tbl>
              <a:tblPr>
                <a:noFill/>
                <a:tableStyleId>{5EC292D5-C1D8-48D4-8252-54DBB7D9572F}</a:tableStyleId>
              </a:tblPr>
              <a:tblGrid>
                <a:gridCol w="1797550">
                  <a:extLst>
                    <a:ext uri="{9D8B030D-6E8A-4147-A177-3AD203B41FA5}">
                      <a16:colId xmlns:a16="http://schemas.microsoft.com/office/drawing/2014/main" val="20000"/>
                    </a:ext>
                  </a:extLst>
                </a:gridCol>
              </a:tblGrid>
              <a:tr h="818225">
                <a:tc>
                  <a:txBody>
                    <a:bodyPr/>
                    <a:lstStyle/>
                    <a:p>
                      <a:pPr marL="0" marR="0" lvl="0" indent="0" algn="ctr" rtl="0">
                        <a:lnSpc>
                          <a:spcPct val="100000"/>
                        </a:lnSpc>
                        <a:spcBef>
                          <a:spcPts val="0"/>
                        </a:spcBef>
                        <a:spcAft>
                          <a:spcPts val="0"/>
                        </a:spcAft>
                        <a:buClr>
                          <a:srgbClr val="000000"/>
                        </a:buClr>
                        <a:buSzPts val="1600"/>
                        <a:buFont typeface="Arial"/>
                        <a:buNone/>
                      </a:pPr>
                      <a:r>
                        <a:rPr lang="es-CO" sz="1600" u="none" strike="noStrike" cap="none">
                          <a:latin typeface="Century Gothic"/>
                          <a:ea typeface="Century Gothic"/>
                          <a:cs typeface="Century Gothic"/>
                          <a:sym typeface="Century Gothic"/>
                        </a:rPr>
                        <a:t>Estrategia o metodología de aprendizaje</a:t>
                      </a:r>
                      <a:endParaRPr sz="1600" u="none" strike="noStrike" cap="none">
                        <a:latin typeface="Century Gothic"/>
                        <a:ea typeface="Century Gothic"/>
                        <a:cs typeface="Century Gothic"/>
                        <a:sym typeface="Century Gothic"/>
                      </a:endParaRPr>
                    </a:p>
                  </a:txBody>
                  <a:tcPr marL="121925" marR="121925" marT="60950" marB="6095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548135"/>
                      </a:solidFill>
                      <a:prstDash val="solid"/>
                      <a:round/>
                      <a:headEnd type="none" w="sm" len="sm"/>
                      <a:tailEnd type="none" w="sm" len="sm"/>
                    </a:lnB>
                    <a:solidFill>
                      <a:srgbClr val="D59702"/>
                    </a:solidFill>
                  </a:tcPr>
                </a:tc>
                <a:extLst>
                  <a:ext uri="{0D108BD9-81ED-4DB2-BD59-A6C34878D82A}">
                    <a16:rowId xmlns:a16="http://schemas.microsoft.com/office/drawing/2014/main" val="10000"/>
                  </a:ext>
                </a:extLst>
              </a:tr>
              <a:tr h="2586150">
                <a:tc>
                  <a:txBody>
                    <a:bodyPr/>
                    <a:lstStyle/>
                    <a:p>
                      <a:pPr marL="0" marR="0" lvl="0" indent="0" algn="l" rtl="0">
                        <a:lnSpc>
                          <a:spcPct val="100000"/>
                        </a:lnSpc>
                        <a:spcBef>
                          <a:spcPts val="0"/>
                        </a:spcBef>
                        <a:spcAft>
                          <a:spcPts val="0"/>
                        </a:spcAft>
                        <a:buClr>
                          <a:srgbClr val="000000"/>
                        </a:buClr>
                        <a:buSzPts val="1300"/>
                        <a:buFont typeface="Arial"/>
                        <a:buNone/>
                      </a:pPr>
                      <a:r>
                        <a:rPr lang="es-CO" sz="1300" b="0" i="0" u="none" strike="noStrike" cap="none" dirty="0">
                          <a:solidFill>
                            <a:schemeClr val="dk1"/>
                          </a:solidFill>
                          <a:latin typeface="Century Gothic"/>
                          <a:ea typeface="Century Gothic"/>
                          <a:cs typeface="Century Gothic"/>
                          <a:sym typeface="Century Gothic"/>
                        </a:rPr>
                        <a:t>Aprendizaje basado en pensamiento de diseño,</a:t>
                      </a:r>
                      <a:endParaRPr dirty="0"/>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dirty="0">
                          <a:solidFill>
                            <a:schemeClr val="dk1"/>
                          </a:solidFill>
                          <a:latin typeface="Century Gothic"/>
                          <a:ea typeface="Century Gothic"/>
                          <a:cs typeface="Century Gothic"/>
                          <a:sym typeface="Century Gothic"/>
                        </a:rPr>
                        <a:t>Aprendizaje basado en juegos.</a:t>
                      </a:r>
                      <a:endParaRPr dirty="0"/>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dirty="0">
                          <a:solidFill>
                            <a:schemeClr val="dk1"/>
                          </a:solidFill>
                          <a:latin typeface="Century Gothic"/>
                          <a:ea typeface="Century Gothic"/>
                          <a:cs typeface="Century Gothic"/>
                          <a:sym typeface="Century Gothic"/>
                        </a:rPr>
                        <a:t>Aprendizaje basado en proyectos.</a:t>
                      </a:r>
                      <a:endParaRPr dirty="0"/>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dirty="0">
                          <a:solidFill>
                            <a:schemeClr val="dk1"/>
                          </a:solidFill>
                          <a:latin typeface="Century Gothic"/>
                          <a:ea typeface="Century Gothic"/>
                          <a:cs typeface="Century Gothic"/>
                          <a:sym typeface="Century Gothic"/>
                        </a:rPr>
                        <a:t>Aprendizaje basado en investigación.</a:t>
                      </a:r>
                      <a:endParaRPr dirty="0"/>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dirty="0">
                          <a:solidFill>
                            <a:schemeClr val="dk1"/>
                          </a:solidFill>
                          <a:latin typeface="Century Gothic"/>
                          <a:ea typeface="Century Gothic"/>
                          <a:cs typeface="Century Gothic"/>
                          <a:sym typeface="Century Gothic"/>
                        </a:rPr>
                        <a:t>Aprendizaje basado en retos.</a:t>
                      </a:r>
                      <a:endParaRPr dirty="0"/>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dirty="0">
                          <a:solidFill>
                            <a:schemeClr val="dk1"/>
                          </a:solidFill>
                          <a:latin typeface="Century Gothic"/>
                          <a:ea typeface="Century Gothic"/>
                          <a:cs typeface="Century Gothic"/>
                          <a:sym typeface="Century Gothic"/>
                        </a:rPr>
                        <a:t>Aprendizaje basado en servicio.</a:t>
                      </a:r>
                      <a:endParaRPr dirty="0"/>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dirty="0">
                          <a:solidFill>
                            <a:schemeClr val="dk1"/>
                          </a:solidFill>
                          <a:latin typeface="Century Gothic"/>
                          <a:ea typeface="Century Gothic"/>
                          <a:cs typeface="Century Gothic"/>
                          <a:sym typeface="Century Gothic"/>
                        </a:rPr>
                        <a:t>Aprendizaje basado en casos.</a:t>
                      </a:r>
                      <a:endParaRPr dirty="0"/>
                    </a:p>
                  </a:txBody>
                  <a:tcPr marL="121925" marR="121925" marT="60950" marB="60950">
                    <a:lnL w="12700" cap="flat" cmpd="sng">
                      <a:solidFill>
                        <a:srgbClr val="548135"/>
                      </a:solidFill>
                      <a:prstDash val="solid"/>
                      <a:round/>
                      <a:headEnd type="none" w="sm" len="sm"/>
                      <a:tailEnd type="none" w="sm" len="sm"/>
                    </a:lnL>
                    <a:lnR w="12700" cap="flat" cmpd="sng">
                      <a:solidFill>
                        <a:srgbClr val="548135"/>
                      </a:solidFill>
                      <a:prstDash val="solid"/>
                      <a:round/>
                      <a:headEnd type="none" w="sm" len="sm"/>
                      <a:tailEnd type="none" w="sm" len="sm"/>
                    </a:lnR>
                    <a:lnT w="12700" cap="flat" cmpd="sng">
                      <a:solidFill>
                        <a:srgbClr val="548135"/>
                      </a:solidFill>
                      <a:prstDash val="solid"/>
                      <a:round/>
                      <a:headEnd type="none" w="sm" len="sm"/>
                      <a:tailEnd type="none" w="sm" len="sm"/>
                    </a:lnT>
                    <a:lnB w="12700" cap="flat" cmpd="sng">
                      <a:solidFill>
                        <a:srgbClr val="548135"/>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graphicFrame>
        <p:nvGraphicFramePr>
          <p:cNvPr id="280" name="Google Shape;280;p6"/>
          <p:cNvGraphicFramePr/>
          <p:nvPr/>
        </p:nvGraphicFramePr>
        <p:xfrm>
          <a:off x="5132750" y="1870258"/>
          <a:ext cx="2353675" cy="4351265"/>
        </p:xfrm>
        <a:graphic>
          <a:graphicData uri="http://schemas.openxmlformats.org/drawingml/2006/table">
            <a:tbl>
              <a:tblPr>
                <a:noFill/>
                <a:tableStyleId>{5EC292D5-C1D8-48D4-8252-54DBB7D9572F}</a:tableStyleId>
              </a:tblPr>
              <a:tblGrid>
                <a:gridCol w="2353675">
                  <a:extLst>
                    <a:ext uri="{9D8B030D-6E8A-4147-A177-3AD203B41FA5}">
                      <a16:colId xmlns:a16="http://schemas.microsoft.com/office/drawing/2014/main" val="20000"/>
                    </a:ext>
                  </a:extLst>
                </a:gridCol>
              </a:tblGrid>
              <a:tr h="785125">
                <a:tc>
                  <a:txBody>
                    <a:bodyPr/>
                    <a:lstStyle/>
                    <a:p>
                      <a:pPr marL="0" marR="0" lvl="0" indent="0" algn="ctr" rtl="0">
                        <a:lnSpc>
                          <a:spcPct val="100000"/>
                        </a:lnSpc>
                        <a:spcBef>
                          <a:spcPts val="0"/>
                        </a:spcBef>
                        <a:spcAft>
                          <a:spcPts val="0"/>
                        </a:spcAft>
                        <a:buNone/>
                      </a:pPr>
                      <a:r>
                        <a:rPr lang="es-CO" sz="1600" u="none" strike="noStrike" cap="none">
                          <a:latin typeface="Century Gothic"/>
                          <a:ea typeface="Century Gothic"/>
                          <a:cs typeface="Century Gothic"/>
                          <a:sym typeface="Century Gothic"/>
                        </a:rPr>
                        <a:t>Técnica de evaluación</a:t>
                      </a:r>
                      <a:endParaRPr/>
                    </a:p>
                  </a:txBody>
                  <a:tcPr marL="121925" marR="121925" marT="60950" marB="6095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548135"/>
                      </a:solidFill>
                      <a:prstDash val="solid"/>
                      <a:round/>
                      <a:headEnd type="none" w="sm" len="sm"/>
                      <a:tailEnd type="none" w="sm" len="sm"/>
                    </a:lnB>
                    <a:solidFill>
                      <a:srgbClr val="D59702"/>
                    </a:solidFill>
                  </a:tcPr>
                </a:tc>
                <a:extLst>
                  <a:ext uri="{0D108BD9-81ED-4DB2-BD59-A6C34878D82A}">
                    <a16:rowId xmlns:a16="http://schemas.microsoft.com/office/drawing/2014/main" val="10000"/>
                  </a:ext>
                </a:extLst>
              </a:tr>
              <a:tr h="3306575">
                <a:tc>
                  <a:txBody>
                    <a:bodyPr/>
                    <a:lstStyle/>
                    <a:p>
                      <a:pPr marL="0" marR="0" lvl="0" indent="0" algn="l" rtl="0">
                        <a:lnSpc>
                          <a:spcPct val="100000"/>
                        </a:lnSpc>
                        <a:spcBef>
                          <a:spcPts val="0"/>
                        </a:spcBef>
                        <a:spcAft>
                          <a:spcPts val="0"/>
                        </a:spcAft>
                        <a:buClr>
                          <a:srgbClr val="000000"/>
                        </a:buClr>
                        <a:buSzPts val="1400"/>
                        <a:buFont typeface="Arial"/>
                        <a:buNone/>
                      </a:pPr>
                      <a:r>
                        <a:rPr lang="es-CO" sz="1400" b="1" u="sng" strike="noStrike" cap="none" dirty="0">
                          <a:latin typeface="Century Gothic"/>
                          <a:ea typeface="Century Gothic"/>
                          <a:cs typeface="Century Gothic"/>
                          <a:sym typeface="Century Gothic"/>
                        </a:rPr>
                        <a:t>Técnicas de análisis de producciones / Técnicas de observación</a:t>
                      </a:r>
                      <a:endParaRPr dirty="0"/>
                    </a:p>
                    <a:p>
                      <a:pPr marL="0" marR="0" lvl="0" indent="0" algn="l" rtl="0">
                        <a:lnSpc>
                          <a:spcPct val="100000"/>
                        </a:lnSpc>
                        <a:spcBef>
                          <a:spcPts val="0"/>
                        </a:spcBef>
                        <a:spcAft>
                          <a:spcPts val="0"/>
                        </a:spcAft>
                        <a:buClr>
                          <a:srgbClr val="000000"/>
                        </a:buClr>
                        <a:buSzPts val="1400"/>
                        <a:buFont typeface="Arial"/>
                        <a:buNone/>
                      </a:pPr>
                      <a:endParaRPr sz="1400" b="1" u="sng" strike="noStrike" cap="none" dirty="0"/>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dirty="0">
                          <a:solidFill>
                            <a:schemeClr val="dk1"/>
                          </a:solidFill>
                          <a:latin typeface="Century Gothic"/>
                          <a:ea typeface="Century Gothic"/>
                          <a:cs typeface="Century Gothic"/>
                          <a:sym typeface="Century Gothic"/>
                        </a:rPr>
                        <a:t>Ensayo argumentativo, artículo, estudios de caso, debate profundo, ponencia, elaboración de proyectos, simulaciones, visitas de campo, solución de problemas, en general actividades en donde el estudiante analice, juzgue y evalúe.</a:t>
                      </a:r>
                      <a:endParaRPr dirty="0"/>
                    </a:p>
                    <a:p>
                      <a:pPr marL="0" marR="0" lvl="0" indent="0" algn="l" rtl="0">
                        <a:lnSpc>
                          <a:spcPct val="100000"/>
                        </a:lnSpc>
                        <a:spcBef>
                          <a:spcPts val="0"/>
                        </a:spcBef>
                        <a:spcAft>
                          <a:spcPts val="0"/>
                        </a:spcAft>
                        <a:buNone/>
                      </a:pPr>
                      <a:endParaRPr sz="1300" b="0" i="0" u="none" strike="noStrike" cap="none" dirty="0">
                        <a:solidFill>
                          <a:schemeClr val="dk1"/>
                        </a:solidFill>
                        <a:latin typeface="Century Gothic"/>
                        <a:ea typeface="Century Gothic"/>
                        <a:cs typeface="Century Gothic"/>
                        <a:sym typeface="Century Gothic"/>
                      </a:endParaRPr>
                    </a:p>
                  </a:txBody>
                  <a:tcPr marL="121925" marR="121925" marT="60950" marB="60950">
                    <a:lnL w="12700" cap="flat" cmpd="sng">
                      <a:solidFill>
                        <a:srgbClr val="548135"/>
                      </a:solidFill>
                      <a:prstDash val="solid"/>
                      <a:round/>
                      <a:headEnd type="none" w="sm" len="sm"/>
                      <a:tailEnd type="none" w="sm" len="sm"/>
                    </a:lnL>
                    <a:lnR w="12700" cap="flat" cmpd="sng">
                      <a:solidFill>
                        <a:srgbClr val="548135"/>
                      </a:solidFill>
                      <a:prstDash val="solid"/>
                      <a:round/>
                      <a:headEnd type="none" w="sm" len="sm"/>
                      <a:tailEnd type="none" w="sm" len="sm"/>
                    </a:lnR>
                    <a:lnT w="12700" cap="flat" cmpd="sng">
                      <a:solidFill>
                        <a:srgbClr val="548135"/>
                      </a:solidFill>
                      <a:prstDash val="solid"/>
                      <a:round/>
                      <a:headEnd type="none" w="sm" len="sm"/>
                      <a:tailEnd type="none" w="sm" len="sm"/>
                    </a:lnT>
                    <a:lnB w="12700" cap="flat" cmpd="sng">
                      <a:solidFill>
                        <a:srgbClr val="548135"/>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graphicFrame>
        <p:nvGraphicFramePr>
          <p:cNvPr id="281" name="Google Shape;281;p6"/>
          <p:cNvGraphicFramePr/>
          <p:nvPr>
            <p:extLst>
              <p:ext uri="{D42A27DB-BD31-4B8C-83A1-F6EECF244321}">
                <p14:modId xmlns:p14="http://schemas.microsoft.com/office/powerpoint/2010/main" val="3862717429"/>
              </p:ext>
            </p:extLst>
          </p:nvPr>
        </p:nvGraphicFramePr>
        <p:xfrm>
          <a:off x="7618235" y="1870258"/>
          <a:ext cx="2550500" cy="4798480"/>
        </p:xfrm>
        <a:graphic>
          <a:graphicData uri="http://schemas.openxmlformats.org/drawingml/2006/table">
            <a:tbl>
              <a:tblPr>
                <a:noFill/>
                <a:tableStyleId>{5EC292D5-C1D8-48D4-8252-54DBB7D9572F}</a:tableStyleId>
              </a:tblPr>
              <a:tblGrid>
                <a:gridCol w="2550500">
                  <a:extLst>
                    <a:ext uri="{9D8B030D-6E8A-4147-A177-3AD203B41FA5}">
                      <a16:colId xmlns:a16="http://schemas.microsoft.com/office/drawing/2014/main" val="20000"/>
                    </a:ext>
                  </a:extLst>
                </a:gridCol>
              </a:tblGrid>
              <a:tr h="836100">
                <a:tc>
                  <a:txBody>
                    <a:bodyPr/>
                    <a:lstStyle/>
                    <a:p>
                      <a:pPr marL="0" marR="0" lvl="0" indent="0" algn="ctr" rtl="0">
                        <a:lnSpc>
                          <a:spcPct val="100000"/>
                        </a:lnSpc>
                        <a:spcBef>
                          <a:spcPts val="0"/>
                        </a:spcBef>
                        <a:spcAft>
                          <a:spcPts val="0"/>
                        </a:spcAft>
                        <a:buNone/>
                      </a:pPr>
                      <a:r>
                        <a:rPr lang="es-CO" sz="1600" u="none" strike="noStrike" cap="none">
                          <a:latin typeface="Century Gothic"/>
                          <a:ea typeface="Century Gothic"/>
                          <a:cs typeface="Century Gothic"/>
                          <a:sym typeface="Century Gothic"/>
                        </a:rPr>
                        <a:t>Instrumento de evaluación</a:t>
                      </a:r>
                      <a:endParaRPr/>
                    </a:p>
                  </a:txBody>
                  <a:tcPr marL="121925" marR="121925" marT="60950" marB="6095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548135"/>
                      </a:solidFill>
                      <a:prstDash val="solid"/>
                      <a:round/>
                      <a:headEnd type="none" w="sm" len="sm"/>
                      <a:tailEnd type="none" w="sm" len="sm"/>
                    </a:lnB>
                    <a:solidFill>
                      <a:srgbClr val="D59702"/>
                    </a:solidFill>
                  </a:tcPr>
                </a:tc>
                <a:extLst>
                  <a:ext uri="{0D108BD9-81ED-4DB2-BD59-A6C34878D82A}">
                    <a16:rowId xmlns:a16="http://schemas.microsoft.com/office/drawing/2014/main" val="10000"/>
                  </a:ext>
                </a:extLst>
              </a:tr>
              <a:tr h="0">
                <a:tc>
                  <a:txBody>
                    <a:bodyPr/>
                    <a:lstStyle/>
                    <a:p>
                      <a:pPr marL="0" marR="0" lvl="0" indent="0" algn="l" rtl="0">
                        <a:lnSpc>
                          <a:spcPct val="100000"/>
                        </a:lnSpc>
                        <a:spcBef>
                          <a:spcPts val="0"/>
                        </a:spcBef>
                        <a:spcAft>
                          <a:spcPts val="0"/>
                        </a:spcAft>
                        <a:buNone/>
                      </a:pPr>
                      <a:r>
                        <a:rPr lang="es-CO" sz="1200" b="0" i="0" u="none" strike="noStrike" cap="none" dirty="0">
                          <a:solidFill>
                            <a:schemeClr val="dk1"/>
                          </a:solidFill>
                          <a:latin typeface="Century Gothic"/>
                          <a:ea typeface="Century Gothic"/>
                          <a:cs typeface="Century Gothic"/>
                          <a:sym typeface="Century Gothic"/>
                        </a:rPr>
                        <a:t>Listas de cotejo</a:t>
                      </a:r>
                      <a:endParaRPr dirty="0"/>
                    </a:p>
                    <a:p>
                      <a:pPr marL="0" marR="0" lvl="0" indent="0" algn="l" rtl="0">
                        <a:lnSpc>
                          <a:spcPct val="100000"/>
                        </a:lnSpc>
                        <a:spcBef>
                          <a:spcPts val="0"/>
                        </a:spcBef>
                        <a:spcAft>
                          <a:spcPts val="0"/>
                        </a:spcAft>
                        <a:buNone/>
                      </a:pPr>
                      <a:r>
                        <a:rPr lang="es-CO" sz="1200" b="0" i="0" u="none" strike="noStrike" cap="none" dirty="0">
                          <a:solidFill>
                            <a:schemeClr val="dk1"/>
                          </a:solidFill>
                          <a:latin typeface="Century Gothic"/>
                          <a:ea typeface="Century Gothic"/>
                          <a:cs typeface="Century Gothic"/>
                          <a:sym typeface="Century Gothic"/>
                        </a:rPr>
                        <a:t>Escalas de observación</a:t>
                      </a:r>
                      <a:endParaRPr dirty="0"/>
                    </a:p>
                    <a:p>
                      <a:pPr marL="0" marR="0" lvl="0" indent="0" algn="l" rtl="0">
                        <a:lnSpc>
                          <a:spcPct val="100000"/>
                        </a:lnSpc>
                        <a:spcBef>
                          <a:spcPts val="0"/>
                        </a:spcBef>
                        <a:spcAft>
                          <a:spcPts val="0"/>
                        </a:spcAft>
                        <a:buNone/>
                      </a:pPr>
                      <a:r>
                        <a:rPr lang="es-CO" sz="1200" b="0" i="0" u="none" strike="noStrike" cap="none" dirty="0">
                          <a:solidFill>
                            <a:schemeClr val="dk1"/>
                          </a:solidFill>
                          <a:latin typeface="Century Gothic"/>
                          <a:ea typeface="Century Gothic"/>
                          <a:cs typeface="Century Gothic"/>
                          <a:sym typeface="Century Gothic"/>
                        </a:rPr>
                        <a:t>Registro anecdótico</a:t>
                      </a:r>
                      <a:endParaRPr dirty="0"/>
                    </a:p>
                    <a:p>
                      <a:pPr marL="0" marR="0" lvl="0" indent="0" algn="l" rtl="0">
                        <a:lnSpc>
                          <a:spcPct val="100000"/>
                        </a:lnSpc>
                        <a:spcBef>
                          <a:spcPts val="0"/>
                        </a:spcBef>
                        <a:spcAft>
                          <a:spcPts val="0"/>
                        </a:spcAft>
                        <a:buNone/>
                      </a:pPr>
                      <a:r>
                        <a:rPr lang="es-CO" sz="1200" b="0" i="0" u="none" strike="noStrike" cap="none" dirty="0">
                          <a:solidFill>
                            <a:schemeClr val="dk1"/>
                          </a:solidFill>
                          <a:latin typeface="Century Gothic"/>
                          <a:ea typeface="Century Gothic"/>
                          <a:cs typeface="Century Gothic"/>
                          <a:sym typeface="Century Gothic"/>
                        </a:rPr>
                        <a:t>Diario de clase</a:t>
                      </a:r>
                      <a:endParaRPr dirty="0"/>
                    </a:p>
                    <a:p>
                      <a:pPr marL="0" marR="0" lvl="0" indent="0" algn="l" rtl="0">
                        <a:lnSpc>
                          <a:spcPct val="100000"/>
                        </a:lnSpc>
                        <a:spcBef>
                          <a:spcPts val="0"/>
                        </a:spcBef>
                        <a:spcAft>
                          <a:spcPts val="0"/>
                        </a:spcAft>
                        <a:buNone/>
                      </a:pPr>
                      <a:r>
                        <a:rPr lang="es-CO" sz="1200" b="0" i="0" u="none" strike="noStrike" cap="none" dirty="0">
                          <a:solidFill>
                            <a:schemeClr val="dk1"/>
                          </a:solidFill>
                          <a:latin typeface="Century Gothic"/>
                          <a:ea typeface="Century Gothic"/>
                          <a:cs typeface="Century Gothic"/>
                          <a:sym typeface="Century Gothic"/>
                        </a:rPr>
                        <a:t>Lista de cotejo para Portafolio</a:t>
                      </a:r>
                      <a:endParaRPr dirty="0"/>
                    </a:p>
                    <a:p>
                      <a:pPr marL="0" marR="0" lvl="0" indent="0" algn="l" rtl="0">
                        <a:lnSpc>
                          <a:spcPct val="100000"/>
                        </a:lnSpc>
                        <a:spcBef>
                          <a:spcPts val="0"/>
                        </a:spcBef>
                        <a:spcAft>
                          <a:spcPts val="0"/>
                        </a:spcAft>
                        <a:buNone/>
                      </a:pPr>
                      <a:r>
                        <a:rPr lang="es-CO" sz="1200" b="0" i="0" u="none" strike="noStrike" cap="none" dirty="0">
                          <a:solidFill>
                            <a:schemeClr val="dk1"/>
                          </a:solidFill>
                          <a:latin typeface="Century Gothic"/>
                          <a:ea typeface="Century Gothic"/>
                          <a:cs typeface="Century Gothic"/>
                          <a:sym typeface="Century Gothic"/>
                        </a:rPr>
                        <a:t>Observación in situ</a:t>
                      </a:r>
                      <a:endParaRPr dirty="0"/>
                    </a:p>
                    <a:p>
                      <a:pPr marL="0" marR="0" lvl="0" indent="0" algn="l" rtl="0">
                        <a:lnSpc>
                          <a:spcPct val="100000"/>
                        </a:lnSpc>
                        <a:spcBef>
                          <a:spcPts val="0"/>
                        </a:spcBef>
                        <a:spcAft>
                          <a:spcPts val="0"/>
                        </a:spcAft>
                        <a:buClr>
                          <a:srgbClr val="000000"/>
                        </a:buClr>
                        <a:buSzPts val="1200"/>
                        <a:buFont typeface="Arial"/>
                        <a:buNone/>
                      </a:pPr>
                      <a:r>
                        <a:rPr lang="es-CO" sz="1200" b="0" i="0" u="none" strike="noStrike" cap="none" dirty="0">
                          <a:solidFill>
                            <a:schemeClr val="dk1"/>
                          </a:solidFill>
                          <a:latin typeface="Century Gothic"/>
                          <a:ea typeface="Century Gothic"/>
                          <a:cs typeface="Century Gothic"/>
                          <a:sym typeface="Century Gothic"/>
                        </a:rPr>
                        <a:t>Ficha de Autoevaluación/entre pares/coevaluación/ agentes externos.</a:t>
                      </a:r>
                      <a:endParaRPr dirty="0"/>
                    </a:p>
                    <a:p>
                      <a:pPr marL="0" marR="0" lvl="0" indent="0" algn="l" rtl="0">
                        <a:lnSpc>
                          <a:spcPct val="100000"/>
                        </a:lnSpc>
                        <a:spcBef>
                          <a:spcPts val="0"/>
                        </a:spcBef>
                        <a:spcAft>
                          <a:spcPts val="0"/>
                        </a:spcAft>
                        <a:buClr>
                          <a:srgbClr val="000000"/>
                        </a:buClr>
                        <a:buSzPts val="1200"/>
                        <a:buFont typeface="Arial"/>
                        <a:buNone/>
                      </a:pPr>
                      <a:r>
                        <a:rPr lang="es-CO" sz="1200" b="0" i="0" u="none" strike="noStrike" cap="none" dirty="0">
                          <a:solidFill>
                            <a:schemeClr val="dk1"/>
                          </a:solidFill>
                          <a:latin typeface="Century Gothic"/>
                          <a:ea typeface="Century Gothic"/>
                          <a:cs typeface="Century Gothic"/>
                          <a:sym typeface="Century Gothic"/>
                        </a:rPr>
                        <a:t>Preguntas de procedimiento.</a:t>
                      </a:r>
                      <a:endParaRPr dirty="0"/>
                    </a:p>
                    <a:p>
                      <a:pPr marL="0" marR="0" lvl="0" indent="0" algn="l" rtl="0">
                        <a:lnSpc>
                          <a:spcPct val="100000"/>
                        </a:lnSpc>
                        <a:spcBef>
                          <a:spcPts val="0"/>
                        </a:spcBef>
                        <a:spcAft>
                          <a:spcPts val="0"/>
                        </a:spcAft>
                        <a:buClr>
                          <a:srgbClr val="000000"/>
                        </a:buClr>
                        <a:buSzPts val="1200"/>
                        <a:buFont typeface="Arial"/>
                        <a:buNone/>
                      </a:pPr>
                      <a:r>
                        <a:rPr lang="es-CO" sz="1200" b="0" i="0" u="none" strike="noStrike" cap="none" dirty="0">
                          <a:solidFill>
                            <a:schemeClr val="dk1"/>
                          </a:solidFill>
                          <a:latin typeface="Century Gothic"/>
                          <a:ea typeface="Century Gothic"/>
                          <a:cs typeface="Century Gothic"/>
                          <a:sym typeface="Century Gothic"/>
                        </a:rPr>
                        <a:t>Formato de notas de clase</a:t>
                      </a:r>
                      <a:endParaRPr dirty="0"/>
                    </a:p>
                    <a:p>
                      <a:pPr marL="0" marR="0" lvl="0" indent="0" algn="l" rtl="0">
                        <a:lnSpc>
                          <a:spcPct val="100000"/>
                        </a:lnSpc>
                        <a:spcBef>
                          <a:spcPts val="0"/>
                        </a:spcBef>
                        <a:spcAft>
                          <a:spcPts val="0"/>
                        </a:spcAft>
                        <a:buClr>
                          <a:srgbClr val="000000"/>
                        </a:buClr>
                        <a:buSzPts val="1200"/>
                        <a:buFont typeface="Arial"/>
                        <a:buNone/>
                      </a:pPr>
                      <a:r>
                        <a:rPr lang="es-CO" sz="1200" b="0" i="0" u="none" strike="noStrike" cap="none" dirty="0">
                          <a:solidFill>
                            <a:schemeClr val="dk1"/>
                          </a:solidFill>
                          <a:latin typeface="Century Gothic"/>
                          <a:ea typeface="Century Gothic"/>
                          <a:cs typeface="Century Gothic"/>
                          <a:sym typeface="Century Gothic"/>
                        </a:rPr>
                        <a:t>Organizadores gráficos</a:t>
                      </a:r>
                      <a:endParaRPr dirty="0"/>
                    </a:p>
                    <a:p>
                      <a:pPr marL="0" marR="0" lvl="0" indent="0" algn="l" rtl="0">
                        <a:lnSpc>
                          <a:spcPct val="100000"/>
                        </a:lnSpc>
                        <a:spcBef>
                          <a:spcPts val="0"/>
                        </a:spcBef>
                        <a:spcAft>
                          <a:spcPts val="0"/>
                        </a:spcAft>
                        <a:buClr>
                          <a:srgbClr val="000000"/>
                        </a:buClr>
                        <a:buSzPts val="1200"/>
                        <a:buFont typeface="Arial"/>
                        <a:buNone/>
                      </a:pPr>
                      <a:r>
                        <a:rPr lang="es-CO" sz="1200" b="0" i="0" u="none" strike="noStrike" cap="none" dirty="0">
                          <a:solidFill>
                            <a:schemeClr val="dk1"/>
                          </a:solidFill>
                          <a:latin typeface="Century Gothic"/>
                          <a:ea typeface="Century Gothic"/>
                          <a:cs typeface="Century Gothic"/>
                          <a:sym typeface="Century Gothic"/>
                        </a:rPr>
                        <a:t>Guía de simulación/laboratorios.</a:t>
                      </a:r>
                      <a:endParaRPr dirty="0"/>
                    </a:p>
                    <a:p>
                      <a:pPr marL="0" marR="0" lvl="0" indent="0" algn="l" rtl="0">
                        <a:lnSpc>
                          <a:spcPct val="100000"/>
                        </a:lnSpc>
                        <a:spcBef>
                          <a:spcPts val="0"/>
                        </a:spcBef>
                        <a:spcAft>
                          <a:spcPts val="0"/>
                        </a:spcAft>
                        <a:buClr>
                          <a:srgbClr val="000000"/>
                        </a:buClr>
                        <a:buSzPts val="1200"/>
                        <a:buFont typeface="Arial"/>
                        <a:buNone/>
                      </a:pPr>
                      <a:r>
                        <a:rPr lang="es-CO" sz="1200" b="0" i="0" u="none" strike="noStrike" cap="none" dirty="0" err="1">
                          <a:solidFill>
                            <a:schemeClr val="dk1"/>
                          </a:solidFill>
                          <a:latin typeface="Century Gothic"/>
                          <a:ea typeface="Century Gothic"/>
                          <a:cs typeface="Century Gothic"/>
                          <a:sym typeface="Century Gothic"/>
                        </a:rPr>
                        <a:t>Monografias</a:t>
                      </a:r>
                      <a:endParaRPr dirty="0"/>
                    </a:p>
                    <a:p>
                      <a:pPr marL="0" marR="0" lvl="0" indent="0" algn="l" rtl="0">
                        <a:lnSpc>
                          <a:spcPct val="100000"/>
                        </a:lnSpc>
                        <a:spcBef>
                          <a:spcPts val="0"/>
                        </a:spcBef>
                        <a:spcAft>
                          <a:spcPts val="0"/>
                        </a:spcAft>
                        <a:buClr>
                          <a:srgbClr val="000000"/>
                        </a:buClr>
                        <a:buSzPts val="1200"/>
                        <a:buFont typeface="Arial"/>
                        <a:buNone/>
                      </a:pPr>
                      <a:r>
                        <a:rPr lang="es-CO" sz="1200" b="0" i="0" u="none" strike="noStrike" cap="none" dirty="0">
                          <a:solidFill>
                            <a:schemeClr val="dk1"/>
                          </a:solidFill>
                          <a:latin typeface="Century Gothic"/>
                          <a:ea typeface="Century Gothic"/>
                          <a:cs typeface="Century Gothic"/>
                          <a:sym typeface="Century Gothic"/>
                        </a:rPr>
                        <a:t>Formato de notas de campo</a:t>
                      </a:r>
                      <a:endParaRPr dirty="0"/>
                    </a:p>
                    <a:p>
                      <a:pPr marL="0" marR="0" lvl="0" indent="0" algn="l" rtl="0">
                        <a:lnSpc>
                          <a:spcPct val="100000"/>
                        </a:lnSpc>
                        <a:spcBef>
                          <a:spcPts val="0"/>
                        </a:spcBef>
                        <a:spcAft>
                          <a:spcPts val="0"/>
                        </a:spcAft>
                        <a:buClr>
                          <a:srgbClr val="000000"/>
                        </a:buClr>
                        <a:buSzPts val="1200"/>
                        <a:buFont typeface="Arial"/>
                        <a:buNone/>
                      </a:pPr>
                      <a:r>
                        <a:rPr lang="es-CO" sz="1200" b="0" i="0" u="none" strike="noStrike" cap="none" dirty="0">
                          <a:solidFill>
                            <a:schemeClr val="dk1"/>
                          </a:solidFill>
                          <a:latin typeface="Century Gothic"/>
                          <a:ea typeface="Century Gothic"/>
                          <a:cs typeface="Century Gothic"/>
                          <a:sym typeface="Century Gothic"/>
                        </a:rPr>
                        <a:t>Formato de Informe de proyectos</a:t>
                      </a:r>
                      <a:endParaRPr sz="1200" b="0" i="0" u="none" strike="noStrike" cap="none" dirty="0">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1200"/>
                        <a:buFont typeface="Arial"/>
                        <a:buNone/>
                      </a:pPr>
                      <a:r>
                        <a:rPr lang="es-CO" sz="1200" b="0" i="0" u="none" strike="noStrike" cap="none" dirty="0">
                          <a:solidFill>
                            <a:schemeClr val="dk1"/>
                          </a:solidFill>
                          <a:latin typeface="Century Gothic"/>
                          <a:ea typeface="Century Gothic"/>
                          <a:cs typeface="Century Gothic"/>
                          <a:sym typeface="Century Gothic"/>
                        </a:rPr>
                        <a:t>Formato de resolución de problemas</a:t>
                      </a:r>
                      <a:endParaRPr dirty="0"/>
                    </a:p>
                  </a:txBody>
                  <a:tcPr marL="121925" marR="121925" marT="60950" marB="60950">
                    <a:lnL w="12700" cap="flat" cmpd="sng">
                      <a:solidFill>
                        <a:srgbClr val="548135"/>
                      </a:solidFill>
                      <a:prstDash val="solid"/>
                      <a:round/>
                      <a:headEnd type="none" w="sm" len="sm"/>
                      <a:tailEnd type="none" w="sm" len="sm"/>
                    </a:lnL>
                    <a:lnR w="12700" cap="flat" cmpd="sng">
                      <a:solidFill>
                        <a:srgbClr val="548135"/>
                      </a:solidFill>
                      <a:prstDash val="solid"/>
                      <a:round/>
                      <a:headEnd type="none" w="sm" len="sm"/>
                      <a:tailEnd type="none" w="sm" len="sm"/>
                    </a:lnR>
                    <a:lnT w="12700" cap="flat" cmpd="sng">
                      <a:solidFill>
                        <a:srgbClr val="548135"/>
                      </a:solidFill>
                      <a:prstDash val="solid"/>
                      <a:round/>
                      <a:headEnd type="none" w="sm" len="sm"/>
                      <a:tailEnd type="none" w="sm" len="sm"/>
                    </a:lnT>
                    <a:lnB w="12700" cap="flat" cmpd="sng">
                      <a:solidFill>
                        <a:srgbClr val="548135"/>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pic>
        <p:nvPicPr>
          <p:cNvPr id="282" name="Google Shape;282;p6"/>
          <p:cNvPicPr preferRelativeResize="0"/>
          <p:nvPr/>
        </p:nvPicPr>
        <p:blipFill rotWithShape="1">
          <a:blip r:embed="rId3">
            <a:alphaModFix/>
          </a:blip>
          <a:srcRect/>
          <a:stretch/>
        </p:blipFill>
        <p:spPr>
          <a:xfrm>
            <a:off x="206343" y="3547069"/>
            <a:ext cx="2789970" cy="194091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5"/>
                                        </p:tgtEl>
                                        <p:attrNameLst>
                                          <p:attrName>style.visibility</p:attrName>
                                        </p:attrNameLst>
                                      </p:cBhvr>
                                      <p:to>
                                        <p:strVal val="visible"/>
                                      </p:to>
                                    </p:set>
                                    <p:animEffect transition="in" filter="fade">
                                      <p:cBhvr>
                                        <p:cTn id="7" dur="500"/>
                                        <p:tgtEl>
                                          <p:spTgt spid="275"/>
                                        </p:tgtEl>
                                      </p:cBhvr>
                                    </p:animEffect>
                                  </p:childTnLst>
                                </p:cTn>
                              </p:par>
                              <p:par>
                                <p:cTn id="8" presetID="10" presetClass="entr" presetSubtype="0" fill="hold" nodeType="withEffect">
                                  <p:stCondLst>
                                    <p:cond delay="0"/>
                                  </p:stCondLst>
                                  <p:childTnLst>
                                    <p:set>
                                      <p:cBhvr>
                                        <p:cTn id="9" dur="1" fill="hold">
                                          <p:stCondLst>
                                            <p:cond delay="0"/>
                                          </p:stCondLst>
                                        </p:cTn>
                                        <p:tgtEl>
                                          <p:spTgt spid="274"/>
                                        </p:tgtEl>
                                        <p:attrNameLst>
                                          <p:attrName>style.visibility</p:attrName>
                                        </p:attrNameLst>
                                      </p:cBhvr>
                                      <p:to>
                                        <p:strVal val="visible"/>
                                      </p:to>
                                    </p:set>
                                    <p:animEffect transition="in" filter="fade">
                                      <p:cBhvr>
                                        <p:cTn id="10" dur="500"/>
                                        <p:tgtEl>
                                          <p:spTgt spid="27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8"/>
                                        </p:tgtEl>
                                        <p:attrNameLst>
                                          <p:attrName>style.visibility</p:attrName>
                                        </p:attrNameLst>
                                      </p:cBhvr>
                                      <p:to>
                                        <p:strVal val="visible"/>
                                      </p:to>
                                    </p:set>
                                    <p:animEffect transition="in" filter="fade">
                                      <p:cBhvr>
                                        <p:cTn id="15" dur="1000"/>
                                        <p:tgtEl>
                                          <p:spTgt spid="278"/>
                                        </p:tgtEl>
                                      </p:cBhvr>
                                    </p:animEffect>
                                  </p:childTnLst>
                                </p:cTn>
                              </p:par>
                              <p:par>
                                <p:cTn id="16" presetID="10" presetClass="entr" presetSubtype="0" fill="hold" nodeType="withEffect">
                                  <p:stCondLst>
                                    <p:cond delay="0"/>
                                  </p:stCondLst>
                                  <p:childTnLst>
                                    <p:set>
                                      <p:cBhvr>
                                        <p:cTn id="17" dur="1" fill="hold">
                                          <p:stCondLst>
                                            <p:cond delay="0"/>
                                          </p:stCondLst>
                                        </p:cTn>
                                        <p:tgtEl>
                                          <p:spTgt spid="282"/>
                                        </p:tgtEl>
                                        <p:attrNameLst>
                                          <p:attrName>style.visibility</p:attrName>
                                        </p:attrNameLst>
                                      </p:cBhvr>
                                      <p:to>
                                        <p:strVal val="visible"/>
                                      </p:to>
                                    </p:set>
                                    <p:animEffect transition="in" filter="fade">
                                      <p:cBhvr>
                                        <p:cTn id="18" dur="1000"/>
                                        <p:tgtEl>
                                          <p:spTgt spid="28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79"/>
                                        </p:tgtEl>
                                        <p:attrNameLst>
                                          <p:attrName>style.visibility</p:attrName>
                                        </p:attrNameLst>
                                      </p:cBhvr>
                                      <p:to>
                                        <p:strVal val="visible"/>
                                      </p:to>
                                    </p:set>
                                    <p:anim calcmode="lin" valueType="num">
                                      <p:cBhvr additive="base">
                                        <p:cTn id="23" dur="500"/>
                                        <p:tgtEl>
                                          <p:spTgt spid="27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80"/>
                                        </p:tgtEl>
                                        <p:attrNameLst>
                                          <p:attrName>style.visibility</p:attrName>
                                        </p:attrNameLst>
                                      </p:cBhvr>
                                      <p:to>
                                        <p:strVal val="visible"/>
                                      </p:to>
                                    </p:set>
                                    <p:anim calcmode="lin" valueType="num">
                                      <p:cBhvr additive="base">
                                        <p:cTn id="28" dur="500"/>
                                        <p:tgtEl>
                                          <p:spTgt spid="28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81"/>
                                        </p:tgtEl>
                                        <p:attrNameLst>
                                          <p:attrName>style.visibility</p:attrName>
                                        </p:attrNameLst>
                                      </p:cBhvr>
                                      <p:to>
                                        <p:strVal val="visible"/>
                                      </p:to>
                                    </p:set>
                                    <p:anim calcmode="lin" valueType="num">
                                      <p:cBhvr additive="base">
                                        <p:cTn id="33" dur="500"/>
                                        <p:tgtEl>
                                          <p:spTgt spid="281"/>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273"/>
                                        </p:tgtEl>
                                        <p:attrNameLst>
                                          <p:attrName>style.visibility</p:attrName>
                                        </p:attrNameLst>
                                      </p:cBhvr>
                                      <p:to>
                                        <p:strVal val="visible"/>
                                      </p:to>
                                    </p:set>
                                    <p:anim calcmode="lin" valueType="num">
                                      <p:cBhvr additive="base">
                                        <p:cTn id="38" dur="500"/>
                                        <p:tgtEl>
                                          <p:spTgt spid="2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graphicFrame>
        <p:nvGraphicFramePr>
          <p:cNvPr id="287" name="Google Shape;287;p7"/>
          <p:cNvGraphicFramePr/>
          <p:nvPr>
            <p:extLst>
              <p:ext uri="{D42A27DB-BD31-4B8C-83A1-F6EECF244321}">
                <p14:modId xmlns:p14="http://schemas.microsoft.com/office/powerpoint/2010/main" val="3921192386"/>
              </p:ext>
            </p:extLst>
          </p:nvPr>
        </p:nvGraphicFramePr>
        <p:xfrm>
          <a:off x="10055313" y="1711218"/>
          <a:ext cx="1814350" cy="4205470"/>
        </p:xfrm>
        <a:graphic>
          <a:graphicData uri="http://schemas.openxmlformats.org/drawingml/2006/table">
            <a:tbl>
              <a:tblPr>
                <a:noFill/>
                <a:tableStyleId>{5EC292D5-C1D8-48D4-8252-54DBB7D9572F}</a:tableStyleId>
              </a:tblPr>
              <a:tblGrid>
                <a:gridCol w="1814350">
                  <a:extLst>
                    <a:ext uri="{9D8B030D-6E8A-4147-A177-3AD203B41FA5}">
                      <a16:colId xmlns:a16="http://schemas.microsoft.com/office/drawing/2014/main" val="20000"/>
                    </a:ext>
                  </a:extLst>
                </a:gridCol>
              </a:tblGrid>
              <a:tr h="913650">
                <a:tc>
                  <a:txBody>
                    <a:bodyPr/>
                    <a:lstStyle/>
                    <a:p>
                      <a:pPr marL="0" marR="0" lvl="0" indent="0" algn="ctr" rtl="0">
                        <a:lnSpc>
                          <a:spcPct val="100000"/>
                        </a:lnSpc>
                        <a:spcBef>
                          <a:spcPts val="0"/>
                        </a:spcBef>
                        <a:spcAft>
                          <a:spcPts val="0"/>
                        </a:spcAft>
                        <a:buNone/>
                      </a:pPr>
                      <a:r>
                        <a:rPr lang="es-CO" sz="1600" u="none" strike="noStrike" cap="none">
                          <a:latin typeface="Century Gothic"/>
                          <a:ea typeface="Century Gothic"/>
                          <a:cs typeface="Century Gothic"/>
                          <a:sym typeface="Century Gothic"/>
                        </a:rPr>
                        <a:t>Evidencia de aprendizaje</a:t>
                      </a:r>
                      <a:endParaRPr/>
                    </a:p>
                  </a:txBody>
                  <a:tcPr marL="121925" marR="121925" marT="60950" marB="6095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548135"/>
                      </a:solidFill>
                      <a:prstDash val="solid"/>
                      <a:round/>
                      <a:headEnd type="none" w="sm" len="sm"/>
                      <a:tailEnd type="none" w="sm" len="sm"/>
                    </a:lnB>
                    <a:solidFill>
                      <a:srgbClr val="00B050"/>
                    </a:solidFill>
                  </a:tcPr>
                </a:tc>
                <a:extLst>
                  <a:ext uri="{0D108BD9-81ED-4DB2-BD59-A6C34878D82A}">
                    <a16:rowId xmlns:a16="http://schemas.microsoft.com/office/drawing/2014/main" val="10000"/>
                  </a:ext>
                </a:extLst>
              </a:tr>
              <a:tr h="2844958">
                <a:tc>
                  <a:txBody>
                    <a:bodyPr/>
                    <a:lstStyle/>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Reseña</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Informe</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Entrevista</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Video</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Encuesta</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Portafolio</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Base de datos interpretados.</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Lista de control.</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Representación gráfica o modelo.</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Análisis de caso.</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Texto analítico.</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Cuestionario</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Silogismo</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Ensayo </a:t>
                      </a:r>
                      <a:endParaRPr sz="1300" b="0" i="0" u="none" strike="noStrike" cap="none" dirty="0">
                        <a:solidFill>
                          <a:schemeClr val="dk1"/>
                        </a:solidFill>
                        <a:latin typeface="Century Gothic"/>
                        <a:ea typeface="Century Gothic"/>
                        <a:cs typeface="Century Gothic"/>
                        <a:sym typeface="Century Gothic"/>
                      </a:endParaRPr>
                    </a:p>
                  </a:txBody>
                  <a:tcPr marL="121925" marR="121925" marT="60950" marB="60950">
                    <a:lnL w="12700" cap="flat" cmpd="sng">
                      <a:solidFill>
                        <a:srgbClr val="548135"/>
                      </a:solidFill>
                      <a:prstDash val="solid"/>
                      <a:round/>
                      <a:headEnd type="none" w="sm" len="sm"/>
                      <a:tailEnd type="none" w="sm" len="sm"/>
                    </a:lnL>
                    <a:lnR w="12700" cap="flat" cmpd="sng">
                      <a:solidFill>
                        <a:srgbClr val="548135"/>
                      </a:solidFill>
                      <a:prstDash val="solid"/>
                      <a:round/>
                      <a:headEnd type="none" w="sm" len="sm"/>
                      <a:tailEnd type="none" w="sm" len="sm"/>
                    </a:lnR>
                    <a:lnT w="12700" cap="flat" cmpd="sng">
                      <a:solidFill>
                        <a:srgbClr val="548135"/>
                      </a:solidFill>
                      <a:prstDash val="solid"/>
                      <a:round/>
                      <a:headEnd type="none" w="sm" len="sm"/>
                      <a:tailEnd type="none" w="sm" len="sm"/>
                    </a:lnT>
                    <a:lnB w="12700" cap="flat" cmpd="sng">
                      <a:solidFill>
                        <a:srgbClr val="548135"/>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sp>
        <p:nvSpPr>
          <p:cNvPr id="288" name="Google Shape;288;p7"/>
          <p:cNvSpPr/>
          <p:nvPr/>
        </p:nvSpPr>
        <p:spPr>
          <a:xfrm>
            <a:off x="2100451" y="320057"/>
            <a:ext cx="9394860" cy="1169551"/>
          </a:xfrm>
          <a:prstGeom prst="rect">
            <a:avLst/>
          </a:prstGeom>
          <a:solidFill>
            <a:schemeClr val="lt1"/>
          </a:solidFill>
          <a:ln w="25400" cap="flat" cmpd="sng">
            <a:solidFill>
              <a:srgbClr val="00B050"/>
            </a:solidFill>
            <a:prstDash val="solid"/>
            <a:round/>
            <a:headEnd type="none" w="sm" len="sm"/>
            <a:tailEnd type="none" w="sm" len="sm"/>
          </a:ln>
        </p:spPr>
        <p:txBody>
          <a:bodyPr spcFirstLastPara="1" wrap="square" lIns="91425" tIns="45700" rIns="91425" bIns="45700" anchor="t" anchorCtr="0">
            <a:spAutoFit/>
          </a:bodyPr>
          <a:lstStyle/>
          <a:p>
            <a:pPr marL="1371362" marR="0" lvl="3" indent="0" algn="l" rtl="0">
              <a:spcBef>
                <a:spcPts val="0"/>
              </a:spcBef>
              <a:spcAft>
                <a:spcPts val="0"/>
              </a:spcAft>
              <a:buNone/>
            </a:pPr>
            <a:r>
              <a:rPr lang="es-CO" sz="1400" b="0" i="0" u="none" strike="noStrike" cap="none" dirty="0">
                <a:solidFill>
                  <a:schemeClr val="dk1"/>
                </a:solidFill>
                <a:latin typeface="Century Gothic"/>
                <a:ea typeface="Century Gothic"/>
                <a:cs typeface="Century Gothic"/>
                <a:sym typeface="Century Gothic"/>
              </a:rPr>
              <a:t>Analizar es descomponer en partes materiales o conceptuales una información y determinar cómo estas se relacionan o se interrelacionan, entre sí, o con una estructura completa, o con un propósito determinado. Las acciones mentales de este proceso incluyen diferenciar, organizar y atribuir, así como la capacidad para establecer diferencias entre componentes. </a:t>
            </a:r>
            <a:endParaRPr dirty="0"/>
          </a:p>
        </p:txBody>
      </p:sp>
      <p:grpSp>
        <p:nvGrpSpPr>
          <p:cNvPr id="289" name="Google Shape;289;p7"/>
          <p:cNvGrpSpPr/>
          <p:nvPr/>
        </p:nvGrpSpPr>
        <p:grpSpPr>
          <a:xfrm>
            <a:off x="924445" y="343679"/>
            <a:ext cx="2130250" cy="1145929"/>
            <a:chOff x="12242" y="296708"/>
            <a:chExt cx="2431930" cy="1237032"/>
          </a:xfrm>
        </p:grpSpPr>
        <p:sp>
          <p:nvSpPr>
            <p:cNvPr id="290" name="Google Shape;290;p7"/>
            <p:cNvSpPr/>
            <p:nvPr/>
          </p:nvSpPr>
          <p:spPr>
            <a:xfrm>
              <a:off x="806395" y="296708"/>
              <a:ext cx="843622" cy="840342"/>
            </a:xfrm>
            <a:prstGeom prst="ellipse">
              <a:avLst/>
            </a:prstGeom>
            <a:solidFill>
              <a:srgbClr val="17902E"/>
            </a:solid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CO" sz="4000" b="1">
                  <a:solidFill>
                    <a:schemeClr val="lt1"/>
                  </a:solidFill>
                  <a:latin typeface="Arial"/>
                  <a:ea typeface="Arial"/>
                  <a:cs typeface="Arial"/>
                  <a:sym typeface="Arial"/>
                </a:rPr>
                <a:t>4</a:t>
              </a:r>
              <a:endParaRPr sz="4000" b="1">
                <a:solidFill>
                  <a:schemeClr val="lt1"/>
                </a:solidFill>
                <a:latin typeface="Arial"/>
                <a:ea typeface="Arial"/>
                <a:cs typeface="Arial"/>
                <a:sym typeface="Arial"/>
              </a:endParaRPr>
            </a:p>
          </p:txBody>
        </p:sp>
        <p:sp>
          <p:nvSpPr>
            <p:cNvPr id="291" name="Google Shape;291;p7"/>
            <p:cNvSpPr txBox="1"/>
            <p:nvPr/>
          </p:nvSpPr>
          <p:spPr>
            <a:xfrm>
              <a:off x="12242" y="1035372"/>
              <a:ext cx="2431930" cy="498368"/>
            </a:xfrm>
            <a:prstGeom prst="rect">
              <a:avLst/>
            </a:prstGeom>
            <a:solidFill>
              <a:srgbClr val="17902E"/>
            </a:solidFill>
            <a:ln w="25400" cap="flat" cmpd="sng">
              <a:solidFill>
                <a:srgbClr val="00B05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CO" sz="2400">
                  <a:solidFill>
                    <a:schemeClr val="lt1"/>
                  </a:solidFill>
                  <a:latin typeface="Century Gothic"/>
                  <a:ea typeface="Century Gothic"/>
                  <a:cs typeface="Century Gothic"/>
                  <a:sym typeface="Century Gothic"/>
                </a:rPr>
                <a:t>Analizar</a:t>
              </a:r>
              <a:endParaRPr sz="2400">
                <a:solidFill>
                  <a:schemeClr val="lt1"/>
                </a:solidFill>
                <a:latin typeface="Century Gothic"/>
                <a:ea typeface="Century Gothic"/>
                <a:cs typeface="Century Gothic"/>
                <a:sym typeface="Century Gothic"/>
              </a:endParaRPr>
            </a:p>
          </p:txBody>
        </p:sp>
      </p:grpSp>
      <p:graphicFrame>
        <p:nvGraphicFramePr>
          <p:cNvPr id="292" name="Google Shape;292;p7"/>
          <p:cNvGraphicFramePr/>
          <p:nvPr/>
        </p:nvGraphicFramePr>
        <p:xfrm>
          <a:off x="143556" y="1711218"/>
          <a:ext cx="2997050" cy="4447030"/>
        </p:xfrm>
        <a:graphic>
          <a:graphicData uri="http://schemas.openxmlformats.org/drawingml/2006/table">
            <a:tbl>
              <a:tblPr>
                <a:noFill/>
                <a:tableStyleId>{5EC292D5-C1D8-48D4-8252-54DBB7D9572F}</a:tableStyleId>
              </a:tblPr>
              <a:tblGrid>
                <a:gridCol w="2997050">
                  <a:extLst>
                    <a:ext uri="{9D8B030D-6E8A-4147-A177-3AD203B41FA5}">
                      <a16:colId xmlns:a16="http://schemas.microsoft.com/office/drawing/2014/main" val="20000"/>
                    </a:ext>
                  </a:extLst>
                </a:gridCol>
              </a:tblGrid>
              <a:tr h="584125">
                <a:tc>
                  <a:txBody>
                    <a:bodyPr/>
                    <a:lstStyle/>
                    <a:p>
                      <a:pPr marL="0" marR="0" lvl="0" indent="0" algn="ctr" rtl="0">
                        <a:lnSpc>
                          <a:spcPct val="100000"/>
                        </a:lnSpc>
                        <a:spcBef>
                          <a:spcPts val="0"/>
                        </a:spcBef>
                        <a:spcAft>
                          <a:spcPts val="0"/>
                        </a:spcAft>
                        <a:buNone/>
                      </a:pPr>
                      <a:r>
                        <a:rPr lang="es-CO" sz="1600" u="none" strike="noStrike" cap="none">
                          <a:latin typeface="Century Gothic"/>
                          <a:ea typeface="Century Gothic"/>
                          <a:cs typeface="Century Gothic"/>
                          <a:sym typeface="Century Gothic"/>
                        </a:rPr>
                        <a:t>Resultado de aprendizaje </a:t>
                      </a:r>
                      <a:endParaRPr/>
                    </a:p>
                    <a:p>
                      <a:pPr marL="0" marR="0" lvl="0" indent="0" algn="ctr" rtl="0">
                        <a:lnSpc>
                          <a:spcPct val="100000"/>
                        </a:lnSpc>
                        <a:spcBef>
                          <a:spcPts val="0"/>
                        </a:spcBef>
                        <a:spcAft>
                          <a:spcPts val="0"/>
                        </a:spcAft>
                        <a:buNone/>
                      </a:pPr>
                      <a:r>
                        <a:rPr lang="es-CO" sz="1600" u="none" strike="noStrike" cap="none">
                          <a:solidFill>
                            <a:schemeClr val="accent5"/>
                          </a:solidFill>
                          <a:latin typeface="Century Gothic"/>
                          <a:ea typeface="Century Gothic"/>
                          <a:cs typeface="Century Gothic"/>
                          <a:sym typeface="Century Gothic"/>
                        </a:rPr>
                        <a:t>Nivel medio</a:t>
                      </a:r>
                      <a:endParaRPr sz="1600" u="none" strike="noStrike" cap="none">
                        <a:solidFill>
                          <a:schemeClr val="accent5"/>
                        </a:solidFill>
                        <a:latin typeface="Century Gothic"/>
                        <a:ea typeface="Century Gothic"/>
                        <a:cs typeface="Century Gothic"/>
                        <a:sym typeface="Century Gothic"/>
                      </a:endParaRPr>
                    </a:p>
                  </a:txBody>
                  <a:tcPr marL="121925" marR="121925" marT="60950" marB="6095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548135"/>
                      </a:solidFill>
                      <a:prstDash val="solid"/>
                      <a:round/>
                      <a:headEnd type="none" w="sm" len="sm"/>
                      <a:tailEnd type="none" w="sm" len="sm"/>
                    </a:lnB>
                    <a:solidFill>
                      <a:srgbClr val="00B050"/>
                    </a:solidFill>
                  </a:tcPr>
                </a:tc>
                <a:extLst>
                  <a:ext uri="{0D108BD9-81ED-4DB2-BD59-A6C34878D82A}">
                    <a16:rowId xmlns:a16="http://schemas.microsoft.com/office/drawing/2014/main" val="10000"/>
                  </a:ext>
                </a:extLst>
              </a:tr>
              <a:tr h="3837450">
                <a:tc>
                  <a:txBody>
                    <a:bodyPr/>
                    <a:lstStyle/>
                    <a:p>
                      <a:pPr marL="0" marR="0" lvl="0" indent="0" algn="l" rtl="0">
                        <a:lnSpc>
                          <a:spcPct val="100000"/>
                        </a:lnSpc>
                        <a:spcBef>
                          <a:spcPts val="0"/>
                        </a:spcBef>
                        <a:spcAft>
                          <a:spcPts val="0"/>
                        </a:spcAft>
                        <a:buNone/>
                      </a:pPr>
                      <a:r>
                        <a:rPr lang="es-CO" sz="1500" b="1" u="none" strike="noStrike" cap="none" dirty="0">
                          <a:latin typeface="Century Gothic"/>
                          <a:ea typeface="Century Gothic"/>
                          <a:cs typeface="Century Gothic"/>
                          <a:sym typeface="Century Gothic"/>
                        </a:rPr>
                        <a:t>Enfocados en el análisis</a:t>
                      </a:r>
                      <a:endParaRPr sz="1500" b="1" u="none" strike="noStrike" cap="none" dirty="0">
                        <a:latin typeface="Century Gothic"/>
                        <a:ea typeface="Century Gothic"/>
                        <a:cs typeface="Century Gothic"/>
                        <a:sym typeface="Century Gothic"/>
                      </a:endParaRPr>
                    </a:p>
                  </a:txBody>
                  <a:tcPr marL="121925" marR="121925" marT="60950" marB="60950">
                    <a:lnL w="12700" cap="flat" cmpd="sng">
                      <a:solidFill>
                        <a:srgbClr val="548135"/>
                      </a:solidFill>
                      <a:prstDash val="solid"/>
                      <a:round/>
                      <a:headEnd type="none" w="sm" len="sm"/>
                      <a:tailEnd type="none" w="sm" len="sm"/>
                    </a:lnL>
                    <a:lnR w="12700" cap="flat" cmpd="sng">
                      <a:solidFill>
                        <a:srgbClr val="548135"/>
                      </a:solidFill>
                      <a:prstDash val="solid"/>
                      <a:round/>
                      <a:headEnd type="none" w="sm" len="sm"/>
                      <a:tailEnd type="none" w="sm" len="sm"/>
                    </a:lnR>
                    <a:lnT w="12700" cap="flat" cmpd="sng">
                      <a:solidFill>
                        <a:srgbClr val="548135"/>
                      </a:solidFill>
                      <a:prstDash val="solid"/>
                      <a:round/>
                      <a:headEnd type="none" w="sm" len="sm"/>
                      <a:tailEnd type="none" w="sm" len="sm"/>
                    </a:lnT>
                    <a:lnB w="12700" cap="flat" cmpd="sng">
                      <a:solidFill>
                        <a:srgbClr val="548135"/>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graphicFrame>
        <p:nvGraphicFramePr>
          <p:cNvPr id="293" name="Google Shape;293;p7"/>
          <p:cNvGraphicFramePr/>
          <p:nvPr/>
        </p:nvGraphicFramePr>
        <p:xfrm>
          <a:off x="3226330" y="1711218"/>
          <a:ext cx="1797550" cy="4739600"/>
        </p:xfrm>
        <a:graphic>
          <a:graphicData uri="http://schemas.openxmlformats.org/drawingml/2006/table">
            <a:tbl>
              <a:tblPr>
                <a:noFill/>
                <a:tableStyleId>{5EC292D5-C1D8-48D4-8252-54DBB7D9572F}</a:tableStyleId>
              </a:tblPr>
              <a:tblGrid>
                <a:gridCol w="1797550">
                  <a:extLst>
                    <a:ext uri="{9D8B030D-6E8A-4147-A177-3AD203B41FA5}">
                      <a16:colId xmlns:a16="http://schemas.microsoft.com/office/drawing/2014/main" val="20000"/>
                    </a:ext>
                  </a:extLst>
                </a:gridCol>
              </a:tblGrid>
              <a:tr h="818225">
                <a:tc>
                  <a:txBody>
                    <a:bodyPr/>
                    <a:lstStyle/>
                    <a:p>
                      <a:pPr marL="0" marR="0" lvl="0" indent="0" algn="ctr" rtl="0">
                        <a:lnSpc>
                          <a:spcPct val="100000"/>
                        </a:lnSpc>
                        <a:spcBef>
                          <a:spcPts val="0"/>
                        </a:spcBef>
                        <a:spcAft>
                          <a:spcPts val="0"/>
                        </a:spcAft>
                        <a:buClr>
                          <a:srgbClr val="000000"/>
                        </a:buClr>
                        <a:buSzPts val="1600"/>
                        <a:buFont typeface="Arial"/>
                        <a:buNone/>
                      </a:pPr>
                      <a:r>
                        <a:rPr lang="es-CO" sz="1600" u="none" strike="noStrike" cap="none">
                          <a:latin typeface="Century Gothic"/>
                          <a:ea typeface="Century Gothic"/>
                          <a:cs typeface="Century Gothic"/>
                          <a:sym typeface="Century Gothic"/>
                        </a:rPr>
                        <a:t>Estrategia o metodología de aprendizaje</a:t>
                      </a:r>
                      <a:endParaRPr sz="1600" u="none" strike="noStrike" cap="none">
                        <a:latin typeface="Century Gothic"/>
                        <a:ea typeface="Century Gothic"/>
                        <a:cs typeface="Century Gothic"/>
                        <a:sym typeface="Century Gothic"/>
                      </a:endParaRPr>
                    </a:p>
                  </a:txBody>
                  <a:tcPr marL="121925" marR="121925" marT="60950" marB="6095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548135"/>
                      </a:solidFill>
                      <a:prstDash val="solid"/>
                      <a:round/>
                      <a:headEnd type="none" w="sm" len="sm"/>
                      <a:tailEnd type="none" w="sm" len="sm"/>
                    </a:lnB>
                    <a:solidFill>
                      <a:srgbClr val="00B050"/>
                    </a:solidFill>
                  </a:tcPr>
                </a:tc>
                <a:extLst>
                  <a:ext uri="{0D108BD9-81ED-4DB2-BD59-A6C34878D82A}">
                    <a16:rowId xmlns:a16="http://schemas.microsoft.com/office/drawing/2014/main" val="10000"/>
                  </a:ext>
                </a:extLst>
              </a:tr>
              <a:tr h="2586150">
                <a:tc>
                  <a:txBody>
                    <a:bodyPr/>
                    <a:lstStyle/>
                    <a:p>
                      <a:pPr marL="0" marR="0" lvl="0" indent="0" algn="l" rtl="0">
                        <a:lnSpc>
                          <a:spcPct val="100000"/>
                        </a:lnSpc>
                        <a:spcBef>
                          <a:spcPts val="0"/>
                        </a:spcBef>
                        <a:spcAft>
                          <a:spcPts val="0"/>
                        </a:spcAft>
                        <a:buClr>
                          <a:srgbClr val="000000"/>
                        </a:buClr>
                        <a:buSzPts val="1300"/>
                        <a:buFont typeface="Arial"/>
                        <a:buNone/>
                      </a:pPr>
                      <a:r>
                        <a:rPr lang="es-CO" sz="1300" b="0" i="0" u="none" strike="noStrike" cap="none" dirty="0">
                          <a:solidFill>
                            <a:schemeClr val="dk1"/>
                          </a:solidFill>
                          <a:latin typeface="Century Gothic"/>
                          <a:ea typeface="Century Gothic"/>
                          <a:cs typeface="Century Gothic"/>
                          <a:sym typeface="Century Gothic"/>
                        </a:rPr>
                        <a:t>Aprendizaje basado en pensamiento de diseño,</a:t>
                      </a:r>
                      <a:endParaRPr dirty="0"/>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dirty="0">
                          <a:solidFill>
                            <a:schemeClr val="dk1"/>
                          </a:solidFill>
                          <a:latin typeface="Century Gothic"/>
                          <a:ea typeface="Century Gothic"/>
                          <a:cs typeface="Century Gothic"/>
                          <a:sym typeface="Century Gothic"/>
                        </a:rPr>
                        <a:t>Aprendizaje basado en juegos.</a:t>
                      </a:r>
                      <a:endParaRPr dirty="0"/>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dirty="0">
                          <a:solidFill>
                            <a:schemeClr val="dk1"/>
                          </a:solidFill>
                          <a:latin typeface="Century Gothic"/>
                          <a:ea typeface="Century Gothic"/>
                          <a:cs typeface="Century Gothic"/>
                          <a:sym typeface="Century Gothic"/>
                        </a:rPr>
                        <a:t>Aprendizaje basado en proyectos.</a:t>
                      </a:r>
                      <a:endParaRPr dirty="0"/>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dirty="0">
                          <a:solidFill>
                            <a:schemeClr val="dk1"/>
                          </a:solidFill>
                          <a:latin typeface="Century Gothic"/>
                          <a:ea typeface="Century Gothic"/>
                          <a:cs typeface="Century Gothic"/>
                          <a:sym typeface="Century Gothic"/>
                        </a:rPr>
                        <a:t>Aprendizaje basado en investigación.</a:t>
                      </a:r>
                      <a:endParaRPr dirty="0"/>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dirty="0">
                          <a:solidFill>
                            <a:schemeClr val="dk1"/>
                          </a:solidFill>
                          <a:latin typeface="Century Gothic"/>
                          <a:ea typeface="Century Gothic"/>
                          <a:cs typeface="Century Gothic"/>
                          <a:sym typeface="Century Gothic"/>
                        </a:rPr>
                        <a:t>Aprendizaje basado en casos.</a:t>
                      </a:r>
                      <a:endParaRPr dirty="0"/>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dirty="0">
                          <a:solidFill>
                            <a:schemeClr val="dk1"/>
                          </a:solidFill>
                          <a:latin typeface="Century Gothic"/>
                          <a:ea typeface="Century Gothic"/>
                          <a:cs typeface="Century Gothic"/>
                          <a:sym typeface="Century Gothic"/>
                        </a:rPr>
                        <a:t>Aprendizaje basado en retos.</a:t>
                      </a:r>
                      <a:endParaRPr dirty="0"/>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dirty="0">
                          <a:solidFill>
                            <a:schemeClr val="dk1"/>
                          </a:solidFill>
                          <a:latin typeface="Century Gothic"/>
                          <a:ea typeface="Century Gothic"/>
                          <a:cs typeface="Century Gothic"/>
                          <a:sym typeface="Century Gothic"/>
                        </a:rPr>
                        <a:t>Aprendizaje basado en servicio.</a:t>
                      </a:r>
                      <a:endParaRPr dirty="0"/>
                    </a:p>
                  </a:txBody>
                  <a:tcPr marL="121925" marR="121925" marT="60950" marB="60950">
                    <a:lnL w="12700" cap="flat" cmpd="sng">
                      <a:solidFill>
                        <a:srgbClr val="548135"/>
                      </a:solidFill>
                      <a:prstDash val="solid"/>
                      <a:round/>
                      <a:headEnd type="none" w="sm" len="sm"/>
                      <a:tailEnd type="none" w="sm" len="sm"/>
                    </a:lnL>
                    <a:lnR w="12700" cap="flat" cmpd="sng">
                      <a:solidFill>
                        <a:srgbClr val="548135"/>
                      </a:solidFill>
                      <a:prstDash val="solid"/>
                      <a:round/>
                      <a:headEnd type="none" w="sm" len="sm"/>
                      <a:tailEnd type="none" w="sm" len="sm"/>
                    </a:lnR>
                    <a:lnT w="12700" cap="flat" cmpd="sng">
                      <a:solidFill>
                        <a:srgbClr val="548135"/>
                      </a:solidFill>
                      <a:prstDash val="solid"/>
                      <a:round/>
                      <a:headEnd type="none" w="sm" len="sm"/>
                      <a:tailEnd type="none" w="sm" len="sm"/>
                    </a:lnT>
                    <a:lnB w="12700" cap="flat" cmpd="sng">
                      <a:solidFill>
                        <a:srgbClr val="548135"/>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graphicFrame>
        <p:nvGraphicFramePr>
          <p:cNvPr id="294" name="Google Shape;294;p7"/>
          <p:cNvGraphicFramePr/>
          <p:nvPr/>
        </p:nvGraphicFramePr>
        <p:xfrm>
          <a:off x="5134149" y="1694542"/>
          <a:ext cx="2353675" cy="4869425"/>
        </p:xfrm>
        <a:graphic>
          <a:graphicData uri="http://schemas.openxmlformats.org/drawingml/2006/table">
            <a:tbl>
              <a:tblPr>
                <a:noFill/>
                <a:tableStyleId>{5EC292D5-C1D8-48D4-8252-54DBB7D9572F}</a:tableStyleId>
              </a:tblPr>
              <a:tblGrid>
                <a:gridCol w="2353675">
                  <a:extLst>
                    <a:ext uri="{9D8B030D-6E8A-4147-A177-3AD203B41FA5}">
                      <a16:colId xmlns:a16="http://schemas.microsoft.com/office/drawing/2014/main" val="20000"/>
                    </a:ext>
                  </a:extLst>
                </a:gridCol>
              </a:tblGrid>
              <a:tr h="785125">
                <a:tc>
                  <a:txBody>
                    <a:bodyPr/>
                    <a:lstStyle/>
                    <a:p>
                      <a:pPr marL="0" marR="0" lvl="0" indent="0" algn="ctr" rtl="0">
                        <a:lnSpc>
                          <a:spcPct val="100000"/>
                        </a:lnSpc>
                        <a:spcBef>
                          <a:spcPts val="0"/>
                        </a:spcBef>
                        <a:spcAft>
                          <a:spcPts val="0"/>
                        </a:spcAft>
                        <a:buNone/>
                      </a:pPr>
                      <a:r>
                        <a:rPr lang="es-CO" sz="1600" u="none" strike="noStrike" cap="none">
                          <a:latin typeface="Century Gothic"/>
                          <a:ea typeface="Century Gothic"/>
                          <a:cs typeface="Century Gothic"/>
                          <a:sym typeface="Century Gothic"/>
                        </a:rPr>
                        <a:t>Técnica de evaluación</a:t>
                      </a:r>
                      <a:endParaRPr/>
                    </a:p>
                  </a:txBody>
                  <a:tcPr marL="121925" marR="121925" marT="60950" marB="6095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548135"/>
                      </a:solidFill>
                      <a:prstDash val="solid"/>
                      <a:round/>
                      <a:headEnd type="none" w="sm" len="sm"/>
                      <a:tailEnd type="none" w="sm" len="sm"/>
                    </a:lnB>
                    <a:solidFill>
                      <a:srgbClr val="00B050"/>
                    </a:solidFill>
                  </a:tcPr>
                </a:tc>
                <a:extLst>
                  <a:ext uri="{0D108BD9-81ED-4DB2-BD59-A6C34878D82A}">
                    <a16:rowId xmlns:a16="http://schemas.microsoft.com/office/drawing/2014/main" val="10000"/>
                  </a:ext>
                </a:extLst>
              </a:tr>
              <a:tr h="3306575">
                <a:tc>
                  <a:txBody>
                    <a:bodyPr/>
                    <a:lstStyle/>
                    <a:p>
                      <a:pPr marL="0" marR="0" lvl="0" indent="0" algn="l" rtl="0">
                        <a:lnSpc>
                          <a:spcPct val="100000"/>
                        </a:lnSpc>
                        <a:spcBef>
                          <a:spcPts val="0"/>
                        </a:spcBef>
                        <a:spcAft>
                          <a:spcPts val="0"/>
                        </a:spcAft>
                        <a:buClr>
                          <a:srgbClr val="000000"/>
                        </a:buClr>
                        <a:buSzPts val="1300"/>
                        <a:buFont typeface="Arial"/>
                        <a:buNone/>
                      </a:pPr>
                      <a:r>
                        <a:rPr lang="es-CO" sz="1300" b="1" u="sng" strike="noStrike" cap="none" dirty="0">
                          <a:latin typeface="Century Gothic"/>
                          <a:ea typeface="Century Gothic"/>
                          <a:cs typeface="Century Gothic"/>
                          <a:sym typeface="Century Gothic"/>
                        </a:rPr>
                        <a:t>Técnicas observación, análisis de desempeño</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Desarrollo de artículos, demostraciones, laboratorios, modelación, análisis de documentos, debate, mesa redonda, examen escrito que requiera aplicación de conocimientos, conjeturas, laboratorios, proyectos, pruebas estandarizadas, es decir, todas las actividades que requiera que el estudiante discrimine los aspectos más relevantes para determinar  la forma en que funcionan los elementos en su conjunto.</a:t>
                      </a:r>
                      <a:endParaRPr sz="1300" u="none" strike="noStrike" cap="none" dirty="0">
                        <a:latin typeface="Century Gothic"/>
                        <a:ea typeface="Century Gothic"/>
                        <a:cs typeface="Century Gothic"/>
                        <a:sym typeface="Century Gothic"/>
                      </a:endParaRPr>
                    </a:p>
                  </a:txBody>
                  <a:tcPr marL="121925" marR="121925" marT="60950" marB="60950">
                    <a:lnL w="12700" cap="flat" cmpd="sng">
                      <a:solidFill>
                        <a:srgbClr val="548135"/>
                      </a:solidFill>
                      <a:prstDash val="solid"/>
                      <a:round/>
                      <a:headEnd type="none" w="sm" len="sm"/>
                      <a:tailEnd type="none" w="sm" len="sm"/>
                    </a:lnL>
                    <a:lnR w="12700" cap="flat" cmpd="sng">
                      <a:solidFill>
                        <a:srgbClr val="548135"/>
                      </a:solidFill>
                      <a:prstDash val="solid"/>
                      <a:round/>
                      <a:headEnd type="none" w="sm" len="sm"/>
                      <a:tailEnd type="none" w="sm" len="sm"/>
                    </a:lnR>
                    <a:lnT w="12700" cap="flat" cmpd="sng">
                      <a:solidFill>
                        <a:srgbClr val="548135"/>
                      </a:solidFill>
                      <a:prstDash val="solid"/>
                      <a:round/>
                      <a:headEnd type="none" w="sm" len="sm"/>
                      <a:tailEnd type="none" w="sm" len="sm"/>
                    </a:lnT>
                    <a:lnB w="12700" cap="flat" cmpd="sng">
                      <a:solidFill>
                        <a:srgbClr val="548135"/>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graphicFrame>
        <p:nvGraphicFramePr>
          <p:cNvPr id="295" name="Google Shape;295;p7"/>
          <p:cNvGraphicFramePr/>
          <p:nvPr/>
        </p:nvGraphicFramePr>
        <p:xfrm>
          <a:off x="7598100" y="1711218"/>
          <a:ext cx="2346925" cy="3404375"/>
        </p:xfrm>
        <a:graphic>
          <a:graphicData uri="http://schemas.openxmlformats.org/drawingml/2006/table">
            <a:tbl>
              <a:tblPr>
                <a:noFill/>
                <a:tableStyleId>{5EC292D5-C1D8-48D4-8252-54DBB7D9572F}</a:tableStyleId>
              </a:tblPr>
              <a:tblGrid>
                <a:gridCol w="2346925">
                  <a:extLst>
                    <a:ext uri="{9D8B030D-6E8A-4147-A177-3AD203B41FA5}">
                      <a16:colId xmlns:a16="http://schemas.microsoft.com/office/drawing/2014/main" val="20000"/>
                    </a:ext>
                  </a:extLst>
                </a:gridCol>
              </a:tblGrid>
              <a:tr h="836100">
                <a:tc>
                  <a:txBody>
                    <a:bodyPr/>
                    <a:lstStyle/>
                    <a:p>
                      <a:pPr marL="0" marR="0" lvl="0" indent="0" algn="ctr" rtl="0">
                        <a:lnSpc>
                          <a:spcPct val="100000"/>
                        </a:lnSpc>
                        <a:spcBef>
                          <a:spcPts val="0"/>
                        </a:spcBef>
                        <a:spcAft>
                          <a:spcPts val="0"/>
                        </a:spcAft>
                        <a:buNone/>
                      </a:pPr>
                      <a:r>
                        <a:rPr lang="es-CO" sz="1600" u="none" strike="noStrike" cap="none">
                          <a:latin typeface="Century Gothic"/>
                          <a:ea typeface="Century Gothic"/>
                          <a:cs typeface="Century Gothic"/>
                          <a:sym typeface="Century Gothic"/>
                        </a:rPr>
                        <a:t>Instrumento de evaluación</a:t>
                      </a:r>
                      <a:endParaRPr/>
                    </a:p>
                  </a:txBody>
                  <a:tcPr marL="121925" marR="121925" marT="60950" marB="6095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548135"/>
                      </a:solidFill>
                      <a:prstDash val="solid"/>
                      <a:round/>
                      <a:headEnd type="none" w="sm" len="sm"/>
                      <a:tailEnd type="none" w="sm" len="sm"/>
                    </a:lnB>
                    <a:solidFill>
                      <a:srgbClr val="00B050"/>
                    </a:solidFill>
                  </a:tcPr>
                </a:tc>
                <a:extLst>
                  <a:ext uri="{0D108BD9-81ED-4DB2-BD59-A6C34878D82A}">
                    <a16:rowId xmlns:a16="http://schemas.microsoft.com/office/drawing/2014/main" val="10000"/>
                  </a:ext>
                </a:extLst>
              </a:tr>
              <a:tr h="2568275">
                <a:tc>
                  <a:txBody>
                    <a:bodyPr/>
                    <a:lstStyle/>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Listas de cotejo</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Rúbricas</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Cuestionarios</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Escalas de observación</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Registro anecdótico</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Diario de clase</a:t>
                      </a:r>
                      <a:endParaRPr dirty="0"/>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dirty="0">
                          <a:solidFill>
                            <a:schemeClr val="dk1"/>
                          </a:solidFill>
                          <a:latin typeface="Century Gothic"/>
                          <a:ea typeface="Century Gothic"/>
                          <a:cs typeface="Century Gothic"/>
                          <a:sym typeface="Century Gothic"/>
                        </a:rPr>
                        <a:t>Lista de cotejo para Portafolio</a:t>
                      </a:r>
                      <a:endParaRPr dirty="0"/>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dirty="0">
                          <a:solidFill>
                            <a:schemeClr val="dk1"/>
                          </a:solidFill>
                          <a:latin typeface="Century Gothic"/>
                          <a:ea typeface="Century Gothic"/>
                          <a:cs typeface="Century Gothic"/>
                          <a:sym typeface="Century Gothic"/>
                        </a:rPr>
                        <a:t>Ficha de Autoevaluación/entre pares/coevaluación.</a:t>
                      </a:r>
                      <a:endParaRPr sz="1300" b="0" i="0" u="none" strike="noStrike" cap="none" dirty="0">
                        <a:solidFill>
                          <a:schemeClr val="dk1"/>
                        </a:solidFill>
                        <a:latin typeface="Century Gothic"/>
                        <a:ea typeface="Century Gothic"/>
                        <a:cs typeface="Century Gothic"/>
                        <a:sym typeface="Century Gothic"/>
                      </a:endParaRPr>
                    </a:p>
                  </a:txBody>
                  <a:tcPr marL="121925" marR="121925" marT="60950" marB="60950">
                    <a:lnL w="12700" cap="flat" cmpd="sng">
                      <a:solidFill>
                        <a:srgbClr val="548135"/>
                      </a:solidFill>
                      <a:prstDash val="solid"/>
                      <a:round/>
                      <a:headEnd type="none" w="sm" len="sm"/>
                      <a:tailEnd type="none" w="sm" len="sm"/>
                    </a:lnL>
                    <a:lnR w="12700" cap="flat" cmpd="sng">
                      <a:solidFill>
                        <a:srgbClr val="548135"/>
                      </a:solidFill>
                      <a:prstDash val="solid"/>
                      <a:round/>
                      <a:headEnd type="none" w="sm" len="sm"/>
                      <a:tailEnd type="none" w="sm" len="sm"/>
                    </a:lnR>
                    <a:lnT w="12700" cap="flat" cmpd="sng">
                      <a:solidFill>
                        <a:srgbClr val="548135"/>
                      </a:solidFill>
                      <a:prstDash val="solid"/>
                      <a:round/>
                      <a:headEnd type="none" w="sm" len="sm"/>
                      <a:tailEnd type="none" w="sm" len="sm"/>
                    </a:lnT>
                    <a:lnB w="12700" cap="flat" cmpd="sng">
                      <a:solidFill>
                        <a:srgbClr val="548135"/>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pic>
        <p:nvPicPr>
          <p:cNvPr id="296" name="Google Shape;296;p7"/>
          <p:cNvPicPr preferRelativeResize="0"/>
          <p:nvPr/>
        </p:nvPicPr>
        <p:blipFill rotWithShape="1">
          <a:blip r:embed="rId3">
            <a:alphaModFix/>
          </a:blip>
          <a:srcRect r="2660"/>
          <a:stretch/>
        </p:blipFill>
        <p:spPr>
          <a:xfrm>
            <a:off x="413502" y="3026684"/>
            <a:ext cx="2641390" cy="303928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9"/>
                                        </p:tgtEl>
                                        <p:attrNameLst>
                                          <p:attrName>style.visibility</p:attrName>
                                        </p:attrNameLst>
                                      </p:cBhvr>
                                      <p:to>
                                        <p:strVal val="visible"/>
                                      </p:to>
                                    </p:set>
                                    <p:animEffect transition="in" filter="fade">
                                      <p:cBhvr>
                                        <p:cTn id="7" dur="500"/>
                                        <p:tgtEl>
                                          <p:spTgt spid="289"/>
                                        </p:tgtEl>
                                      </p:cBhvr>
                                    </p:animEffect>
                                  </p:childTnLst>
                                </p:cTn>
                              </p:par>
                              <p:par>
                                <p:cTn id="8" presetID="10" presetClass="entr" presetSubtype="0" fill="hold" nodeType="withEffect">
                                  <p:stCondLst>
                                    <p:cond delay="0"/>
                                  </p:stCondLst>
                                  <p:childTnLst>
                                    <p:set>
                                      <p:cBhvr>
                                        <p:cTn id="9" dur="1" fill="hold">
                                          <p:stCondLst>
                                            <p:cond delay="0"/>
                                          </p:stCondLst>
                                        </p:cTn>
                                        <p:tgtEl>
                                          <p:spTgt spid="288"/>
                                        </p:tgtEl>
                                        <p:attrNameLst>
                                          <p:attrName>style.visibility</p:attrName>
                                        </p:attrNameLst>
                                      </p:cBhvr>
                                      <p:to>
                                        <p:strVal val="visible"/>
                                      </p:to>
                                    </p:set>
                                    <p:animEffect transition="in" filter="fade">
                                      <p:cBhvr>
                                        <p:cTn id="10" dur="500"/>
                                        <p:tgtEl>
                                          <p:spTgt spid="28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92"/>
                                        </p:tgtEl>
                                        <p:attrNameLst>
                                          <p:attrName>style.visibility</p:attrName>
                                        </p:attrNameLst>
                                      </p:cBhvr>
                                      <p:to>
                                        <p:strVal val="visible"/>
                                      </p:to>
                                    </p:set>
                                    <p:anim calcmode="lin" valueType="num">
                                      <p:cBhvr additive="base">
                                        <p:cTn id="15" dur="500"/>
                                        <p:tgtEl>
                                          <p:spTgt spid="292"/>
                                        </p:tgtEl>
                                        <p:attrNameLst>
                                          <p:attrName>ppt_y</p:attrName>
                                        </p:attrNameLst>
                                      </p:cBhvr>
                                      <p:tavLst>
                                        <p:tav tm="0">
                                          <p:val>
                                            <p:strVal val="#ppt_y+1"/>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96"/>
                                        </p:tgtEl>
                                        <p:attrNameLst>
                                          <p:attrName>style.visibility</p:attrName>
                                        </p:attrNameLst>
                                      </p:cBhvr>
                                      <p:to>
                                        <p:strVal val="visible"/>
                                      </p:to>
                                    </p:set>
                                    <p:anim calcmode="lin" valueType="num">
                                      <p:cBhvr additive="base">
                                        <p:cTn id="18" dur="500"/>
                                        <p:tgtEl>
                                          <p:spTgt spid="29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93"/>
                                        </p:tgtEl>
                                        <p:attrNameLst>
                                          <p:attrName>style.visibility</p:attrName>
                                        </p:attrNameLst>
                                      </p:cBhvr>
                                      <p:to>
                                        <p:strVal val="visible"/>
                                      </p:to>
                                    </p:set>
                                    <p:anim calcmode="lin" valueType="num">
                                      <p:cBhvr additive="base">
                                        <p:cTn id="23" dur="500"/>
                                        <p:tgtEl>
                                          <p:spTgt spid="29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94"/>
                                        </p:tgtEl>
                                        <p:attrNameLst>
                                          <p:attrName>style.visibility</p:attrName>
                                        </p:attrNameLst>
                                      </p:cBhvr>
                                      <p:to>
                                        <p:strVal val="visible"/>
                                      </p:to>
                                    </p:set>
                                    <p:anim calcmode="lin" valueType="num">
                                      <p:cBhvr additive="base">
                                        <p:cTn id="28" dur="500"/>
                                        <p:tgtEl>
                                          <p:spTgt spid="29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95"/>
                                        </p:tgtEl>
                                        <p:attrNameLst>
                                          <p:attrName>style.visibility</p:attrName>
                                        </p:attrNameLst>
                                      </p:cBhvr>
                                      <p:to>
                                        <p:strVal val="visible"/>
                                      </p:to>
                                    </p:set>
                                    <p:anim calcmode="lin" valueType="num">
                                      <p:cBhvr additive="base">
                                        <p:cTn id="33" dur="500"/>
                                        <p:tgtEl>
                                          <p:spTgt spid="29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287"/>
                                        </p:tgtEl>
                                        <p:attrNameLst>
                                          <p:attrName>style.visibility</p:attrName>
                                        </p:attrNameLst>
                                      </p:cBhvr>
                                      <p:to>
                                        <p:strVal val="visible"/>
                                      </p:to>
                                    </p:set>
                                    <p:anim calcmode="lin" valueType="num">
                                      <p:cBhvr additive="base">
                                        <p:cTn id="38" dur="500"/>
                                        <p:tgtEl>
                                          <p:spTgt spid="2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graphicFrame>
        <p:nvGraphicFramePr>
          <p:cNvPr id="301" name="Google Shape;301;p8"/>
          <p:cNvGraphicFramePr/>
          <p:nvPr/>
        </p:nvGraphicFramePr>
        <p:xfrm>
          <a:off x="10289456" y="1907880"/>
          <a:ext cx="1814350" cy="3452510"/>
        </p:xfrm>
        <a:graphic>
          <a:graphicData uri="http://schemas.openxmlformats.org/drawingml/2006/table">
            <a:tbl>
              <a:tblPr>
                <a:noFill/>
                <a:tableStyleId>{5EC292D5-C1D8-48D4-8252-54DBB7D9572F}</a:tableStyleId>
              </a:tblPr>
              <a:tblGrid>
                <a:gridCol w="1814350">
                  <a:extLst>
                    <a:ext uri="{9D8B030D-6E8A-4147-A177-3AD203B41FA5}">
                      <a16:colId xmlns:a16="http://schemas.microsoft.com/office/drawing/2014/main" val="20000"/>
                    </a:ext>
                  </a:extLst>
                </a:gridCol>
              </a:tblGrid>
              <a:tr h="755050">
                <a:tc>
                  <a:txBody>
                    <a:bodyPr/>
                    <a:lstStyle/>
                    <a:p>
                      <a:pPr marL="0" marR="0" lvl="0" indent="0" algn="ctr" rtl="0">
                        <a:lnSpc>
                          <a:spcPct val="100000"/>
                        </a:lnSpc>
                        <a:spcBef>
                          <a:spcPts val="0"/>
                        </a:spcBef>
                        <a:spcAft>
                          <a:spcPts val="0"/>
                        </a:spcAft>
                        <a:buNone/>
                      </a:pPr>
                      <a:r>
                        <a:rPr lang="es-CO" sz="1600" u="none" strike="noStrike" cap="none">
                          <a:latin typeface="Century Gothic"/>
                          <a:ea typeface="Century Gothic"/>
                          <a:cs typeface="Century Gothic"/>
                          <a:sym typeface="Century Gothic"/>
                        </a:rPr>
                        <a:t>Evidencia de aprendizaje</a:t>
                      </a:r>
                      <a:endParaRPr/>
                    </a:p>
                  </a:txBody>
                  <a:tcPr marL="121925" marR="121925" marT="60950" marB="6095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548135"/>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2436000">
                <a:tc>
                  <a:txBody>
                    <a:bodyPr/>
                    <a:lstStyle/>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Reseña</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Informe </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Reporte</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Base de datos</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Encuesta</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Representación gráfica o modelo.</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Comentario crítico.</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Artículo</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Proyecto</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Recomendaciones</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Emisión de juicio</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Portafolio</a:t>
                      </a:r>
                      <a:endParaRPr sz="1300" b="0" i="0" u="none" strike="noStrike" cap="none" dirty="0">
                        <a:solidFill>
                          <a:schemeClr val="dk1"/>
                        </a:solidFill>
                        <a:latin typeface="Century Gothic"/>
                        <a:ea typeface="Century Gothic"/>
                        <a:cs typeface="Century Gothic"/>
                        <a:sym typeface="Century Gothic"/>
                      </a:endParaRPr>
                    </a:p>
                  </a:txBody>
                  <a:tcPr marL="121925" marR="121925" marT="60950" marB="60950">
                    <a:lnL w="12700" cap="flat" cmpd="sng">
                      <a:solidFill>
                        <a:srgbClr val="548135"/>
                      </a:solidFill>
                      <a:prstDash val="solid"/>
                      <a:round/>
                      <a:headEnd type="none" w="sm" len="sm"/>
                      <a:tailEnd type="none" w="sm" len="sm"/>
                    </a:lnL>
                    <a:lnR w="12700" cap="flat" cmpd="sng">
                      <a:solidFill>
                        <a:srgbClr val="548135"/>
                      </a:solidFill>
                      <a:prstDash val="solid"/>
                      <a:round/>
                      <a:headEnd type="none" w="sm" len="sm"/>
                      <a:tailEnd type="none" w="sm" len="sm"/>
                    </a:lnR>
                    <a:lnT w="12700" cap="flat" cmpd="sng">
                      <a:solidFill>
                        <a:srgbClr val="548135"/>
                      </a:solidFill>
                      <a:prstDash val="solid"/>
                      <a:round/>
                      <a:headEnd type="none" w="sm" len="sm"/>
                      <a:tailEnd type="none" w="sm" len="sm"/>
                    </a:lnT>
                    <a:lnB w="12700" cap="flat" cmpd="sng">
                      <a:solidFill>
                        <a:srgbClr val="548135"/>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sp>
        <p:nvSpPr>
          <p:cNvPr id="302" name="Google Shape;302;p8"/>
          <p:cNvSpPr/>
          <p:nvPr/>
        </p:nvSpPr>
        <p:spPr>
          <a:xfrm>
            <a:off x="1175656" y="410602"/>
            <a:ext cx="10484887" cy="107721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914241" marR="0" lvl="2" indent="0" algn="l" rtl="0">
              <a:spcBef>
                <a:spcPts val="0"/>
              </a:spcBef>
              <a:spcAft>
                <a:spcPts val="0"/>
              </a:spcAft>
              <a:buNone/>
            </a:pPr>
            <a:r>
              <a:rPr lang="es-CO" sz="1600" b="0" i="0" u="none" strike="noStrike" cap="none" dirty="0">
                <a:solidFill>
                  <a:schemeClr val="dk1"/>
                </a:solidFill>
                <a:latin typeface="Century Gothic"/>
                <a:ea typeface="Century Gothic"/>
                <a:cs typeface="Century Gothic"/>
                <a:sym typeface="Century Gothic"/>
              </a:rPr>
              <a:t>Es la utilización de las representaciones abstractas en casos particulares y concretos.</a:t>
            </a:r>
            <a:endParaRPr dirty="0"/>
          </a:p>
          <a:p>
            <a:pPr marL="1371362" marR="0" lvl="3" indent="0" algn="l" rtl="0">
              <a:spcBef>
                <a:spcPts val="0"/>
              </a:spcBef>
              <a:spcAft>
                <a:spcPts val="0"/>
              </a:spcAft>
              <a:buNone/>
            </a:pPr>
            <a:r>
              <a:rPr lang="es-CO" sz="1600" b="0" i="0" u="none" strike="noStrike" cap="none" dirty="0">
                <a:solidFill>
                  <a:schemeClr val="dk1"/>
                </a:solidFill>
                <a:latin typeface="Century Gothic"/>
                <a:ea typeface="Century Gothic"/>
                <a:cs typeface="Century Gothic"/>
                <a:sym typeface="Century Gothic"/>
              </a:rPr>
              <a:t>Resolver problemas mediante la aplicación de conocimiento, hechos o técnicas. </a:t>
            </a:r>
            <a:endParaRPr dirty="0"/>
          </a:p>
          <a:p>
            <a:pPr marL="1371362" marR="0" lvl="3" indent="0" algn="l" rtl="0">
              <a:spcBef>
                <a:spcPts val="0"/>
              </a:spcBef>
              <a:spcAft>
                <a:spcPts val="0"/>
              </a:spcAft>
              <a:buNone/>
            </a:pPr>
            <a:r>
              <a:rPr lang="es-CO" sz="1600" b="0" i="0" u="none" strike="noStrike" cap="none" dirty="0">
                <a:solidFill>
                  <a:schemeClr val="dk1"/>
                </a:solidFill>
                <a:latin typeface="Century Gothic"/>
                <a:ea typeface="Century Gothic"/>
                <a:cs typeface="Century Gothic"/>
                <a:sym typeface="Century Gothic"/>
              </a:rPr>
              <a:t>Supone la aplicación del pensamiento deductivo e inductivo. </a:t>
            </a:r>
            <a:endParaRPr dirty="0"/>
          </a:p>
          <a:p>
            <a:pPr marL="1371362" marR="0" lvl="3" indent="0" algn="l" rtl="0">
              <a:spcBef>
                <a:spcPts val="0"/>
              </a:spcBef>
              <a:spcAft>
                <a:spcPts val="0"/>
              </a:spcAft>
              <a:buNone/>
            </a:pPr>
            <a:r>
              <a:rPr lang="es-CO" sz="1600" b="0" i="0" u="none" strike="noStrike" cap="none" dirty="0">
                <a:solidFill>
                  <a:schemeClr val="dk1"/>
                </a:solidFill>
                <a:latin typeface="Century Gothic"/>
                <a:ea typeface="Century Gothic"/>
                <a:cs typeface="Century Gothic"/>
                <a:sym typeface="Century Gothic"/>
              </a:rPr>
              <a:t>Hacer uso de la información recibida y aprendida para solucionar problemas.</a:t>
            </a:r>
            <a:endParaRPr dirty="0"/>
          </a:p>
        </p:txBody>
      </p:sp>
      <p:grpSp>
        <p:nvGrpSpPr>
          <p:cNvPr id="303" name="Google Shape;303;p8"/>
          <p:cNvGrpSpPr/>
          <p:nvPr/>
        </p:nvGrpSpPr>
        <p:grpSpPr>
          <a:xfrm>
            <a:off x="211016" y="343679"/>
            <a:ext cx="2130250" cy="1145929"/>
            <a:chOff x="12242" y="296708"/>
            <a:chExt cx="2431930" cy="1237032"/>
          </a:xfrm>
        </p:grpSpPr>
        <p:sp>
          <p:nvSpPr>
            <p:cNvPr id="304" name="Google Shape;304;p8"/>
            <p:cNvSpPr/>
            <p:nvPr/>
          </p:nvSpPr>
          <p:spPr>
            <a:xfrm>
              <a:off x="806395" y="296708"/>
              <a:ext cx="843622" cy="840342"/>
            </a:xfrm>
            <a:prstGeom prst="ellipse">
              <a:avLst/>
            </a:prstGeom>
            <a:solidFill>
              <a:schemeClr val="accent1"/>
            </a:solidFill>
            <a:ln w="25400" cap="flat" cmpd="sng">
              <a:solidFill>
                <a:srgbClr val="4481B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CO" sz="4000" b="1">
                  <a:solidFill>
                    <a:schemeClr val="lt1"/>
                  </a:solidFill>
                  <a:latin typeface="Arial"/>
                  <a:ea typeface="Arial"/>
                  <a:cs typeface="Arial"/>
                  <a:sym typeface="Arial"/>
                </a:rPr>
                <a:t>5</a:t>
              </a:r>
              <a:endParaRPr sz="4000" b="1">
                <a:solidFill>
                  <a:schemeClr val="lt1"/>
                </a:solidFill>
                <a:latin typeface="Arial"/>
                <a:ea typeface="Arial"/>
                <a:cs typeface="Arial"/>
                <a:sym typeface="Arial"/>
              </a:endParaRPr>
            </a:p>
          </p:txBody>
        </p:sp>
        <p:sp>
          <p:nvSpPr>
            <p:cNvPr id="305" name="Google Shape;305;p8"/>
            <p:cNvSpPr txBox="1"/>
            <p:nvPr/>
          </p:nvSpPr>
          <p:spPr>
            <a:xfrm>
              <a:off x="12242" y="1035372"/>
              <a:ext cx="2431930" cy="498368"/>
            </a:xfrm>
            <a:prstGeom prst="rect">
              <a:avLst/>
            </a:prstGeom>
            <a:solidFill>
              <a:schemeClr val="accent1"/>
            </a:solidFill>
            <a:ln w="25400" cap="flat" cmpd="sng">
              <a:solidFill>
                <a:srgbClr val="4481B7"/>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CO" sz="2400" dirty="0">
                  <a:solidFill>
                    <a:schemeClr val="lt1"/>
                  </a:solidFill>
                  <a:latin typeface="Century Gothic"/>
                  <a:ea typeface="Century Gothic"/>
                  <a:cs typeface="Century Gothic"/>
                  <a:sym typeface="Century Gothic"/>
                </a:rPr>
                <a:t>Evaluar</a:t>
              </a:r>
              <a:endParaRPr sz="2400" dirty="0">
                <a:solidFill>
                  <a:schemeClr val="lt1"/>
                </a:solidFill>
                <a:latin typeface="Century Gothic"/>
                <a:ea typeface="Century Gothic"/>
                <a:cs typeface="Century Gothic"/>
                <a:sym typeface="Century Gothic"/>
              </a:endParaRPr>
            </a:p>
          </p:txBody>
        </p:sp>
      </p:grpSp>
      <p:graphicFrame>
        <p:nvGraphicFramePr>
          <p:cNvPr id="306" name="Google Shape;306;p8"/>
          <p:cNvGraphicFramePr/>
          <p:nvPr/>
        </p:nvGraphicFramePr>
        <p:xfrm>
          <a:off x="102801" y="1870258"/>
          <a:ext cx="2997050" cy="4447030"/>
        </p:xfrm>
        <a:graphic>
          <a:graphicData uri="http://schemas.openxmlformats.org/drawingml/2006/table">
            <a:tbl>
              <a:tblPr>
                <a:noFill/>
                <a:tableStyleId>{5EC292D5-C1D8-48D4-8252-54DBB7D9572F}</a:tableStyleId>
              </a:tblPr>
              <a:tblGrid>
                <a:gridCol w="2997050">
                  <a:extLst>
                    <a:ext uri="{9D8B030D-6E8A-4147-A177-3AD203B41FA5}">
                      <a16:colId xmlns:a16="http://schemas.microsoft.com/office/drawing/2014/main" val="20000"/>
                    </a:ext>
                  </a:extLst>
                </a:gridCol>
              </a:tblGrid>
              <a:tr h="584125">
                <a:tc>
                  <a:txBody>
                    <a:bodyPr/>
                    <a:lstStyle/>
                    <a:p>
                      <a:pPr marL="0" marR="0" lvl="0" indent="0" algn="ctr" rtl="0">
                        <a:lnSpc>
                          <a:spcPct val="100000"/>
                        </a:lnSpc>
                        <a:spcBef>
                          <a:spcPts val="0"/>
                        </a:spcBef>
                        <a:spcAft>
                          <a:spcPts val="0"/>
                        </a:spcAft>
                        <a:buNone/>
                      </a:pPr>
                      <a:r>
                        <a:rPr lang="es-CO" sz="1600" u="none" strike="noStrike" cap="none">
                          <a:latin typeface="Century Gothic"/>
                          <a:ea typeface="Century Gothic"/>
                          <a:cs typeface="Century Gothic"/>
                          <a:sym typeface="Century Gothic"/>
                        </a:rPr>
                        <a:t>Resultado de aprendizaje </a:t>
                      </a:r>
                      <a:endParaRPr/>
                    </a:p>
                    <a:p>
                      <a:pPr marL="0" marR="0" lvl="0" indent="0" algn="ctr" rtl="0">
                        <a:lnSpc>
                          <a:spcPct val="100000"/>
                        </a:lnSpc>
                        <a:spcBef>
                          <a:spcPts val="0"/>
                        </a:spcBef>
                        <a:spcAft>
                          <a:spcPts val="0"/>
                        </a:spcAft>
                        <a:buNone/>
                      </a:pPr>
                      <a:r>
                        <a:rPr lang="es-CO" sz="1600" u="none" strike="noStrike" cap="none">
                          <a:solidFill>
                            <a:srgbClr val="FEF1D1"/>
                          </a:solidFill>
                          <a:latin typeface="Century Gothic"/>
                          <a:ea typeface="Century Gothic"/>
                          <a:cs typeface="Century Gothic"/>
                          <a:sym typeface="Century Gothic"/>
                        </a:rPr>
                        <a:t>Nivel superior</a:t>
                      </a:r>
                      <a:endParaRPr sz="1600" u="none" strike="noStrike" cap="none">
                        <a:solidFill>
                          <a:srgbClr val="FEF1D1"/>
                        </a:solidFill>
                        <a:latin typeface="Century Gothic"/>
                        <a:ea typeface="Century Gothic"/>
                        <a:cs typeface="Century Gothic"/>
                        <a:sym typeface="Century Gothic"/>
                      </a:endParaRPr>
                    </a:p>
                  </a:txBody>
                  <a:tcPr marL="121925" marR="121925" marT="60950" marB="6095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548135"/>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837450">
                <a:tc>
                  <a:txBody>
                    <a:bodyPr/>
                    <a:lstStyle/>
                    <a:p>
                      <a:pPr marL="0" marR="0" lvl="0" indent="0" algn="l" rtl="0">
                        <a:lnSpc>
                          <a:spcPct val="100000"/>
                        </a:lnSpc>
                        <a:spcBef>
                          <a:spcPts val="0"/>
                        </a:spcBef>
                        <a:spcAft>
                          <a:spcPts val="0"/>
                        </a:spcAft>
                        <a:buNone/>
                      </a:pPr>
                      <a:r>
                        <a:rPr lang="es-CO" sz="1500" b="1" u="none" strike="noStrike" cap="none" dirty="0">
                          <a:latin typeface="Century Gothic"/>
                          <a:ea typeface="Century Gothic"/>
                          <a:cs typeface="Century Gothic"/>
                          <a:sym typeface="Century Gothic"/>
                        </a:rPr>
                        <a:t>Enfocados en la evaluación</a:t>
                      </a:r>
                      <a:endParaRPr sz="1500" b="1" u="none" strike="noStrike" cap="none" dirty="0">
                        <a:latin typeface="Century Gothic"/>
                        <a:ea typeface="Century Gothic"/>
                        <a:cs typeface="Century Gothic"/>
                        <a:sym typeface="Century Gothic"/>
                      </a:endParaRPr>
                    </a:p>
                  </a:txBody>
                  <a:tcPr marL="121925" marR="121925" marT="60950" marB="60950">
                    <a:lnL w="12700" cap="flat" cmpd="sng">
                      <a:solidFill>
                        <a:srgbClr val="548135"/>
                      </a:solidFill>
                      <a:prstDash val="solid"/>
                      <a:round/>
                      <a:headEnd type="none" w="sm" len="sm"/>
                      <a:tailEnd type="none" w="sm" len="sm"/>
                    </a:lnL>
                    <a:lnR w="12700" cap="flat" cmpd="sng">
                      <a:solidFill>
                        <a:srgbClr val="548135"/>
                      </a:solidFill>
                      <a:prstDash val="solid"/>
                      <a:round/>
                      <a:headEnd type="none" w="sm" len="sm"/>
                      <a:tailEnd type="none" w="sm" len="sm"/>
                    </a:lnR>
                    <a:lnT w="12700" cap="flat" cmpd="sng">
                      <a:solidFill>
                        <a:srgbClr val="548135"/>
                      </a:solidFill>
                      <a:prstDash val="solid"/>
                      <a:round/>
                      <a:headEnd type="none" w="sm" len="sm"/>
                      <a:tailEnd type="none" w="sm" len="sm"/>
                    </a:lnT>
                    <a:lnB w="12700" cap="flat" cmpd="sng">
                      <a:solidFill>
                        <a:srgbClr val="548135"/>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graphicFrame>
        <p:nvGraphicFramePr>
          <p:cNvPr id="307" name="Google Shape;307;p8"/>
          <p:cNvGraphicFramePr/>
          <p:nvPr/>
        </p:nvGraphicFramePr>
        <p:xfrm>
          <a:off x="3203398" y="1907880"/>
          <a:ext cx="1797550" cy="4343360"/>
        </p:xfrm>
        <a:graphic>
          <a:graphicData uri="http://schemas.openxmlformats.org/drawingml/2006/table">
            <a:tbl>
              <a:tblPr>
                <a:noFill/>
                <a:tableStyleId>{5EC292D5-C1D8-48D4-8252-54DBB7D9572F}</a:tableStyleId>
              </a:tblPr>
              <a:tblGrid>
                <a:gridCol w="1797550">
                  <a:extLst>
                    <a:ext uri="{9D8B030D-6E8A-4147-A177-3AD203B41FA5}">
                      <a16:colId xmlns:a16="http://schemas.microsoft.com/office/drawing/2014/main" val="20000"/>
                    </a:ext>
                  </a:extLst>
                </a:gridCol>
              </a:tblGrid>
              <a:tr h="818225">
                <a:tc>
                  <a:txBody>
                    <a:bodyPr/>
                    <a:lstStyle/>
                    <a:p>
                      <a:pPr marL="0" marR="0" lvl="0" indent="0" algn="ctr" rtl="0">
                        <a:lnSpc>
                          <a:spcPct val="100000"/>
                        </a:lnSpc>
                        <a:spcBef>
                          <a:spcPts val="0"/>
                        </a:spcBef>
                        <a:spcAft>
                          <a:spcPts val="0"/>
                        </a:spcAft>
                        <a:buClr>
                          <a:srgbClr val="000000"/>
                        </a:buClr>
                        <a:buSzPts val="1600"/>
                        <a:buFont typeface="Arial"/>
                        <a:buNone/>
                      </a:pPr>
                      <a:r>
                        <a:rPr lang="es-CO" sz="1600" u="none" strike="noStrike" cap="none">
                          <a:latin typeface="Century Gothic"/>
                          <a:ea typeface="Century Gothic"/>
                          <a:cs typeface="Century Gothic"/>
                          <a:sym typeface="Century Gothic"/>
                        </a:rPr>
                        <a:t>Estrategia o metodología de aprendizaje</a:t>
                      </a:r>
                      <a:endParaRPr sz="1600" u="none" strike="noStrike" cap="none">
                        <a:latin typeface="Century Gothic"/>
                        <a:ea typeface="Century Gothic"/>
                        <a:cs typeface="Century Gothic"/>
                        <a:sym typeface="Century Gothic"/>
                      </a:endParaRPr>
                    </a:p>
                  </a:txBody>
                  <a:tcPr marL="121925" marR="121925" marT="60950" marB="6095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548135"/>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2586150">
                <a:tc>
                  <a:txBody>
                    <a:bodyPr/>
                    <a:lstStyle/>
                    <a:p>
                      <a:pPr marL="0" marR="0" lvl="0" indent="0" algn="l" rtl="0">
                        <a:lnSpc>
                          <a:spcPct val="100000"/>
                        </a:lnSpc>
                        <a:spcBef>
                          <a:spcPts val="0"/>
                        </a:spcBef>
                        <a:spcAft>
                          <a:spcPts val="0"/>
                        </a:spcAft>
                        <a:buClr>
                          <a:srgbClr val="000000"/>
                        </a:buClr>
                        <a:buSzPts val="1300"/>
                        <a:buFont typeface="Arial"/>
                        <a:buNone/>
                      </a:pPr>
                      <a:r>
                        <a:rPr lang="es-CO" sz="1300" b="0" i="0" u="none" strike="noStrike" cap="none" dirty="0">
                          <a:solidFill>
                            <a:schemeClr val="dk1"/>
                          </a:solidFill>
                          <a:latin typeface="Century Gothic"/>
                          <a:ea typeface="Century Gothic"/>
                          <a:cs typeface="Century Gothic"/>
                          <a:sym typeface="Century Gothic"/>
                        </a:rPr>
                        <a:t>Aprendizaje basado en pensamiento de diseño,</a:t>
                      </a:r>
                      <a:endParaRPr dirty="0"/>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dirty="0">
                          <a:solidFill>
                            <a:schemeClr val="dk1"/>
                          </a:solidFill>
                          <a:latin typeface="Century Gothic"/>
                          <a:ea typeface="Century Gothic"/>
                          <a:cs typeface="Century Gothic"/>
                          <a:sym typeface="Century Gothic"/>
                        </a:rPr>
                        <a:t>Aprendizaje basado en juegos.</a:t>
                      </a:r>
                      <a:endParaRPr dirty="0"/>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dirty="0">
                          <a:solidFill>
                            <a:schemeClr val="dk1"/>
                          </a:solidFill>
                          <a:latin typeface="Century Gothic"/>
                          <a:ea typeface="Century Gothic"/>
                          <a:cs typeface="Century Gothic"/>
                          <a:sym typeface="Century Gothic"/>
                        </a:rPr>
                        <a:t>Aprendizaje basado en proyectos.</a:t>
                      </a:r>
                      <a:endParaRPr dirty="0"/>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dirty="0">
                          <a:solidFill>
                            <a:schemeClr val="dk1"/>
                          </a:solidFill>
                          <a:latin typeface="Century Gothic"/>
                          <a:ea typeface="Century Gothic"/>
                          <a:cs typeface="Century Gothic"/>
                          <a:sym typeface="Century Gothic"/>
                        </a:rPr>
                        <a:t>Aprendizaje basado en investigación.</a:t>
                      </a:r>
                      <a:endParaRPr dirty="0"/>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dirty="0">
                          <a:solidFill>
                            <a:schemeClr val="dk1"/>
                          </a:solidFill>
                          <a:latin typeface="Century Gothic"/>
                          <a:ea typeface="Century Gothic"/>
                          <a:cs typeface="Century Gothic"/>
                          <a:sym typeface="Century Gothic"/>
                        </a:rPr>
                        <a:t>Aprendizaje basado en retos.</a:t>
                      </a:r>
                      <a:endParaRPr dirty="0"/>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dirty="0">
                          <a:solidFill>
                            <a:schemeClr val="dk1"/>
                          </a:solidFill>
                          <a:latin typeface="Century Gothic"/>
                          <a:ea typeface="Century Gothic"/>
                          <a:cs typeface="Century Gothic"/>
                          <a:sym typeface="Century Gothic"/>
                        </a:rPr>
                        <a:t>Aprendizaje basado en servicio.</a:t>
                      </a:r>
                      <a:endParaRPr dirty="0"/>
                    </a:p>
                  </a:txBody>
                  <a:tcPr marL="121925" marR="121925" marT="60950" marB="60950">
                    <a:lnL w="12700" cap="flat" cmpd="sng">
                      <a:solidFill>
                        <a:srgbClr val="548135"/>
                      </a:solidFill>
                      <a:prstDash val="solid"/>
                      <a:round/>
                      <a:headEnd type="none" w="sm" len="sm"/>
                      <a:tailEnd type="none" w="sm" len="sm"/>
                    </a:lnL>
                    <a:lnR w="12700" cap="flat" cmpd="sng">
                      <a:solidFill>
                        <a:srgbClr val="548135"/>
                      </a:solidFill>
                      <a:prstDash val="solid"/>
                      <a:round/>
                      <a:headEnd type="none" w="sm" len="sm"/>
                      <a:tailEnd type="none" w="sm" len="sm"/>
                    </a:lnR>
                    <a:lnT w="12700" cap="flat" cmpd="sng">
                      <a:solidFill>
                        <a:srgbClr val="548135"/>
                      </a:solidFill>
                      <a:prstDash val="solid"/>
                      <a:round/>
                      <a:headEnd type="none" w="sm" len="sm"/>
                      <a:tailEnd type="none" w="sm" len="sm"/>
                    </a:lnT>
                    <a:lnB w="12700" cap="flat" cmpd="sng">
                      <a:solidFill>
                        <a:srgbClr val="548135"/>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graphicFrame>
        <p:nvGraphicFramePr>
          <p:cNvPr id="308" name="Google Shape;308;p8"/>
          <p:cNvGraphicFramePr/>
          <p:nvPr/>
        </p:nvGraphicFramePr>
        <p:xfrm>
          <a:off x="5149443" y="1907880"/>
          <a:ext cx="2353675" cy="4137905"/>
        </p:xfrm>
        <a:graphic>
          <a:graphicData uri="http://schemas.openxmlformats.org/drawingml/2006/table">
            <a:tbl>
              <a:tblPr>
                <a:noFill/>
                <a:tableStyleId>{5EC292D5-C1D8-48D4-8252-54DBB7D9572F}</a:tableStyleId>
              </a:tblPr>
              <a:tblGrid>
                <a:gridCol w="2353675">
                  <a:extLst>
                    <a:ext uri="{9D8B030D-6E8A-4147-A177-3AD203B41FA5}">
                      <a16:colId xmlns:a16="http://schemas.microsoft.com/office/drawing/2014/main" val="20000"/>
                    </a:ext>
                  </a:extLst>
                </a:gridCol>
              </a:tblGrid>
              <a:tr h="785125">
                <a:tc>
                  <a:txBody>
                    <a:bodyPr/>
                    <a:lstStyle/>
                    <a:p>
                      <a:pPr marL="0" marR="0" lvl="0" indent="0" algn="ctr" rtl="0">
                        <a:lnSpc>
                          <a:spcPct val="100000"/>
                        </a:lnSpc>
                        <a:spcBef>
                          <a:spcPts val="0"/>
                        </a:spcBef>
                        <a:spcAft>
                          <a:spcPts val="0"/>
                        </a:spcAft>
                        <a:buNone/>
                      </a:pPr>
                      <a:r>
                        <a:rPr lang="es-CO" sz="1600" u="none" strike="noStrike" cap="none">
                          <a:latin typeface="Century Gothic"/>
                          <a:ea typeface="Century Gothic"/>
                          <a:cs typeface="Century Gothic"/>
                          <a:sym typeface="Century Gothic"/>
                        </a:rPr>
                        <a:t>Técnica de evaluación</a:t>
                      </a:r>
                      <a:endParaRPr/>
                    </a:p>
                  </a:txBody>
                  <a:tcPr marL="121925" marR="121925" marT="60950" marB="6095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548135"/>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306575">
                <a:tc>
                  <a:txBody>
                    <a:bodyPr/>
                    <a:lstStyle/>
                    <a:p>
                      <a:pPr marL="0" marR="0" lvl="0" indent="0" algn="l" rtl="0">
                        <a:lnSpc>
                          <a:spcPct val="100000"/>
                        </a:lnSpc>
                        <a:spcBef>
                          <a:spcPts val="0"/>
                        </a:spcBef>
                        <a:spcAft>
                          <a:spcPts val="0"/>
                        </a:spcAft>
                        <a:buClr>
                          <a:srgbClr val="000000"/>
                        </a:buClr>
                        <a:buSzPts val="1400"/>
                        <a:buFont typeface="Arial"/>
                        <a:buNone/>
                      </a:pPr>
                      <a:r>
                        <a:rPr lang="es-CO" sz="1400" b="1" u="sng" strike="noStrike" cap="none" dirty="0">
                          <a:latin typeface="Century Gothic"/>
                          <a:ea typeface="Century Gothic"/>
                          <a:cs typeface="Century Gothic"/>
                          <a:sym typeface="Century Gothic"/>
                        </a:rPr>
                        <a:t>Técnicas de análisis de producciones  y </a:t>
                      </a:r>
                      <a:r>
                        <a:rPr lang="es-CO" sz="1400" b="1" u="sng" strike="noStrike" cap="none" dirty="0" err="1">
                          <a:latin typeface="Century Gothic"/>
                          <a:ea typeface="Century Gothic"/>
                          <a:cs typeface="Century Gothic"/>
                          <a:sym typeface="Century Gothic"/>
                        </a:rPr>
                        <a:t>analisis</a:t>
                      </a:r>
                      <a:r>
                        <a:rPr lang="es-CO" sz="1400" b="1" u="sng" strike="noStrike" cap="none" dirty="0">
                          <a:latin typeface="Century Gothic"/>
                          <a:ea typeface="Century Gothic"/>
                          <a:cs typeface="Century Gothic"/>
                          <a:sym typeface="Century Gothic"/>
                        </a:rPr>
                        <a:t> de desempeño</a:t>
                      </a:r>
                      <a:endParaRPr dirty="0"/>
                    </a:p>
                    <a:p>
                      <a:pPr marL="0" marR="0" lvl="0" indent="0" algn="l" rtl="0">
                        <a:lnSpc>
                          <a:spcPct val="100000"/>
                        </a:lnSpc>
                        <a:spcBef>
                          <a:spcPts val="0"/>
                        </a:spcBef>
                        <a:spcAft>
                          <a:spcPts val="0"/>
                        </a:spcAft>
                        <a:buClr>
                          <a:srgbClr val="000000"/>
                        </a:buClr>
                        <a:buSzPts val="1400"/>
                        <a:buFont typeface="Arial"/>
                        <a:buNone/>
                      </a:pPr>
                      <a:endParaRPr sz="1400" b="1" u="sng" strike="noStrike" cap="none" dirty="0"/>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dirty="0">
                          <a:solidFill>
                            <a:schemeClr val="dk1"/>
                          </a:solidFill>
                          <a:latin typeface="Century Gothic"/>
                          <a:ea typeface="Century Gothic"/>
                          <a:cs typeface="Century Gothic"/>
                          <a:sym typeface="Century Gothic"/>
                        </a:rPr>
                        <a:t>Ensayo argumentativo, artículo, estudios de caso, debate profundo, ponencia, elaboración de proyectos, simulaciones, visitas de campo, solución de problemas, en general actividades en donde el estudiante analice, juzgue y evalúe.</a:t>
                      </a:r>
                      <a:endParaRPr dirty="0"/>
                    </a:p>
                    <a:p>
                      <a:pPr marL="0" marR="0" lvl="0" indent="0" algn="l" rtl="0">
                        <a:lnSpc>
                          <a:spcPct val="100000"/>
                        </a:lnSpc>
                        <a:spcBef>
                          <a:spcPts val="0"/>
                        </a:spcBef>
                        <a:spcAft>
                          <a:spcPts val="0"/>
                        </a:spcAft>
                        <a:buNone/>
                      </a:pPr>
                      <a:endParaRPr sz="1300" b="0" i="0" u="none" strike="noStrike" cap="none" dirty="0">
                        <a:solidFill>
                          <a:schemeClr val="dk1"/>
                        </a:solidFill>
                        <a:latin typeface="Century Gothic"/>
                        <a:ea typeface="Century Gothic"/>
                        <a:cs typeface="Century Gothic"/>
                        <a:sym typeface="Century Gothic"/>
                      </a:endParaRPr>
                    </a:p>
                  </a:txBody>
                  <a:tcPr marL="121925" marR="121925" marT="60950" marB="60950">
                    <a:lnL w="12700" cap="flat" cmpd="sng">
                      <a:solidFill>
                        <a:srgbClr val="548135"/>
                      </a:solidFill>
                      <a:prstDash val="solid"/>
                      <a:round/>
                      <a:headEnd type="none" w="sm" len="sm"/>
                      <a:tailEnd type="none" w="sm" len="sm"/>
                    </a:lnL>
                    <a:lnR w="12700" cap="flat" cmpd="sng">
                      <a:solidFill>
                        <a:srgbClr val="548135"/>
                      </a:solidFill>
                      <a:prstDash val="solid"/>
                      <a:round/>
                      <a:headEnd type="none" w="sm" len="sm"/>
                      <a:tailEnd type="none" w="sm" len="sm"/>
                    </a:lnR>
                    <a:lnT w="12700" cap="flat" cmpd="sng">
                      <a:solidFill>
                        <a:srgbClr val="548135"/>
                      </a:solidFill>
                      <a:prstDash val="solid"/>
                      <a:round/>
                      <a:headEnd type="none" w="sm" len="sm"/>
                      <a:tailEnd type="none" w="sm" len="sm"/>
                    </a:lnT>
                    <a:lnB w="12700" cap="flat" cmpd="sng">
                      <a:solidFill>
                        <a:srgbClr val="548135"/>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graphicFrame>
        <p:nvGraphicFramePr>
          <p:cNvPr id="309" name="Google Shape;309;p8"/>
          <p:cNvGraphicFramePr/>
          <p:nvPr/>
        </p:nvGraphicFramePr>
        <p:xfrm>
          <a:off x="7621032" y="1907880"/>
          <a:ext cx="2550500" cy="3404375"/>
        </p:xfrm>
        <a:graphic>
          <a:graphicData uri="http://schemas.openxmlformats.org/drawingml/2006/table">
            <a:tbl>
              <a:tblPr>
                <a:noFill/>
                <a:tableStyleId>{5EC292D5-C1D8-48D4-8252-54DBB7D9572F}</a:tableStyleId>
              </a:tblPr>
              <a:tblGrid>
                <a:gridCol w="2550500">
                  <a:extLst>
                    <a:ext uri="{9D8B030D-6E8A-4147-A177-3AD203B41FA5}">
                      <a16:colId xmlns:a16="http://schemas.microsoft.com/office/drawing/2014/main" val="20000"/>
                    </a:ext>
                  </a:extLst>
                </a:gridCol>
              </a:tblGrid>
              <a:tr h="836100">
                <a:tc>
                  <a:txBody>
                    <a:bodyPr/>
                    <a:lstStyle/>
                    <a:p>
                      <a:pPr marL="0" marR="0" lvl="0" indent="0" algn="ctr" rtl="0">
                        <a:lnSpc>
                          <a:spcPct val="100000"/>
                        </a:lnSpc>
                        <a:spcBef>
                          <a:spcPts val="0"/>
                        </a:spcBef>
                        <a:spcAft>
                          <a:spcPts val="0"/>
                        </a:spcAft>
                        <a:buNone/>
                      </a:pPr>
                      <a:r>
                        <a:rPr lang="es-CO" sz="1600" u="none" strike="noStrike" cap="none">
                          <a:latin typeface="Century Gothic"/>
                          <a:ea typeface="Century Gothic"/>
                          <a:cs typeface="Century Gothic"/>
                          <a:sym typeface="Century Gothic"/>
                        </a:rPr>
                        <a:t>Instrumento de evaluación</a:t>
                      </a:r>
                      <a:endParaRPr/>
                    </a:p>
                  </a:txBody>
                  <a:tcPr marL="121925" marR="121925" marT="60950" marB="6095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548135"/>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2568275">
                <a:tc>
                  <a:txBody>
                    <a:bodyPr/>
                    <a:lstStyle/>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Listas de cotejo</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Escalas de observación</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Registro anecdótico</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Diario de clase</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Lista de cotejo para Portafolio</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Observación in situ</a:t>
                      </a:r>
                      <a:endParaRPr dirty="0"/>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dirty="0">
                          <a:solidFill>
                            <a:schemeClr val="dk1"/>
                          </a:solidFill>
                          <a:latin typeface="Century Gothic"/>
                          <a:ea typeface="Century Gothic"/>
                          <a:cs typeface="Century Gothic"/>
                          <a:sym typeface="Century Gothic"/>
                        </a:rPr>
                        <a:t>Ficha de Autoevaluación/entre pares/coevaluación/ agentes externos.</a:t>
                      </a:r>
                      <a:endParaRPr sz="1300" b="0" i="0" u="none" strike="noStrike" cap="none" dirty="0">
                        <a:solidFill>
                          <a:schemeClr val="dk1"/>
                        </a:solidFill>
                        <a:latin typeface="Century Gothic"/>
                        <a:ea typeface="Century Gothic"/>
                        <a:cs typeface="Century Gothic"/>
                        <a:sym typeface="Century Gothic"/>
                      </a:endParaRPr>
                    </a:p>
                  </a:txBody>
                  <a:tcPr marL="121925" marR="121925" marT="60950" marB="60950">
                    <a:lnL w="12700" cap="flat" cmpd="sng">
                      <a:solidFill>
                        <a:srgbClr val="548135"/>
                      </a:solidFill>
                      <a:prstDash val="solid"/>
                      <a:round/>
                      <a:headEnd type="none" w="sm" len="sm"/>
                      <a:tailEnd type="none" w="sm" len="sm"/>
                    </a:lnL>
                    <a:lnR w="12700" cap="flat" cmpd="sng">
                      <a:solidFill>
                        <a:srgbClr val="548135"/>
                      </a:solidFill>
                      <a:prstDash val="solid"/>
                      <a:round/>
                      <a:headEnd type="none" w="sm" len="sm"/>
                      <a:tailEnd type="none" w="sm" len="sm"/>
                    </a:lnR>
                    <a:lnT w="12700" cap="flat" cmpd="sng">
                      <a:solidFill>
                        <a:srgbClr val="548135"/>
                      </a:solidFill>
                      <a:prstDash val="solid"/>
                      <a:round/>
                      <a:headEnd type="none" w="sm" len="sm"/>
                      <a:tailEnd type="none" w="sm" len="sm"/>
                    </a:lnT>
                    <a:lnB w="12700" cap="flat" cmpd="sng">
                      <a:solidFill>
                        <a:srgbClr val="548135"/>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pic>
        <p:nvPicPr>
          <p:cNvPr id="310" name="Google Shape;310;p8"/>
          <p:cNvPicPr preferRelativeResize="0"/>
          <p:nvPr/>
        </p:nvPicPr>
        <p:blipFill rotWithShape="1">
          <a:blip r:embed="rId3">
            <a:alphaModFix/>
          </a:blip>
          <a:srcRect r="2660"/>
          <a:stretch/>
        </p:blipFill>
        <p:spPr>
          <a:xfrm>
            <a:off x="413502" y="2924070"/>
            <a:ext cx="2641390" cy="314190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3"/>
                                        </p:tgtEl>
                                        <p:attrNameLst>
                                          <p:attrName>style.visibility</p:attrName>
                                        </p:attrNameLst>
                                      </p:cBhvr>
                                      <p:to>
                                        <p:strVal val="visible"/>
                                      </p:to>
                                    </p:set>
                                    <p:animEffect transition="in" filter="fade">
                                      <p:cBhvr>
                                        <p:cTn id="7" dur="500"/>
                                        <p:tgtEl>
                                          <p:spTgt spid="303"/>
                                        </p:tgtEl>
                                      </p:cBhvr>
                                    </p:animEffect>
                                  </p:childTnLst>
                                </p:cTn>
                              </p:par>
                              <p:par>
                                <p:cTn id="8" presetID="10" presetClass="entr" presetSubtype="0" fill="hold" nodeType="withEffect">
                                  <p:stCondLst>
                                    <p:cond delay="0"/>
                                  </p:stCondLst>
                                  <p:childTnLst>
                                    <p:set>
                                      <p:cBhvr>
                                        <p:cTn id="9" dur="1" fill="hold">
                                          <p:stCondLst>
                                            <p:cond delay="0"/>
                                          </p:stCondLst>
                                        </p:cTn>
                                        <p:tgtEl>
                                          <p:spTgt spid="302"/>
                                        </p:tgtEl>
                                        <p:attrNameLst>
                                          <p:attrName>style.visibility</p:attrName>
                                        </p:attrNameLst>
                                      </p:cBhvr>
                                      <p:to>
                                        <p:strVal val="visible"/>
                                      </p:to>
                                    </p:set>
                                    <p:animEffect transition="in" filter="fade">
                                      <p:cBhvr>
                                        <p:cTn id="10" dur="500"/>
                                        <p:tgtEl>
                                          <p:spTgt spid="30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06"/>
                                        </p:tgtEl>
                                        <p:attrNameLst>
                                          <p:attrName>style.visibility</p:attrName>
                                        </p:attrNameLst>
                                      </p:cBhvr>
                                      <p:to>
                                        <p:strVal val="visible"/>
                                      </p:to>
                                    </p:set>
                                    <p:anim calcmode="lin" valueType="num">
                                      <p:cBhvr additive="base">
                                        <p:cTn id="15" dur="500"/>
                                        <p:tgtEl>
                                          <p:spTgt spid="306"/>
                                        </p:tgtEl>
                                        <p:attrNameLst>
                                          <p:attrName>ppt_y</p:attrName>
                                        </p:attrNameLst>
                                      </p:cBhvr>
                                      <p:tavLst>
                                        <p:tav tm="0">
                                          <p:val>
                                            <p:strVal val="#ppt_y+1"/>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10"/>
                                        </p:tgtEl>
                                        <p:attrNameLst>
                                          <p:attrName>style.visibility</p:attrName>
                                        </p:attrNameLst>
                                      </p:cBhvr>
                                      <p:to>
                                        <p:strVal val="visible"/>
                                      </p:to>
                                    </p:set>
                                    <p:anim calcmode="lin" valueType="num">
                                      <p:cBhvr additive="base">
                                        <p:cTn id="18" dur="500"/>
                                        <p:tgtEl>
                                          <p:spTgt spid="310"/>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07"/>
                                        </p:tgtEl>
                                        <p:attrNameLst>
                                          <p:attrName>style.visibility</p:attrName>
                                        </p:attrNameLst>
                                      </p:cBhvr>
                                      <p:to>
                                        <p:strVal val="visible"/>
                                      </p:to>
                                    </p:set>
                                    <p:anim calcmode="lin" valueType="num">
                                      <p:cBhvr additive="base">
                                        <p:cTn id="23" dur="500"/>
                                        <p:tgtEl>
                                          <p:spTgt spid="30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08"/>
                                        </p:tgtEl>
                                        <p:attrNameLst>
                                          <p:attrName>style.visibility</p:attrName>
                                        </p:attrNameLst>
                                      </p:cBhvr>
                                      <p:to>
                                        <p:strVal val="visible"/>
                                      </p:to>
                                    </p:set>
                                    <p:anim calcmode="lin" valueType="num">
                                      <p:cBhvr additive="base">
                                        <p:cTn id="28" dur="500"/>
                                        <p:tgtEl>
                                          <p:spTgt spid="30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09"/>
                                        </p:tgtEl>
                                        <p:attrNameLst>
                                          <p:attrName>style.visibility</p:attrName>
                                        </p:attrNameLst>
                                      </p:cBhvr>
                                      <p:to>
                                        <p:strVal val="visible"/>
                                      </p:to>
                                    </p:set>
                                    <p:anim calcmode="lin" valueType="num">
                                      <p:cBhvr additive="base">
                                        <p:cTn id="33" dur="500"/>
                                        <p:tgtEl>
                                          <p:spTgt spid="30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01"/>
                                        </p:tgtEl>
                                        <p:attrNameLst>
                                          <p:attrName>style.visibility</p:attrName>
                                        </p:attrNameLst>
                                      </p:cBhvr>
                                      <p:to>
                                        <p:strVal val="visible"/>
                                      </p:to>
                                    </p:set>
                                    <p:anim calcmode="lin" valueType="num">
                                      <p:cBhvr additive="base">
                                        <p:cTn id="38" dur="500"/>
                                        <p:tgtEl>
                                          <p:spTgt spid="3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graphicFrame>
        <p:nvGraphicFramePr>
          <p:cNvPr id="315" name="Google Shape;315;p9"/>
          <p:cNvGraphicFramePr/>
          <p:nvPr/>
        </p:nvGraphicFramePr>
        <p:xfrm>
          <a:off x="10289456" y="1878603"/>
          <a:ext cx="1814350" cy="4046870"/>
        </p:xfrm>
        <a:graphic>
          <a:graphicData uri="http://schemas.openxmlformats.org/drawingml/2006/table">
            <a:tbl>
              <a:tblPr>
                <a:noFill/>
                <a:tableStyleId>{5EC292D5-C1D8-48D4-8252-54DBB7D9572F}</a:tableStyleId>
              </a:tblPr>
              <a:tblGrid>
                <a:gridCol w="1814350">
                  <a:extLst>
                    <a:ext uri="{9D8B030D-6E8A-4147-A177-3AD203B41FA5}">
                      <a16:colId xmlns:a16="http://schemas.microsoft.com/office/drawing/2014/main" val="20000"/>
                    </a:ext>
                  </a:extLst>
                </a:gridCol>
              </a:tblGrid>
              <a:tr h="755050">
                <a:tc>
                  <a:txBody>
                    <a:bodyPr/>
                    <a:lstStyle/>
                    <a:p>
                      <a:pPr marL="0" marR="0" lvl="0" indent="0" algn="ctr" rtl="0">
                        <a:lnSpc>
                          <a:spcPct val="100000"/>
                        </a:lnSpc>
                        <a:spcBef>
                          <a:spcPts val="0"/>
                        </a:spcBef>
                        <a:spcAft>
                          <a:spcPts val="0"/>
                        </a:spcAft>
                        <a:buNone/>
                      </a:pPr>
                      <a:r>
                        <a:rPr lang="es-CO" sz="1600" u="none" strike="noStrike" cap="none">
                          <a:latin typeface="Century Gothic"/>
                          <a:ea typeface="Century Gothic"/>
                          <a:cs typeface="Century Gothic"/>
                          <a:sym typeface="Century Gothic"/>
                        </a:rPr>
                        <a:t>Evidencia de aprendizaje</a:t>
                      </a:r>
                      <a:endParaRPr/>
                    </a:p>
                  </a:txBody>
                  <a:tcPr marL="121925" marR="121925" marT="60950" marB="6095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548135"/>
                      </a:solidFill>
                      <a:prstDash val="solid"/>
                      <a:round/>
                      <a:headEnd type="none" w="sm" len="sm"/>
                      <a:tailEnd type="none" w="sm" len="sm"/>
                    </a:lnB>
                    <a:solidFill>
                      <a:srgbClr val="5B788F"/>
                    </a:solidFill>
                  </a:tcPr>
                </a:tc>
                <a:extLst>
                  <a:ext uri="{0D108BD9-81ED-4DB2-BD59-A6C34878D82A}">
                    <a16:rowId xmlns:a16="http://schemas.microsoft.com/office/drawing/2014/main" val="10000"/>
                  </a:ext>
                </a:extLst>
              </a:tr>
              <a:tr h="2436000">
                <a:tc>
                  <a:txBody>
                    <a:bodyPr/>
                    <a:lstStyle/>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Anuncio</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Película</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Plan de negocio</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Proyecto de innovación</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Historia</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Producto audiovisual</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Prototipo</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Documental</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Demostración </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Artículo</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Ponencia</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Modelado</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Maquetas</a:t>
                      </a:r>
                      <a:endParaRPr dirty="0"/>
                    </a:p>
                    <a:p>
                      <a:pPr marL="0" marR="0" lvl="0" indent="0" algn="l" rtl="0">
                        <a:lnSpc>
                          <a:spcPct val="100000"/>
                        </a:lnSpc>
                        <a:spcBef>
                          <a:spcPts val="0"/>
                        </a:spcBef>
                        <a:spcAft>
                          <a:spcPts val="0"/>
                        </a:spcAft>
                        <a:buNone/>
                      </a:pPr>
                      <a:endParaRPr sz="1300" b="0" i="0" u="none" strike="noStrike" cap="none" dirty="0">
                        <a:solidFill>
                          <a:schemeClr val="dk1"/>
                        </a:solidFill>
                        <a:latin typeface="Century Gothic"/>
                        <a:ea typeface="Century Gothic"/>
                        <a:cs typeface="Century Gothic"/>
                        <a:sym typeface="Century Gothic"/>
                      </a:endParaRPr>
                    </a:p>
                  </a:txBody>
                  <a:tcPr marL="121925" marR="121925" marT="60950" marB="60950">
                    <a:lnL w="12700" cap="flat" cmpd="sng">
                      <a:solidFill>
                        <a:srgbClr val="548135"/>
                      </a:solidFill>
                      <a:prstDash val="solid"/>
                      <a:round/>
                      <a:headEnd type="none" w="sm" len="sm"/>
                      <a:tailEnd type="none" w="sm" len="sm"/>
                    </a:lnL>
                    <a:lnR w="12700" cap="flat" cmpd="sng">
                      <a:solidFill>
                        <a:srgbClr val="548135"/>
                      </a:solidFill>
                      <a:prstDash val="solid"/>
                      <a:round/>
                      <a:headEnd type="none" w="sm" len="sm"/>
                      <a:tailEnd type="none" w="sm" len="sm"/>
                    </a:lnR>
                    <a:lnT w="12700" cap="flat" cmpd="sng">
                      <a:solidFill>
                        <a:srgbClr val="548135"/>
                      </a:solidFill>
                      <a:prstDash val="solid"/>
                      <a:round/>
                      <a:headEnd type="none" w="sm" len="sm"/>
                      <a:tailEnd type="none" w="sm" len="sm"/>
                    </a:lnT>
                    <a:lnB w="12700" cap="flat" cmpd="sng">
                      <a:solidFill>
                        <a:srgbClr val="548135"/>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sp>
        <p:nvSpPr>
          <p:cNvPr id="316" name="Google Shape;316;p9"/>
          <p:cNvSpPr/>
          <p:nvPr/>
        </p:nvSpPr>
        <p:spPr>
          <a:xfrm>
            <a:off x="1175656" y="410602"/>
            <a:ext cx="10484887" cy="1092607"/>
          </a:xfrm>
          <a:prstGeom prst="rec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t" anchorCtr="0">
            <a:spAutoFit/>
          </a:bodyPr>
          <a:lstStyle/>
          <a:p>
            <a:pPr marL="1371362" marR="0" lvl="3" indent="0" algn="l" rtl="0">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Desarrollo de la capacidad creativa, supone originalidad y capacidad para derivar elementos de muchas fuentes y combinarlos en una nueva estructura. Habilidad para organizar elementos y partes de una información, con el fin de generar otra nueva y diferente a la aprendida.</a:t>
            </a:r>
            <a:endParaRPr dirty="0"/>
          </a:p>
          <a:p>
            <a:pPr marL="1371362" marR="0" lvl="3" indent="0" algn="l" rtl="0">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Recopilar información de una manera diferente combinando sus elementos en un nuevo modelo o proponer soluciones alternativas.</a:t>
            </a:r>
            <a:endParaRPr sz="1300" b="0" i="0" u="none" strike="noStrike" cap="none" dirty="0">
              <a:solidFill>
                <a:schemeClr val="dk1"/>
              </a:solidFill>
              <a:latin typeface="Century Gothic"/>
              <a:ea typeface="Century Gothic"/>
              <a:cs typeface="Century Gothic"/>
              <a:sym typeface="Century Gothic"/>
            </a:endParaRPr>
          </a:p>
        </p:txBody>
      </p:sp>
      <p:grpSp>
        <p:nvGrpSpPr>
          <p:cNvPr id="317" name="Google Shape;317;p9"/>
          <p:cNvGrpSpPr/>
          <p:nvPr/>
        </p:nvGrpSpPr>
        <p:grpSpPr>
          <a:xfrm>
            <a:off x="211016" y="343679"/>
            <a:ext cx="2130250" cy="1145929"/>
            <a:chOff x="12242" y="296708"/>
            <a:chExt cx="2431930" cy="1237032"/>
          </a:xfrm>
        </p:grpSpPr>
        <p:sp>
          <p:nvSpPr>
            <p:cNvPr id="318" name="Google Shape;318;p9"/>
            <p:cNvSpPr/>
            <p:nvPr/>
          </p:nvSpPr>
          <p:spPr>
            <a:xfrm>
              <a:off x="806395" y="296708"/>
              <a:ext cx="843622" cy="840342"/>
            </a:xfrm>
            <a:prstGeom prst="ellipse">
              <a:avLst/>
            </a:prstGeom>
            <a:solidFill>
              <a:schemeClr val="accent3"/>
            </a:solidFill>
            <a:ln w="25400" cap="flat" cmpd="sng">
              <a:solidFill>
                <a:srgbClr val="61748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CO" sz="4000" b="1" dirty="0">
                  <a:solidFill>
                    <a:schemeClr val="lt1"/>
                  </a:solidFill>
                  <a:latin typeface="Arial"/>
                  <a:ea typeface="Arial"/>
                  <a:cs typeface="Arial"/>
                  <a:sym typeface="Arial"/>
                </a:rPr>
                <a:t>6</a:t>
              </a:r>
              <a:endParaRPr sz="4000" b="1" dirty="0">
                <a:solidFill>
                  <a:schemeClr val="lt1"/>
                </a:solidFill>
                <a:latin typeface="Arial"/>
                <a:ea typeface="Arial"/>
                <a:cs typeface="Arial"/>
                <a:sym typeface="Arial"/>
              </a:endParaRPr>
            </a:p>
          </p:txBody>
        </p:sp>
        <p:sp>
          <p:nvSpPr>
            <p:cNvPr id="319" name="Google Shape;319;p9"/>
            <p:cNvSpPr txBox="1"/>
            <p:nvPr/>
          </p:nvSpPr>
          <p:spPr>
            <a:xfrm>
              <a:off x="12242" y="1035372"/>
              <a:ext cx="2431930" cy="498368"/>
            </a:xfrm>
            <a:prstGeom prst="rect">
              <a:avLst/>
            </a:prstGeom>
            <a:solidFill>
              <a:schemeClr val="accent3"/>
            </a:solidFill>
            <a:ln w="25400" cap="flat" cmpd="sng">
              <a:solidFill>
                <a:srgbClr val="61748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CO" sz="2400" dirty="0">
                  <a:solidFill>
                    <a:schemeClr val="lt1"/>
                  </a:solidFill>
                  <a:latin typeface="Century Gothic"/>
                  <a:ea typeface="Century Gothic"/>
                  <a:cs typeface="Century Gothic"/>
                  <a:sym typeface="Century Gothic"/>
                </a:rPr>
                <a:t>Crear</a:t>
              </a:r>
              <a:endParaRPr sz="2400" dirty="0">
                <a:solidFill>
                  <a:schemeClr val="lt1"/>
                </a:solidFill>
                <a:latin typeface="Century Gothic"/>
                <a:ea typeface="Century Gothic"/>
                <a:cs typeface="Century Gothic"/>
                <a:sym typeface="Century Gothic"/>
              </a:endParaRPr>
            </a:p>
          </p:txBody>
        </p:sp>
      </p:grpSp>
      <p:graphicFrame>
        <p:nvGraphicFramePr>
          <p:cNvPr id="320" name="Google Shape;320;p9"/>
          <p:cNvGraphicFramePr/>
          <p:nvPr/>
        </p:nvGraphicFramePr>
        <p:xfrm>
          <a:off x="102801" y="1870258"/>
          <a:ext cx="2997050" cy="4447030"/>
        </p:xfrm>
        <a:graphic>
          <a:graphicData uri="http://schemas.openxmlformats.org/drawingml/2006/table">
            <a:tbl>
              <a:tblPr>
                <a:noFill/>
                <a:tableStyleId>{5EC292D5-C1D8-48D4-8252-54DBB7D9572F}</a:tableStyleId>
              </a:tblPr>
              <a:tblGrid>
                <a:gridCol w="2997050">
                  <a:extLst>
                    <a:ext uri="{9D8B030D-6E8A-4147-A177-3AD203B41FA5}">
                      <a16:colId xmlns:a16="http://schemas.microsoft.com/office/drawing/2014/main" val="20000"/>
                    </a:ext>
                  </a:extLst>
                </a:gridCol>
              </a:tblGrid>
              <a:tr h="584125">
                <a:tc>
                  <a:txBody>
                    <a:bodyPr/>
                    <a:lstStyle/>
                    <a:p>
                      <a:pPr marL="0" marR="0" lvl="0" indent="0" algn="ctr" rtl="0">
                        <a:lnSpc>
                          <a:spcPct val="100000"/>
                        </a:lnSpc>
                        <a:spcBef>
                          <a:spcPts val="0"/>
                        </a:spcBef>
                        <a:spcAft>
                          <a:spcPts val="0"/>
                        </a:spcAft>
                        <a:buNone/>
                      </a:pPr>
                      <a:r>
                        <a:rPr lang="es-CO" sz="1600" u="none" strike="noStrike" cap="none">
                          <a:latin typeface="Century Gothic"/>
                          <a:ea typeface="Century Gothic"/>
                          <a:cs typeface="Century Gothic"/>
                          <a:sym typeface="Century Gothic"/>
                        </a:rPr>
                        <a:t>Resultado de aprendizaje </a:t>
                      </a:r>
                      <a:endParaRPr/>
                    </a:p>
                    <a:p>
                      <a:pPr marL="0" marR="0" lvl="0" indent="0" algn="ctr" rtl="0">
                        <a:lnSpc>
                          <a:spcPct val="100000"/>
                        </a:lnSpc>
                        <a:spcBef>
                          <a:spcPts val="0"/>
                        </a:spcBef>
                        <a:spcAft>
                          <a:spcPts val="0"/>
                        </a:spcAft>
                        <a:buNone/>
                      </a:pPr>
                      <a:r>
                        <a:rPr lang="es-CO" sz="1600" u="none" strike="noStrike" cap="none">
                          <a:solidFill>
                            <a:srgbClr val="FEF1D1"/>
                          </a:solidFill>
                          <a:latin typeface="Century Gothic"/>
                          <a:ea typeface="Century Gothic"/>
                          <a:cs typeface="Century Gothic"/>
                          <a:sym typeface="Century Gothic"/>
                        </a:rPr>
                        <a:t>Nivel superior</a:t>
                      </a:r>
                      <a:endParaRPr sz="1600" u="none" strike="noStrike" cap="none">
                        <a:solidFill>
                          <a:srgbClr val="FEF1D1"/>
                        </a:solidFill>
                        <a:latin typeface="Century Gothic"/>
                        <a:ea typeface="Century Gothic"/>
                        <a:cs typeface="Century Gothic"/>
                        <a:sym typeface="Century Gothic"/>
                      </a:endParaRPr>
                    </a:p>
                  </a:txBody>
                  <a:tcPr marL="121925" marR="121925" marT="60950" marB="6095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548135"/>
                      </a:solidFill>
                      <a:prstDash val="solid"/>
                      <a:round/>
                      <a:headEnd type="none" w="sm" len="sm"/>
                      <a:tailEnd type="none" w="sm" len="sm"/>
                    </a:lnB>
                    <a:solidFill>
                      <a:srgbClr val="5B788F"/>
                    </a:solidFill>
                  </a:tcPr>
                </a:tc>
                <a:extLst>
                  <a:ext uri="{0D108BD9-81ED-4DB2-BD59-A6C34878D82A}">
                    <a16:rowId xmlns:a16="http://schemas.microsoft.com/office/drawing/2014/main" val="10000"/>
                  </a:ext>
                </a:extLst>
              </a:tr>
              <a:tr h="3837450">
                <a:tc>
                  <a:txBody>
                    <a:bodyPr/>
                    <a:lstStyle/>
                    <a:p>
                      <a:pPr marL="0" marR="0" lvl="0" indent="0" algn="l" rtl="0">
                        <a:lnSpc>
                          <a:spcPct val="100000"/>
                        </a:lnSpc>
                        <a:spcBef>
                          <a:spcPts val="0"/>
                        </a:spcBef>
                        <a:spcAft>
                          <a:spcPts val="0"/>
                        </a:spcAft>
                        <a:buNone/>
                      </a:pPr>
                      <a:r>
                        <a:rPr lang="es-CO" sz="1500" b="1" u="none" strike="noStrike" cap="none" dirty="0">
                          <a:latin typeface="Century Gothic"/>
                          <a:ea typeface="Century Gothic"/>
                          <a:cs typeface="Century Gothic"/>
                          <a:sym typeface="Century Gothic"/>
                        </a:rPr>
                        <a:t>Enfocados en la creación</a:t>
                      </a:r>
                      <a:endParaRPr sz="1500" b="1" u="none" strike="noStrike" cap="none" dirty="0">
                        <a:latin typeface="Century Gothic"/>
                        <a:ea typeface="Century Gothic"/>
                        <a:cs typeface="Century Gothic"/>
                        <a:sym typeface="Century Gothic"/>
                      </a:endParaRPr>
                    </a:p>
                  </a:txBody>
                  <a:tcPr marL="121925" marR="121925" marT="60950" marB="60950">
                    <a:lnL w="12700" cap="flat" cmpd="sng">
                      <a:solidFill>
                        <a:srgbClr val="548135"/>
                      </a:solidFill>
                      <a:prstDash val="solid"/>
                      <a:round/>
                      <a:headEnd type="none" w="sm" len="sm"/>
                      <a:tailEnd type="none" w="sm" len="sm"/>
                    </a:lnL>
                    <a:lnR w="12700" cap="flat" cmpd="sng">
                      <a:solidFill>
                        <a:srgbClr val="548135"/>
                      </a:solidFill>
                      <a:prstDash val="solid"/>
                      <a:round/>
                      <a:headEnd type="none" w="sm" len="sm"/>
                      <a:tailEnd type="none" w="sm" len="sm"/>
                    </a:lnR>
                    <a:lnT w="12700" cap="flat" cmpd="sng">
                      <a:solidFill>
                        <a:srgbClr val="548135"/>
                      </a:solidFill>
                      <a:prstDash val="solid"/>
                      <a:round/>
                      <a:headEnd type="none" w="sm" len="sm"/>
                      <a:tailEnd type="none" w="sm" len="sm"/>
                    </a:lnT>
                    <a:lnB w="12700" cap="flat" cmpd="sng">
                      <a:solidFill>
                        <a:srgbClr val="548135"/>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graphicFrame>
        <p:nvGraphicFramePr>
          <p:cNvPr id="321" name="Google Shape;321;p9"/>
          <p:cNvGraphicFramePr/>
          <p:nvPr/>
        </p:nvGraphicFramePr>
        <p:xfrm>
          <a:off x="3172810" y="1922087"/>
          <a:ext cx="1797550" cy="4343360"/>
        </p:xfrm>
        <a:graphic>
          <a:graphicData uri="http://schemas.openxmlformats.org/drawingml/2006/table">
            <a:tbl>
              <a:tblPr>
                <a:noFill/>
                <a:tableStyleId>{5EC292D5-C1D8-48D4-8252-54DBB7D9572F}</a:tableStyleId>
              </a:tblPr>
              <a:tblGrid>
                <a:gridCol w="1797550">
                  <a:extLst>
                    <a:ext uri="{9D8B030D-6E8A-4147-A177-3AD203B41FA5}">
                      <a16:colId xmlns:a16="http://schemas.microsoft.com/office/drawing/2014/main" val="20000"/>
                    </a:ext>
                  </a:extLst>
                </a:gridCol>
              </a:tblGrid>
              <a:tr h="818225">
                <a:tc>
                  <a:txBody>
                    <a:bodyPr/>
                    <a:lstStyle/>
                    <a:p>
                      <a:pPr marL="0" marR="0" lvl="0" indent="0" algn="ctr" rtl="0">
                        <a:lnSpc>
                          <a:spcPct val="100000"/>
                        </a:lnSpc>
                        <a:spcBef>
                          <a:spcPts val="0"/>
                        </a:spcBef>
                        <a:spcAft>
                          <a:spcPts val="0"/>
                        </a:spcAft>
                        <a:buClr>
                          <a:srgbClr val="000000"/>
                        </a:buClr>
                        <a:buSzPts val="1600"/>
                        <a:buFont typeface="Arial"/>
                        <a:buNone/>
                      </a:pPr>
                      <a:r>
                        <a:rPr lang="es-CO" sz="1600" u="none" strike="noStrike" cap="none">
                          <a:latin typeface="Century Gothic"/>
                          <a:ea typeface="Century Gothic"/>
                          <a:cs typeface="Century Gothic"/>
                          <a:sym typeface="Century Gothic"/>
                        </a:rPr>
                        <a:t>Estrategia o metodología de aprendizaje</a:t>
                      </a:r>
                      <a:endParaRPr sz="1600" u="none" strike="noStrike" cap="none">
                        <a:latin typeface="Century Gothic"/>
                        <a:ea typeface="Century Gothic"/>
                        <a:cs typeface="Century Gothic"/>
                        <a:sym typeface="Century Gothic"/>
                      </a:endParaRPr>
                    </a:p>
                  </a:txBody>
                  <a:tcPr marL="121925" marR="121925" marT="60950" marB="6095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548135"/>
                      </a:solidFill>
                      <a:prstDash val="solid"/>
                      <a:round/>
                      <a:headEnd type="none" w="sm" len="sm"/>
                      <a:tailEnd type="none" w="sm" len="sm"/>
                    </a:lnB>
                    <a:solidFill>
                      <a:srgbClr val="5B788F"/>
                    </a:solidFill>
                  </a:tcPr>
                </a:tc>
                <a:extLst>
                  <a:ext uri="{0D108BD9-81ED-4DB2-BD59-A6C34878D82A}">
                    <a16:rowId xmlns:a16="http://schemas.microsoft.com/office/drawing/2014/main" val="10000"/>
                  </a:ext>
                </a:extLst>
              </a:tr>
              <a:tr h="2586150">
                <a:tc>
                  <a:txBody>
                    <a:bodyPr/>
                    <a:lstStyle/>
                    <a:p>
                      <a:pPr marL="0" marR="0" lvl="0" indent="0" algn="l" rtl="0">
                        <a:lnSpc>
                          <a:spcPct val="100000"/>
                        </a:lnSpc>
                        <a:spcBef>
                          <a:spcPts val="0"/>
                        </a:spcBef>
                        <a:spcAft>
                          <a:spcPts val="0"/>
                        </a:spcAft>
                        <a:buClr>
                          <a:srgbClr val="000000"/>
                        </a:buClr>
                        <a:buSzPts val="1300"/>
                        <a:buFont typeface="Arial"/>
                        <a:buNone/>
                      </a:pPr>
                      <a:r>
                        <a:rPr lang="es-CO" sz="1300" b="0" i="0" u="none" strike="noStrike" cap="none" dirty="0">
                          <a:solidFill>
                            <a:schemeClr val="dk1"/>
                          </a:solidFill>
                          <a:latin typeface="Century Gothic"/>
                          <a:ea typeface="Century Gothic"/>
                          <a:cs typeface="Century Gothic"/>
                          <a:sym typeface="Century Gothic"/>
                        </a:rPr>
                        <a:t>Aprendizaje basado en pensamiento de diseño,</a:t>
                      </a:r>
                      <a:endParaRPr dirty="0"/>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dirty="0">
                          <a:solidFill>
                            <a:schemeClr val="dk1"/>
                          </a:solidFill>
                          <a:latin typeface="Century Gothic"/>
                          <a:ea typeface="Century Gothic"/>
                          <a:cs typeface="Century Gothic"/>
                          <a:sym typeface="Century Gothic"/>
                        </a:rPr>
                        <a:t>Aprendizaje basado en juegos.</a:t>
                      </a:r>
                      <a:endParaRPr dirty="0"/>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dirty="0">
                          <a:solidFill>
                            <a:schemeClr val="dk1"/>
                          </a:solidFill>
                          <a:latin typeface="Century Gothic"/>
                          <a:ea typeface="Century Gothic"/>
                          <a:cs typeface="Century Gothic"/>
                          <a:sym typeface="Century Gothic"/>
                        </a:rPr>
                        <a:t>Aprendizaje basado en proyectos.</a:t>
                      </a:r>
                      <a:endParaRPr dirty="0"/>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dirty="0">
                          <a:solidFill>
                            <a:schemeClr val="dk1"/>
                          </a:solidFill>
                          <a:latin typeface="Century Gothic"/>
                          <a:ea typeface="Century Gothic"/>
                          <a:cs typeface="Century Gothic"/>
                          <a:sym typeface="Century Gothic"/>
                        </a:rPr>
                        <a:t>Aprendizaje basado en investigación.</a:t>
                      </a:r>
                      <a:endParaRPr dirty="0"/>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dirty="0">
                          <a:solidFill>
                            <a:schemeClr val="dk1"/>
                          </a:solidFill>
                          <a:latin typeface="Century Gothic"/>
                          <a:ea typeface="Century Gothic"/>
                          <a:cs typeface="Century Gothic"/>
                          <a:sym typeface="Century Gothic"/>
                        </a:rPr>
                        <a:t>Aprendizaje basado en retos.</a:t>
                      </a:r>
                      <a:endParaRPr dirty="0"/>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dirty="0">
                          <a:solidFill>
                            <a:schemeClr val="dk1"/>
                          </a:solidFill>
                          <a:latin typeface="Century Gothic"/>
                          <a:ea typeface="Century Gothic"/>
                          <a:cs typeface="Century Gothic"/>
                          <a:sym typeface="Century Gothic"/>
                        </a:rPr>
                        <a:t>Aprendizaje basado en servicio.</a:t>
                      </a:r>
                      <a:endParaRPr dirty="0"/>
                    </a:p>
                  </a:txBody>
                  <a:tcPr marL="121925" marR="121925" marT="60950" marB="60950">
                    <a:lnL w="12700" cap="flat" cmpd="sng">
                      <a:solidFill>
                        <a:srgbClr val="548135"/>
                      </a:solidFill>
                      <a:prstDash val="solid"/>
                      <a:round/>
                      <a:headEnd type="none" w="sm" len="sm"/>
                      <a:tailEnd type="none" w="sm" len="sm"/>
                    </a:lnL>
                    <a:lnR w="12700" cap="flat" cmpd="sng">
                      <a:solidFill>
                        <a:srgbClr val="548135"/>
                      </a:solidFill>
                      <a:prstDash val="solid"/>
                      <a:round/>
                      <a:headEnd type="none" w="sm" len="sm"/>
                      <a:tailEnd type="none" w="sm" len="sm"/>
                    </a:lnR>
                    <a:lnT w="12700" cap="flat" cmpd="sng">
                      <a:solidFill>
                        <a:srgbClr val="548135"/>
                      </a:solidFill>
                      <a:prstDash val="solid"/>
                      <a:round/>
                      <a:headEnd type="none" w="sm" len="sm"/>
                      <a:tailEnd type="none" w="sm" len="sm"/>
                    </a:lnT>
                    <a:lnB w="12700" cap="flat" cmpd="sng">
                      <a:solidFill>
                        <a:srgbClr val="548135"/>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graphicFrame>
        <p:nvGraphicFramePr>
          <p:cNvPr id="322" name="Google Shape;322;p9"/>
          <p:cNvGraphicFramePr/>
          <p:nvPr/>
        </p:nvGraphicFramePr>
        <p:xfrm>
          <a:off x="5149443" y="1878603"/>
          <a:ext cx="2353675" cy="4351265"/>
        </p:xfrm>
        <a:graphic>
          <a:graphicData uri="http://schemas.openxmlformats.org/drawingml/2006/table">
            <a:tbl>
              <a:tblPr>
                <a:noFill/>
                <a:tableStyleId>{5EC292D5-C1D8-48D4-8252-54DBB7D9572F}</a:tableStyleId>
              </a:tblPr>
              <a:tblGrid>
                <a:gridCol w="2353675">
                  <a:extLst>
                    <a:ext uri="{9D8B030D-6E8A-4147-A177-3AD203B41FA5}">
                      <a16:colId xmlns:a16="http://schemas.microsoft.com/office/drawing/2014/main" val="20000"/>
                    </a:ext>
                  </a:extLst>
                </a:gridCol>
              </a:tblGrid>
              <a:tr h="785125">
                <a:tc>
                  <a:txBody>
                    <a:bodyPr/>
                    <a:lstStyle/>
                    <a:p>
                      <a:pPr marL="0" marR="0" lvl="0" indent="0" algn="ctr" rtl="0">
                        <a:lnSpc>
                          <a:spcPct val="100000"/>
                        </a:lnSpc>
                        <a:spcBef>
                          <a:spcPts val="0"/>
                        </a:spcBef>
                        <a:spcAft>
                          <a:spcPts val="0"/>
                        </a:spcAft>
                        <a:buNone/>
                      </a:pPr>
                      <a:r>
                        <a:rPr lang="es-CO" sz="1600" u="none" strike="noStrike" cap="none">
                          <a:latin typeface="Century Gothic"/>
                          <a:ea typeface="Century Gothic"/>
                          <a:cs typeface="Century Gothic"/>
                          <a:sym typeface="Century Gothic"/>
                        </a:rPr>
                        <a:t>Técnica de evaluación</a:t>
                      </a:r>
                      <a:endParaRPr/>
                    </a:p>
                  </a:txBody>
                  <a:tcPr marL="121925" marR="121925" marT="60950" marB="6095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548135"/>
                      </a:solidFill>
                      <a:prstDash val="solid"/>
                      <a:round/>
                      <a:headEnd type="none" w="sm" len="sm"/>
                      <a:tailEnd type="none" w="sm" len="sm"/>
                    </a:lnB>
                    <a:solidFill>
                      <a:srgbClr val="5B788F"/>
                    </a:solidFill>
                  </a:tcPr>
                </a:tc>
                <a:extLst>
                  <a:ext uri="{0D108BD9-81ED-4DB2-BD59-A6C34878D82A}">
                    <a16:rowId xmlns:a16="http://schemas.microsoft.com/office/drawing/2014/main" val="10000"/>
                  </a:ext>
                </a:extLst>
              </a:tr>
              <a:tr h="3306575">
                <a:tc>
                  <a:txBody>
                    <a:bodyPr/>
                    <a:lstStyle/>
                    <a:p>
                      <a:pPr marL="0" marR="0" lvl="0" indent="0" algn="l" rtl="0">
                        <a:lnSpc>
                          <a:spcPct val="100000"/>
                        </a:lnSpc>
                        <a:spcBef>
                          <a:spcPts val="0"/>
                        </a:spcBef>
                        <a:spcAft>
                          <a:spcPts val="0"/>
                        </a:spcAft>
                        <a:buClr>
                          <a:srgbClr val="000000"/>
                        </a:buClr>
                        <a:buSzPts val="1400"/>
                        <a:buFont typeface="Arial"/>
                        <a:buNone/>
                      </a:pPr>
                      <a:r>
                        <a:rPr lang="es-CO" sz="1400" b="1" u="sng" strike="noStrike" cap="none" dirty="0">
                          <a:latin typeface="Century Gothic"/>
                          <a:ea typeface="Century Gothic"/>
                          <a:cs typeface="Century Gothic"/>
                          <a:sym typeface="Century Gothic"/>
                        </a:rPr>
                        <a:t>Técnicas de análisis de producciones y desempeño/ Técnicas de observación</a:t>
                      </a:r>
                      <a:endParaRPr dirty="0"/>
                    </a:p>
                    <a:p>
                      <a:pPr marL="0" marR="0" lvl="0" indent="0" algn="l" rtl="0">
                        <a:lnSpc>
                          <a:spcPct val="100000"/>
                        </a:lnSpc>
                        <a:spcBef>
                          <a:spcPts val="0"/>
                        </a:spcBef>
                        <a:spcAft>
                          <a:spcPts val="0"/>
                        </a:spcAft>
                        <a:buClr>
                          <a:srgbClr val="000000"/>
                        </a:buClr>
                        <a:buSzPts val="1400"/>
                        <a:buFont typeface="Arial"/>
                        <a:buNone/>
                      </a:pPr>
                      <a:endParaRPr sz="1400" b="1" u="sng" strike="noStrike" cap="none" dirty="0"/>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dirty="0">
                          <a:solidFill>
                            <a:schemeClr val="dk1"/>
                          </a:solidFill>
                          <a:latin typeface="Century Gothic"/>
                          <a:ea typeface="Century Gothic"/>
                          <a:cs typeface="Century Gothic"/>
                          <a:sym typeface="Century Gothic"/>
                        </a:rPr>
                        <a:t>Ensayo argumentativo, artículo, estudios de caso, debate profundo, ponencia, elaboración de proyectos, simulaciones, visitas de campo, solución de problemas, en general actividades en donde el estudiante analice, juzgue y evalúe.</a:t>
                      </a:r>
                      <a:endParaRPr dirty="0"/>
                    </a:p>
                    <a:p>
                      <a:pPr marL="0" marR="0" lvl="0" indent="0" algn="l" rtl="0">
                        <a:lnSpc>
                          <a:spcPct val="100000"/>
                        </a:lnSpc>
                        <a:spcBef>
                          <a:spcPts val="0"/>
                        </a:spcBef>
                        <a:spcAft>
                          <a:spcPts val="0"/>
                        </a:spcAft>
                        <a:buNone/>
                      </a:pPr>
                      <a:endParaRPr sz="1300" b="0" i="0" u="none" strike="noStrike" cap="none" dirty="0">
                        <a:solidFill>
                          <a:schemeClr val="dk1"/>
                        </a:solidFill>
                        <a:latin typeface="Century Gothic"/>
                        <a:ea typeface="Century Gothic"/>
                        <a:cs typeface="Century Gothic"/>
                        <a:sym typeface="Century Gothic"/>
                      </a:endParaRPr>
                    </a:p>
                  </a:txBody>
                  <a:tcPr marL="121925" marR="121925" marT="60950" marB="60950">
                    <a:lnL w="12700" cap="flat" cmpd="sng">
                      <a:solidFill>
                        <a:srgbClr val="548135"/>
                      </a:solidFill>
                      <a:prstDash val="solid"/>
                      <a:round/>
                      <a:headEnd type="none" w="sm" len="sm"/>
                      <a:tailEnd type="none" w="sm" len="sm"/>
                    </a:lnL>
                    <a:lnR w="12700" cap="flat" cmpd="sng">
                      <a:solidFill>
                        <a:srgbClr val="548135"/>
                      </a:solidFill>
                      <a:prstDash val="solid"/>
                      <a:round/>
                      <a:headEnd type="none" w="sm" len="sm"/>
                      <a:tailEnd type="none" w="sm" len="sm"/>
                    </a:lnR>
                    <a:lnT w="12700" cap="flat" cmpd="sng">
                      <a:solidFill>
                        <a:srgbClr val="548135"/>
                      </a:solidFill>
                      <a:prstDash val="solid"/>
                      <a:round/>
                      <a:headEnd type="none" w="sm" len="sm"/>
                      <a:tailEnd type="none" w="sm" len="sm"/>
                    </a:lnT>
                    <a:lnB w="12700" cap="flat" cmpd="sng">
                      <a:solidFill>
                        <a:srgbClr val="548135"/>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graphicFrame>
        <p:nvGraphicFramePr>
          <p:cNvPr id="323" name="Google Shape;323;p9"/>
          <p:cNvGraphicFramePr/>
          <p:nvPr/>
        </p:nvGraphicFramePr>
        <p:xfrm>
          <a:off x="7682208" y="1870258"/>
          <a:ext cx="2550500" cy="3404375"/>
        </p:xfrm>
        <a:graphic>
          <a:graphicData uri="http://schemas.openxmlformats.org/drawingml/2006/table">
            <a:tbl>
              <a:tblPr>
                <a:noFill/>
                <a:tableStyleId>{5EC292D5-C1D8-48D4-8252-54DBB7D9572F}</a:tableStyleId>
              </a:tblPr>
              <a:tblGrid>
                <a:gridCol w="2550500">
                  <a:extLst>
                    <a:ext uri="{9D8B030D-6E8A-4147-A177-3AD203B41FA5}">
                      <a16:colId xmlns:a16="http://schemas.microsoft.com/office/drawing/2014/main" val="20000"/>
                    </a:ext>
                  </a:extLst>
                </a:gridCol>
              </a:tblGrid>
              <a:tr h="836100">
                <a:tc>
                  <a:txBody>
                    <a:bodyPr/>
                    <a:lstStyle/>
                    <a:p>
                      <a:pPr marL="0" marR="0" lvl="0" indent="0" algn="ctr" rtl="0">
                        <a:lnSpc>
                          <a:spcPct val="100000"/>
                        </a:lnSpc>
                        <a:spcBef>
                          <a:spcPts val="0"/>
                        </a:spcBef>
                        <a:spcAft>
                          <a:spcPts val="0"/>
                        </a:spcAft>
                        <a:buNone/>
                      </a:pPr>
                      <a:r>
                        <a:rPr lang="es-CO" sz="1600" u="none" strike="noStrike" cap="none">
                          <a:latin typeface="Century Gothic"/>
                          <a:ea typeface="Century Gothic"/>
                          <a:cs typeface="Century Gothic"/>
                          <a:sym typeface="Century Gothic"/>
                        </a:rPr>
                        <a:t>Instrumento de evaluación</a:t>
                      </a:r>
                      <a:endParaRPr/>
                    </a:p>
                  </a:txBody>
                  <a:tcPr marL="121925" marR="121925" marT="60950" marB="6095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548135"/>
                      </a:solidFill>
                      <a:prstDash val="solid"/>
                      <a:round/>
                      <a:headEnd type="none" w="sm" len="sm"/>
                      <a:tailEnd type="none" w="sm" len="sm"/>
                    </a:lnB>
                    <a:solidFill>
                      <a:srgbClr val="5B788F"/>
                    </a:solidFill>
                  </a:tcPr>
                </a:tc>
                <a:extLst>
                  <a:ext uri="{0D108BD9-81ED-4DB2-BD59-A6C34878D82A}">
                    <a16:rowId xmlns:a16="http://schemas.microsoft.com/office/drawing/2014/main" val="10000"/>
                  </a:ext>
                </a:extLst>
              </a:tr>
              <a:tr h="2568275">
                <a:tc>
                  <a:txBody>
                    <a:bodyPr/>
                    <a:lstStyle/>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Listas de cotejo</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Escalas de observación</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Registro anecdótico</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Diario de clase</a:t>
                      </a:r>
                      <a:endParaRPr dirty="0"/>
                    </a:p>
                    <a:p>
                      <a:pPr marL="0" marR="0" lvl="0" indent="0" algn="l" rtl="0">
                        <a:lnSpc>
                          <a:spcPct val="100000"/>
                        </a:lnSpc>
                        <a:spcBef>
                          <a:spcPts val="0"/>
                        </a:spcBef>
                        <a:spcAft>
                          <a:spcPts val="0"/>
                        </a:spcAft>
                        <a:buNone/>
                      </a:pPr>
                      <a:r>
                        <a:rPr lang="es-CO" sz="1300" b="0" i="0" u="none" strike="noStrike" cap="none" dirty="0">
                          <a:solidFill>
                            <a:schemeClr val="dk1"/>
                          </a:solidFill>
                          <a:latin typeface="Century Gothic"/>
                          <a:ea typeface="Century Gothic"/>
                          <a:cs typeface="Century Gothic"/>
                          <a:sym typeface="Century Gothic"/>
                        </a:rPr>
                        <a:t>Lista de cotejo para Portafolio</a:t>
                      </a:r>
                      <a:endParaRPr dirty="0"/>
                    </a:p>
                    <a:p>
                      <a:pPr marL="0" marR="0" lvl="0" indent="0" algn="l" rtl="0">
                        <a:lnSpc>
                          <a:spcPct val="100000"/>
                        </a:lnSpc>
                        <a:spcBef>
                          <a:spcPts val="0"/>
                        </a:spcBef>
                        <a:spcAft>
                          <a:spcPts val="0"/>
                        </a:spcAft>
                        <a:buClr>
                          <a:srgbClr val="000000"/>
                        </a:buClr>
                        <a:buSzPts val="1300"/>
                        <a:buFont typeface="Arial"/>
                        <a:buNone/>
                      </a:pPr>
                      <a:r>
                        <a:rPr lang="es-CO" sz="1300" b="0" i="0" u="none" strike="noStrike" cap="none" dirty="0">
                          <a:solidFill>
                            <a:schemeClr val="dk1"/>
                          </a:solidFill>
                          <a:latin typeface="Century Gothic"/>
                          <a:ea typeface="Century Gothic"/>
                          <a:cs typeface="Century Gothic"/>
                          <a:sym typeface="Century Gothic"/>
                        </a:rPr>
                        <a:t>Ficha de Autoevaluación/entre pares/coevaluación/ agentes externos.</a:t>
                      </a:r>
                      <a:endParaRPr sz="1300" b="0" i="0" u="none" strike="noStrike" cap="none" dirty="0">
                        <a:solidFill>
                          <a:schemeClr val="dk1"/>
                        </a:solidFill>
                        <a:latin typeface="Century Gothic"/>
                        <a:ea typeface="Century Gothic"/>
                        <a:cs typeface="Century Gothic"/>
                        <a:sym typeface="Century Gothic"/>
                      </a:endParaRPr>
                    </a:p>
                  </a:txBody>
                  <a:tcPr marL="121925" marR="121925" marT="60950" marB="60950">
                    <a:lnL w="12700" cap="flat" cmpd="sng">
                      <a:solidFill>
                        <a:srgbClr val="548135"/>
                      </a:solidFill>
                      <a:prstDash val="solid"/>
                      <a:round/>
                      <a:headEnd type="none" w="sm" len="sm"/>
                      <a:tailEnd type="none" w="sm" len="sm"/>
                    </a:lnL>
                    <a:lnR w="12700" cap="flat" cmpd="sng">
                      <a:solidFill>
                        <a:srgbClr val="548135"/>
                      </a:solidFill>
                      <a:prstDash val="solid"/>
                      <a:round/>
                      <a:headEnd type="none" w="sm" len="sm"/>
                      <a:tailEnd type="none" w="sm" len="sm"/>
                    </a:lnR>
                    <a:lnT w="12700" cap="flat" cmpd="sng">
                      <a:solidFill>
                        <a:srgbClr val="548135"/>
                      </a:solidFill>
                      <a:prstDash val="solid"/>
                      <a:round/>
                      <a:headEnd type="none" w="sm" len="sm"/>
                      <a:tailEnd type="none" w="sm" len="sm"/>
                    </a:lnT>
                    <a:lnB w="12700" cap="flat" cmpd="sng">
                      <a:solidFill>
                        <a:srgbClr val="548135"/>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pic>
        <p:nvPicPr>
          <p:cNvPr id="324" name="Google Shape;324;p9"/>
          <p:cNvPicPr preferRelativeResize="0"/>
          <p:nvPr/>
        </p:nvPicPr>
        <p:blipFill rotWithShape="1">
          <a:blip r:embed="rId3">
            <a:alphaModFix/>
          </a:blip>
          <a:srcRect/>
          <a:stretch/>
        </p:blipFill>
        <p:spPr>
          <a:xfrm>
            <a:off x="150634" y="3574472"/>
            <a:ext cx="2997050" cy="311820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
                                        </p:tgtEl>
                                        <p:attrNameLst>
                                          <p:attrName>style.visibility</p:attrName>
                                        </p:attrNameLst>
                                      </p:cBhvr>
                                      <p:to>
                                        <p:strVal val="visible"/>
                                      </p:to>
                                    </p:set>
                                    <p:animEffect transition="in" filter="fade">
                                      <p:cBhvr>
                                        <p:cTn id="7" dur="500"/>
                                        <p:tgtEl>
                                          <p:spTgt spid="317"/>
                                        </p:tgtEl>
                                      </p:cBhvr>
                                    </p:animEffect>
                                  </p:childTnLst>
                                </p:cTn>
                              </p:par>
                              <p:par>
                                <p:cTn id="8" presetID="10" presetClass="entr" presetSubtype="0" fill="hold" nodeType="withEffect">
                                  <p:stCondLst>
                                    <p:cond delay="0"/>
                                  </p:stCondLst>
                                  <p:childTnLst>
                                    <p:set>
                                      <p:cBhvr>
                                        <p:cTn id="9" dur="1" fill="hold">
                                          <p:stCondLst>
                                            <p:cond delay="0"/>
                                          </p:stCondLst>
                                        </p:cTn>
                                        <p:tgtEl>
                                          <p:spTgt spid="316"/>
                                        </p:tgtEl>
                                        <p:attrNameLst>
                                          <p:attrName>style.visibility</p:attrName>
                                        </p:attrNameLst>
                                      </p:cBhvr>
                                      <p:to>
                                        <p:strVal val="visible"/>
                                      </p:to>
                                    </p:set>
                                    <p:animEffect transition="in" filter="fade">
                                      <p:cBhvr>
                                        <p:cTn id="10" dur="500"/>
                                        <p:tgtEl>
                                          <p:spTgt spid="3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20"/>
                                        </p:tgtEl>
                                        <p:attrNameLst>
                                          <p:attrName>style.visibility</p:attrName>
                                        </p:attrNameLst>
                                      </p:cBhvr>
                                      <p:to>
                                        <p:strVal val="visible"/>
                                      </p:to>
                                    </p:set>
                                    <p:animEffect transition="in" filter="fade">
                                      <p:cBhvr>
                                        <p:cTn id="15" dur="1000"/>
                                        <p:tgtEl>
                                          <p:spTgt spid="320"/>
                                        </p:tgtEl>
                                      </p:cBhvr>
                                    </p:animEffect>
                                  </p:childTnLst>
                                </p:cTn>
                              </p:par>
                              <p:par>
                                <p:cTn id="16" presetID="10" presetClass="entr" presetSubtype="0" fill="hold" nodeType="withEffect">
                                  <p:stCondLst>
                                    <p:cond delay="0"/>
                                  </p:stCondLst>
                                  <p:childTnLst>
                                    <p:set>
                                      <p:cBhvr>
                                        <p:cTn id="17" dur="1" fill="hold">
                                          <p:stCondLst>
                                            <p:cond delay="0"/>
                                          </p:stCondLst>
                                        </p:cTn>
                                        <p:tgtEl>
                                          <p:spTgt spid="324"/>
                                        </p:tgtEl>
                                        <p:attrNameLst>
                                          <p:attrName>style.visibility</p:attrName>
                                        </p:attrNameLst>
                                      </p:cBhvr>
                                      <p:to>
                                        <p:strVal val="visible"/>
                                      </p:to>
                                    </p:set>
                                    <p:animEffect transition="in" filter="fade">
                                      <p:cBhvr>
                                        <p:cTn id="18" dur="1000"/>
                                        <p:tgtEl>
                                          <p:spTgt spid="32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21"/>
                                        </p:tgtEl>
                                        <p:attrNameLst>
                                          <p:attrName>style.visibility</p:attrName>
                                        </p:attrNameLst>
                                      </p:cBhvr>
                                      <p:to>
                                        <p:strVal val="visible"/>
                                      </p:to>
                                    </p:set>
                                    <p:animEffect transition="in" filter="fade">
                                      <p:cBhvr>
                                        <p:cTn id="23" dur="1000"/>
                                        <p:tgtEl>
                                          <p:spTgt spid="321"/>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22"/>
                                        </p:tgtEl>
                                        <p:attrNameLst>
                                          <p:attrName>style.visibility</p:attrName>
                                        </p:attrNameLst>
                                      </p:cBhvr>
                                      <p:to>
                                        <p:strVal val="visible"/>
                                      </p:to>
                                    </p:set>
                                    <p:anim calcmode="lin" valueType="num">
                                      <p:cBhvr additive="base">
                                        <p:cTn id="28" dur="500"/>
                                        <p:tgtEl>
                                          <p:spTgt spid="32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23"/>
                                        </p:tgtEl>
                                        <p:attrNameLst>
                                          <p:attrName>style.visibility</p:attrName>
                                        </p:attrNameLst>
                                      </p:cBhvr>
                                      <p:to>
                                        <p:strVal val="visible"/>
                                      </p:to>
                                    </p:set>
                                    <p:anim calcmode="lin" valueType="num">
                                      <p:cBhvr additive="base">
                                        <p:cTn id="33" dur="500"/>
                                        <p:tgtEl>
                                          <p:spTgt spid="323"/>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15"/>
                                        </p:tgtEl>
                                        <p:attrNameLst>
                                          <p:attrName>style.visibility</p:attrName>
                                        </p:attrNameLst>
                                      </p:cBhvr>
                                      <p:to>
                                        <p:strVal val="visible"/>
                                      </p:to>
                                    </p:set>
                                    <p:anim calcmode="lin" valueType="num">
                                      <p:cBhvr additive="base">
                                        <p:cTn id="38" dur="500"/>
                                        <p:tgtEl>
                                          <p:spTgt spid="3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meline Infographics by Slidesgo">
  <a:themeElements>
    <a:clrScheme name="Simple Light">
      <a:dk1>
        <a:srgbClr val="000000"/>
      </a:dk1>
      <a:lt1>
        <a:srgbClr val="FFFFFF"/>
      </a:lt1>
      <a:dk2>
        <a:srgbClr val="595959"/>
      </a:dk2>
      <a:lt2>
        <a:srgbClr val="EEEEEE"/>
      </a:lt2>
      <a:accent1>
        <a:srgbClr val="5EB2FC"/>
      </a:accent1>
      <a:accent2>
        <a:srgbClr val="69E781"/>
      </a:accent2>
      <a:accent3>
        <a:srgbClr val="869FB2"/>
      </a:accent3>
      <a:accent4>
        <a:srgbClr val="4949E7"/>
      </a:accent4>
      <a:accent5>
        <a:srgbClr val="FCBD24"/>
      </a:accent5>
      <a:accent6>
        <a:srgbClr val="EC3A3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1498</Words>
  <Application>Microsoft Macintosh PowerPoint</Application>
  <PresentationFormat>Panorámica</PresentationFormat>
  <Paragraphs>302</Paragraphs>
  <Slides>10</Slides>
  <Notes>10</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10</vt:i4>
      </vt:variant>
    </vt:vector>
  </HeadingPairs>
  <TitlesOfParts>
    <vt:vector size="17" baseType="lpstr">
      <vt:lpstr>Calibri</vt:lpstr>
      <vt:lpstr>Arial</vt:lpstr>
      <vt:lpstr>Century Gothic</vt:lpstr>
      <vt:lpstr>Roboto</vt:lpstr>
      <vt:lpstr>Fira Sans Extra Condensed Medium</vt:lpstr>
      <vt:lpstr>Tema de Office</vt:lpstr>
      <vt:lpstr>Timeline Infographics by Slidesgo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Uniminuto</dc:creator>
  <cp:lastModifiedBy>Microsoft Office User</cp:lastModifiedBy>
  <cp:revision>1</cp:revision>
  <dcterms:created xsi:type="dcterms:W3CDTF">2018-01-16T16:45:53Z</dcterms:created>
  <dcterms:modified xsi:type="dcterms:W3CDTF">2021-09-24T20:26:12Z</dcterms:modified>
</cp:coreProperties>
</file>