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6" r:id="rId6"/>
    <p:sldId id="257" r:id="rId7"/>
    <p:sldId id="258" r:id="rId8"/>
    <p:sldId id="259" r:id="rId9"/>
    <p:sldId id="267" r:id="rId10"/>
    <p:sldId id="265" r:id="rId11"/>
    <p:sldId id="270" r:id="rId12"/>
    <p:sldId id="260" r:id="rId13"/>
    <p:sldId id="269" r:id="rId14"/>
    <p:sldId id="261" r:id="rId15"/>
    <p:sldId id="268" r:id="rId16"/>
    <p:sldId id="262" r:id="rId17"/>
    <p:sldId id="263" r:id="rId18"/>
    <p:sldId id="264" r:id="rId1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C933BB-C644-48E4-B8A7-86F1B15150FF}" v="1" dt="2022-06-16T19:04:38.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3" autoAdjust="0"/>
    <p:restoredTop sz="72809" autoAdjust="0"/>
  </p:normalViewPr>
  <p:slideViewPr>
    <p:cSldViewPr snapToGrid="0">
      <p:cViewPr varScale="1">
        <p:scale>
          <a:sx n="83" d="100"/>
          <a:sy n="83" d="100"/>
        </p:scale>
        <p:origin x="8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ErshadManesh" userId="1d996271-f03f-4809-b926-41b46d07240e" providerId="ADAL" clId="{CCC933BB-C644-48E4-B8A7-86F1B15150FF}"/>
    <pc:docChg chg="custSel modSld">
      <pc:chgData name="Ali ErshadManesh" userId="1d996271-f03f-4809-b926-41b46d07240e" providerId="ADAL" clId="{CCC933BB-C644-48E4-B8A7-86F1B15150FF}" dt="2022-06-16T19:11:21.008" v="273" actId="20577"/>
      <pc:docMkLst>
        <pc:docMk/>
      </pc:docMkLst>
      <pc:sldChg chg="modSp mod">
        <pc:chgData name="Ali ErshadManesh" userId="1d996271-f03f-4809-b926-41b46d07240e" providerId="ADAL" clId="{CCC933BB-C644-48E4-B8A7-86F1B15150FF}" dt="2022-06-16T19:02:20.476" v="44" actId="207"/>
        <pc:sldMkLst>
          <pc:docMk/>
          <pc:sldMk cId="3046677052" sldId="257"/>
        </pc:sldMkLst>
        <pc:spChg chg="mod">
          <ac:chgData name="Ali ErshadManesh" userId="1d996271-f03f-4809-b926-41b46d07240e" providerId="ADAL" clId="{CCC933BB-C644-48E4-B8A7-86F1B15150FF}" dt="2022-06-16T19:02:20.476" v="44" actId="207"/>
          <ac:spMkLst>
            <pc:docMk/>
            <pc:sldMk cId="3046677052" sldId="257"/>
            <ac:spMk id="3" creationId="{E395BC2E-A146-4C8E-A7FF-D0FA50E5BC02}"/>
          </ac:spMkLst>
        </pc:spChg>
      </pc:sldChg>
      <pc:sldChg chg="modSp mod">
        <pc:chgData name="Ali ErshadManesh" userId="1d996271-f03f-4809-b926-41b46d07240e" providerId="ADAL" clId="{CCC933BB-C644-48E4-B8A7-86F1B15150FF}" dt="2022-06-16T19:03:04.957" v="50" actId="207"/>
        <pc:sldMkLst>
          <pc:docMk/>
          <pc:sldMk cId="1359246716" sldId="258"/>
        </pc:sldMkLst>
        <pc:spChg chg="mod">
          <ac:chgData name="Ali ErshadManesh" userId="1d996271-f03f-4809-b926-41b46d07240e" providerId="ADAL" clId="{CCC933BB-C644-48E4-B8A7-86F1B15150FF}" dt="2022-06-16T19:03:04.957" v="50" actId="207"/>
          <ac:spMkLst>
            <pc:docMk/>
            <pc:sldMk cId="1359246716" sldId="258"/>
            <ac:spMk id="3" creationId="{5972E2B6-5BED-438B-B07A-2B4CC2F2709D}"/>
          </ac:spMkLst>
        </pc:spChg>
      </pc:sldChg>
      <pc:sldChg chg="modSp mod">
        <pc:chgData name="Ali ErshadManesh" userId="1d996271-f03f-4809-b926-41b46d07240e" providerId="ADAL" clId="{CCC933BB-C644-48E4-B8A7-86F1B15150FF}" dt="2022-06-16T19:04:38.114" v="102" actId="16037"/>
        <pc:sldMkLst>
          <pc:docMk/>
          <pc:sldMk cId="1654559146" sldId="259"/>
        </pc:sldMkLst>
        <pc:spChg chg="mod">
          <ac:chgData name="Ali ErshadManesh" userId="1d996271-f03f-4809-b926-41b46d07240e" providerId="ADAL" clId="{CCC933BB-C644-48E4-B8A7-86F1B15150FF}" dt="2022-06-16T19:04:38.114" v="102" actId="16037"/>
          <ac:spMkLst>
            <pc:docMk/>
            <pc:sldMk cId="1654559146" sldId="259"/>
            <ac:spMk id="3" creationId="{FC729A32-BCBD-47FE-9E1E-39C000495103}"/>
          </ac:spMkLst>
        </pc:spChg>
      </pc:sldChg>
      <pc:sldChg chg="modSp mod">
        <pc:chgData name="Ali ErshadManesh" userId="1d996271-f03f-4809-b926-41b46d07240e" providerId="ADAL" clId="{CCC933BB-C644-48E4-B8A7-86F1B15150FF}" dt="2022-06-16T19:07:37.622" v="151" actId="207"/>
        <pc:sldMkLst>
          <pc:docMk/>
          <pc:sldMk cId="4268874496" sldId="260"/>
        </pc:sldMkLst>
        <pc:spChg chg="mod">
          <ac:chgData name="Ali ErshadManesh" userId="1d996271-f03f-4809-b926-41b46d07240e" providerId="ADAL" clId="{CCC933BB-C644-48E4-B8A7-86F1B15150FF}" dt="2022-06-16T19:07:37.622" v="151" actId="207"/>
          <ac:spMkLst>
            <pc:docMk/>
            <pc:sldMk cId="4268874496" sldId="260"/>
            <ac:spMk id="3" creationId="{BBC3CFCA-3AE5-4F03-9C64-6A74F3D3D418}"/>
          </ac:spMkLst>
        </pc:spChg>
      </pc:sldChg>
      <pc:sldChg chg="modSp mod">
        <pc:chgData name="Ali ErshadManesh" userId="1d996271-f03f-4809-b926-41b46d07240e" providerId="ADAL" clId="{CCC933BB-C644-48E4-B8A7-86F1B15150FF}" dt="2022-06-16T19:08:31.193" v="164" actId="207"/>
        <pc:sldMkLst>
          <pc:docMk/>
          <pc:sldMk cId="2725016563" sldId="261"/>
        </pc:sldMkLst>
        <pc:spChg chg="mod">
          <ac:chgData name="Ali ErshadManesh" userId="1d996271-f03f-4809-b926-41b46d07240e" providerId="ADAL" clId="{CCC933BB-C644-48E4-B8A7-86F1B15150FF}" dt="2022-06-16T19:08:31.193" v="164" actId="207"/>
          <ac:spMkLst>
            <pc:docMk/>
            <pc:sldMk cId="2725016563" sldId="261"/>
            <ac:spMk id="3" creationId="{C5D7A0A6-4BAB-447C-84B3-A1192FCF8E03}"/>
          </ac:spMkLst>
        </pc:spChg>
      </pc:sldChg>
      <pc:sldChg chg="modSp mod">
        <pc:chgData name="Ali ErshadManesh" userId="1d996271-f03f-4809-b926-41b46d07240e" providerId="ADAL" clId="{CCC933BB-C644-48E4-B8A7-86F1B15150FF}" dt="2022-06-16T19:09:05.850" v="171" actId="207"/>
        <pc:sldMkLst>
          <pc:docMk/>
          <pc:sldMk cId="614566717" sldId="262"/>
        </pc:sldMkLst>
        <pc:spChg chg="mod">
          <ac:chgData name="Ali ErshadManesh" userId="1d996271-f03f-4809-b926-41b46d07240e" providerId="ADAL" clId="{CCC933BB-C644-48E4-B8A7-86F1B15150FF}" dt="2022-06-16T19:09:05.850" v="171" actId="207"/>
          <ac:spMkLst>
            <pc:docMk/>
            <pc:sldMk cId="614566717" sldId="262"/>
            <ac:spMk id="3" creationId="{20D03BF3-750B-48A3-AC0E-AFDCF7D7E4FC}"/>
          </ac:spMkLst>
        </pc:spChg>
      </pc:sldChg>
      <pc:sldChg chg="modSp mod">
        <pc:chgData name="Ali ErshadManesh" userId="1d996271-f03f-4809-b926-41b46d07240e" providerId="ADAL" clId="{CCC933BB-C644-48E4-B8A7-86F1B15150FF}" dt="2022-06-16T19:10:45.096" v="265" actId="20577"/>
        <pc:sldMkLst>
          <pc:docMk/>
          <pc:sldMk cId="7796031" sldId="263"/>
        </pc:sldMkLst>
        <pc:spChg chg="mod">
          <ac:chgData name="Ali ErshadManesh" userId="1d996271-f03f-4809-b926-41b46d07240e" providerId="ADAL" clId="{CCC933BB-C644-48E4-B8A7-86F1B15150FF}" dt="2022-06-16T19:10:45.096" v="265" actId="20577"/>
          <ac:spMkLst>
            <pc:docMk/>
            <pc:sldMk cId="7796031" sldId="263"/>
            <ac:spMk id="3" creationId="{6E578722-BE3A-41F6-B99E-A576AF12D41E}"/>
          </ac:spMkLst>
        </pc:spChg>
      </pc:sldChg>
      <pc:sldChg chg="modSp mod">
        <pc:chgData name="Ali ErshadManesh" userId="1d996271-f03f-4809-b926-41b46d07240e" providerId="ADAL" clId="{CCC933BB-C644-48E4-B8A7-86F1B15150FF}" dt="2022-06-16T19:11:21.008" v="273" actId="20577"/>
        <pc:sldMkLst>
          <pc:docMk/>
          <pc:sldMk cId="3016622384" sldId="264"/>
        </pc:sldMkLst>
        <pc:spChg chg="mod">
          <ac:chgData name="Ali ErshadManesh" userId="1d996271-f03f-4809-b926-41b46d07240e" providerId="ADAL" clId="{CCC933BB-C644-48E4-B8A7-86F1B15150FF}" dt="2022-06-16T19:11:21.008" v="273" actId="20577"/>
          <ac:spMkLst>
            <pc:docMk/>
            <pc:sldMk cId="3016622384" sldId="264"/>
            <ac:spMk id="3" creationId="{0569FA46-2485-475C-96B1-9E2C5EB8C58A}"/>
          </ac:spMkLst>
        </pc:spChg>
      </pc:sldChg>
      <pc:sldChg chg="modSp mod">
        <pc:chgData name="Ali ErshadManesh" userId="1d996271-f03f-4809-b926-41b46d07240e" providerId="ADAL" clId="{CCC933BB-C644-48E4-B8A7-86F1B15150FF}" dt="2022-06-16T19:05:57.784" v="117" actId="207"/>
        <pc:sldMkLst>
          <pc:docMk/>
          <pc:sldMk cId="4239011807" sldId="265"/>
        </pc:sldMkLst>
        <pc:spChg chg="mod">
          <ac:chgData name="Ali ErshadManesh" userId="1d996271-f03f-4809-b926-41b46d07240e" providerId="ADAL" clId="{CCC933BB-C644-48E4-B8A7-86F1B15150FF}" dt="2022-06-16T19:05:57.784" v="117" actId="207"/>
          <ac:spMkLst>
            <pc:docMk/>
            <pc:sldMk cId="4239011807" sldId="265"/>
            <ac:spMk id="3" creationId="{938CEC10-F650-4D1A-AE27-BFB507CA02AB}"/>
          </ac:spMkLst>
        </pc:spChg>
      </pc:sldChg>
      <pc:sldChg chg="modNotesTx">
        <pc:chgData name="Ali ErshadManesh" userId="1d996271-f03f-4809-b926-41b46d07240e" providerId="ADAL" clId="{CCC933BB-C644-48E4-B8A7-86F1B15150FF}" dt="2022-06-16T19:01:00.919" v="23" actId="20577"/>
        <pc:sldMkLst>
          <pc:docMk/>
          <pc:sldMk cId="1887146898" sldId="266"/>
        </pc:sldMkLst>
      </pc:sldChg>
      <pc:sldChg chg="modSp mod">
        <pc:chgData name="Ali ErshadManesh" userId="1d996271-f03f-4809-b926-41b46d07240e" providerId="ADAL" clId="{CCC933BB-C644-48E4-B8A7-86F1B15150FF}" dt="2022-06-16T19:08:01.372" v="155" actId="207"/>
        <pc:sldMkLst>
          <pc:docMk/>
          <pc:sldMk cId="3187868155" sldId="269"/>
        </pc:sldMkLst>
        <pc:spChg chg="mod">
          <ac:chgData name="Ali ErshadManesh" userId="1d996271-f03f-4809-b926-41b46d07240e" providerId="ADAL" clId="{CCC933BB-C644-48E4-B8A7-86F1B15150FF}" dt="2022-06-16T19:08:01.372" v="155" actId="207"/>
          <ac:spMkLst>
            <pc:docMk/>
            <pc:sldMk cId="3187868155" sldId="269"/>
            <ac:spMk id="3" creationId="{AD350411-0800-46F9-9686-C6B14BCDE7AD}"/>
          </ac:spMkLst>
        </pc:spChg>
      </pc:sldChg>
      <pc:sldChg chg="modSp mod">
        <pc:chgData name="Ali ErshadManesh" userId="1d996271-f03f-4809-b926-41b46d07240e" providerId="ADAL" clId="{CCC933BB-C644-48E4-B8A7-86F1B15150FF}" dt="2022-06-16T19:07:14.847" v="144" actId="207"/>
        <pc:sldMkLst>
          <pc:docMk/>
          <pc:sldMk cId="1930715140" sldId="270"/>
        </pc:sldMkLst>
        <pc:spChg chg="mod">
          <ac:chgData name="Ali ErshadManesh" userId="1d996271-f03f-4809-b926-41b46d07240e" providerId="ADAL" clId="{CCC933BB-C644-48E4-B8A7-86F1B15150FF}" dt="2022-06-16T19:07:14.847" v="144" actId="207"/>
          <ac:spMkLst>
            <pc:docMk/>
            <pc:sldMk cId="1930715140" sldId="270"/>
            <ac:spMk id="3" creationId="{ED441C69-88FE-4DEA-BD89-4DAEB23888C2}"/>
          </ac:spMkLst>
        </pc:spChg>
      </pc:sldChg>
    </pc:docChg>
  </pc:docChgLst>
  <pc:docChgLst>
    <pc:chgData name="Ali ErshadManesh" userId="1d996271-f03f-4809-b926-41b46d07240e" providerId="ADAL" clId="{3C707E96-1649-48D8-93FD-54F072FDAADE}"/>
    <pc:docChg chg="custSel modSld">
      <pc:chgData name="Ali ErshadManesh" userId="1d996271-f03f-4809-b926-41b46d07240e" providerId="ADAL" clId="{3C707E96-1649-48D8-93FD-54F072FDAADE}" dt="2020-06-22T12:39:53.396" v="22" actId="20577"/>
      <pc:docMkLst>
        <pc:docMk/>
      </pc:docMkLst>
      <pc:sldChg chg="modSp">
        <pc:chgData name="Ali ErshadManesh" userId="1d996271-f03f-4809-b926-41b46d07240e" providerId="ADAL" clId="{3C707E96-1649-48D8-93FD-54F072FDAADE}" dt="2020-06-22T12:39:53.396" v="22" actId="20577"/>
        <pc:sldMkLst>
          <pc:docMk/>
          <pc:sldMk cId="1359246716" sldId="258"/>
        </pc:sldMkLst>
        <pc:spChg chg="mod">
          <ac:chgData name="Ali ErshadManesh" userId="1d996271-f03f-4809-b926-41b46d07240e" providerId="ADAL" clId="{3C707E96-1649-48D8-93FD-54F072FDAADE}" dt="2020-06-22T12:39:53.396" v="22" actId="20577"/>
          <ac:spMkLst>
            <pc:docMk/>
            <pc:sldMk cId="1359246716" sldId="258"/>
            <ac:spMk id="3" creationId="{5972E2B6-5BED-438B-B07A-2B4CC2F2709D}"/>
          </ac:spMkLst>
        </pc:spChg>
      </pc:sldChg>
    </pc:docChg>
  </pc:docChgLst>
  <pc:docChgLst>
    <pc:chgData name="Ali ErshadManesh" userId="1d996271-f03f-4809-b926-41b46d07240e" providerId="ADAL" clId="{718F065C-688C-4AD5-9709-0117ACD1AC2A}"/>
    <pc:docChg chg="undo custSel addSld modSld sldOrd">
      <pc:chgData name="Ali ErshadManesh" userId="1d996271-f03f-4809-b926-41b46d07240e" providerId="ADAL" clId="{718F065C-688C-4AD5-9709-0117ACD1AC2A}" dt="2020-05-25T15:04:25.702" v="1451" actId="14100"/>
      <pc:docMkLst>
        <pc:docMk/>
      </pc:docMkLst>
      <pc:sldChg chg="modSp">
        <pc:chgData name="Ali ErshadManesh" userId="1d996271-f03f-4809-b926-41b46d07240e" providerId="ADAL" clId="{718F065C-688C-4AD5-9709-0117ACD1AC2A}" dt="2020-05-25T14:15:12.843" v="428" actId="20577"/>
        <pc:sldMkLst>
          <pc:docMk/>
          <pc:sldMk cId="3046677052" sldId="257"/>
        </pc:sldMkLst>
        <pc:spChg chg="mod">
          <ac:chgData name="Ali ErshadManesh" userId="1d996271-f03f-4809-b926-41b46d07240e" providerId="ADAL" clId="{718F065C-688C-4AD5-9709-0117ACD1AC2A}" dt="2020-05-25T14:15:12.843" v="428" actId="20577"/>
          <ac:spMkLst>
            <pc:docMk/>
            <pc:sldMk cId="3046677052" sldId="257"/>
            <ac:spMk id="3" creationId="{E395BC2E-A146-4C8E-A7FF-D0FA50E5BC02}"/>
          </ac:spMkLst>
        </pc:spChg>
      </pc:sldChg>
      <pc:sldChg chg="modSp">
        <pc:chgData name="Ali ErshadManesh" userId="1d996271-f03f-4809-b926-41b46d07240e" providerId="ADAL" clId="{718F065C-688C-4AD5-9709-0117ACD1AC2A}" dt="2020-05-25T14:17:53.187" v="456" actId="14100"/>
        <pc:sldMkLst>
          <pc:docMk/>
          <pc:sldMk cId="1654559146" sldId="259"/>
        </pc:sldMkLst>
        <pc:spChg chg="mod">
          <ac:chgData name="Ali ErshadManesh" userId="1d996271-f03f-4809-b926-41b46d07240e" providerId="ADAL" clId="{718F065C-688C-4AD5-9709-0117ACD1AC2A}" dt="2020-05-25T14:17:53.187" v="456" actId="14100"/>
          <ac:spMkLst>
            <pc:docMk/>
            <pc:sldMk cId="1654559146" sldId="259"/>
            <ac:spMk id="3" creationId="{FC729A32-BCBD-47FE-9E1E-39C000495103}"/>
          </ac:spMkLst>
        </pc:spChg>
      </pc:sldChg>
      <pc:sldChg chg="modSp">
        <pc:chgData name="Ali ErshadManesh" userId="1d996271-f03f-4809-b926-41b46d07240e" providerId="ADAL" clId="{718F065C-688C-4AD5-9709-0117ACD1AC2A}" dt="2020-05-25T14:19:52.499" v="516" actId="20577"/>
        <pc:sldMkLst>
          <pc:docMk/>
          <pc:sldMk cId="4268874496" sldId="260"/>
        </pc:sldMkLst>
        <pc:spChg chg="mod">
          <ac:chgData name="Ali ErshadManesh" userId="1d996271-f03f-4809-b926-41b46d07240e" providerId="ADAL" clId="{718F065C-688C-4AD5-9709-0117ACD1AC2A}" dt="2020-05-25T14:19:52.499" v="516" actId="20577"/>
          <ac:spMkLst>
            <pc:docMk/>
            <pc:sldMk cId="4268874496" sldId="260"/>
            <ac:spMk id="2" creationId="{7F60AFC1-293C-4199-BE99-FDE09DFF627E}"/>
          </ac:spMkLst>
        </pc:spChg>
      </pc:sldChg>
      <pc:sldChg chg="modSp">
        <pc:chgData name="Ali ErshadManesh" userId="1d996271-f03f-4809-b926-41b46d07240e" providerId="ADAL" clId="{718F065C-688C-4AD5-9709-0117ACD1AC2A}" dt="2020-05-25T14:19:49.276" v="515" actId="20577"/>
        <pc:sldMkLst>
          <pc:docMk/>
          <pc:sldMk cId="2725016563" sldId="261"/>
        </pc:sldMkLst>
        <pc:spChg chg="mod">
          <ac:chgData name="Ali ErshadManesh" userId="1d996271-f03f-4809-b926-41b46d07240e" providerId="ADAL" clId="{718F065C-688C-4AD5-9709-0117ACD1AC2A}" dt="2020-05-25T14:19:49.276" v="515" actId="20577"/>
          <ac:spMkLst>
            <pc:docMk/>
            <pc:sldMk cId="2725016563" sldId="261"/>
            <ac:spMk id="2" creationId="{13255B67-E2C7-4529-9FF7-B19656CBBDEC}"/>
          </ac:spMkLst>
        </pc:spChg>
      </pc:sldChg>
      <pc:sldChg chg="modSp">
        <pc:chgData name="Ali ErshadManesh" userId="1d996271-f03f-4809-b926-41b46d07240e" providerId="ADAL" clId="{718F065C-688C-4AD5-9709-0117ACD1AC2A}" dt="2020-05-25T14:24:51.582" v="607" actId="20577"/>
        <pc:sldMkLst>
          <pc:docMk/>
          <pc:sldMk cId="3016622384" sldId="264"/>
        </pc:sldMkLst>
        <pc:spChg chg="mod">
          <ac:chgData name="Ali ErshadManesh" userId="1d996271-f03f-4809-b926-41b46d07240e" providerId="ADAL" clId="{718F065C-688C-4AD5-9709-0117ACD1AC2A}" dt="2020-05-25T14:24:51.582" v="607" actId="20577"/>
          <ac:spMkLst>
            <pc:docMk/>
            <pc:sldMk cId="3016622384" sldId="264"/>
            <ac:spMk id="3" creationId="{0569FA46-2485-475C-96B1-9E2C5EB8C58A}"/>
          </ac:spMkLst>
        </pc:spChg>
      </pc:sldChg>
      <pc:sldChg chg="modSp add ord">
        <pc:chgData name="Ali ErshadManesh" userId="1d996271-f03f-4809-b926-41b46d07240e" providerId="ADAL" clId="{718F065C-688C-4AD5-9709-0117ACD1AC2A}" dt="2020-05-25T15:04:25.702" v="1451" actId="14100"/>
        <pc:sldMkLst>
          <pc:docMk/>
          <pc:sldMk cId="4239011807" sldId="265"/>
        </pc:sldMkLst>
        <pc:spChg chg="mod">
          <ac:chgData name="Ali ErshadManesh" userId="1d996271-f03f-4809-b926-41b46d07240e" providerId="ADAL" clId="{718F065C-688C-4AD5-9709-0117ACD1AC2A}" dt="2020-05-25T14:59:48.192" v="1333" actId="6549"/>
          <ac:spMkLst>
            <pc:docMk/>
            <pc:sldMk cId="4239011807" sldId="265"/>
            <ac:spMk id="2" creationId="{362412E9-5696-4CD2-BD11-273CD1605B71}"/>
          </ac:spMkLst>
        </pc:spChg>
        <pc:spChg chg="mod">
          <ac:chgData name="Ali ErshadManesh" userId="1d996271-f03f-4809-b926-41b46d07240e" providerId="ADAL" clId="{718F065C-688C-4AD5-9709-0117ACD1AC2A}" dt="2020-05-25T15:04:25.702" v="1451" actId="14100"/>
          <ac:spMkLst>
            <pc:docMk/>
            <pc:sldMk cId="4239011807" sldId="265"/>
            <ac:spMk id="3" creationId="{938CEC10-F650-4D1A-AE27-BFB507CA02AB}"/>
          </ac:spMkLst>
        </pc:spChg>
      </pc:sldChg>
      <pc:sldChg chg="modSp add">
        <pc:chgData name="Ali ErshadManesh" userId="1d996271-f03f-4809-b926-41b46d07240e" providerId="ADAL" clId="{718F065C-688C-4AD5-9709-0117ACD1AC2A}" dt="2020-05-25T14:13:45.436" v="415" actId="20577"/>
        <pc:sldMkLst>
          <pc:docMk/>
          <pc:sldMk cId="1887146898" sldId="266"/>
        </pc:sldMkLst>
        <pc:spChg chg="mod">
          <ac:chgData name="Ali ErshadManesh" userId="1d996271-f03f-4809-b926-41b46d07240e" providerId="ADAL" clId="{718F065C-688C-4AD5-9709-0117ACD1AC2A}" dt="2020-05-25T14:13:45.436" v="415" actId="20577"/>
          <ac:spMkLst>
            <pc:docMk/>
            <pc:sldMk cId="1887146898" sldId="266"/>
            <ac:spMk id="2" creationId="{44B10958-7653-4E40-9193-AE39BABB8037}"/>
          </ac:spMkLst>
        </pc:spChg>
      </pc:sldChg>
      <pc:sldChg chg="modSp add">
        <pc:chgData name="Ali ErshadManesh" userId="1d996271-f03f-4809-b926-41b46d07240e" providerId="ADAL" clId="{718F065C-688C-4AD5-9709-0117ACD1AC2A}" dt="2020-05-25T14:18:13.340" v="468" actId="20577"/>
        <pc:sldMkLst>
          <pc:docMk/>
          <pc:sldMk cId="2094461463" sldId="267"/>
        </pc:sldMkLst>
        <pc:spChg chg="mod">
          <ac:chgData name="Ali ErshadManesh" userId="1d996271-f03f-4809-b926-41b46d07240e" providerId="ADAL" clId="{718F065C-688C-4AD5-9709-0117ACD1AC2A}" dt="2020-05-25T14:18:13.340" v="468" actId="20577"/>
          <ac:spMkLst>
            <pc:docMk/>
            <pc:sldMk cId="2094461463" sldId="267"/>
            <ac:spMk id="2" creationId="{15125F69-69A0-4F17-905F-15D2A97D04F3}"/>
          </ac:spMkLst>
        </pc:spChg>
      </pc:sldChg>
      <pc:sldChg chg="modSp add">
        <pc:chgData name="Ali ErshadManesh" userId="1d996271-f03f-4809-b926-41b46d07240e" providerId="ADAL" clId="{718F065C-688C-4AD5-9709-0117ACD1AC2A}" dt="2020-05-25T14:21:11.181" v="537" actId="20577"/>
        <pc:sldMkLst>
          <pc:docMk/>
          <pc:sldMk cId="2661592790" sldId="268"/>
        </pc:sldMkLst>
        <pc:spChg chg="mod">
          <ac:chgData name="Ali ErshadManesh" userId="1d996271-f03f-4809-b926-41b46d07240e" providerId="ADAL" clId="{718F065C-688C-4AD5-9709-0117ACD1AC2A}" dt="2020-05-25T14:21:11.181" v="537" actId="20577"/>
          <ac:spMkLst>
            <pc:docMk/>
            <pc:sldMk cId="2661592790" sldId="268"/>
            <ac:spMk id="2" creationId="{25D4D519-F0E2-4968-A797-0BF0026FE3C4}"/>
          </ac:spMkLst>
        </pc:spChg>
      </pc:sldChg>
      <pc:sldChg chg="modSp add">
        <pc:chgData name="Ali ErshadManesh" userId="1d996271-f03f-4809-b926-41b46d07240e" providerId="ADAL" clId="{718F065C-688C-4AD5-9709-0117ACD1AC2A}" dt="2020-05-25T14:23:30.524" v="606" actId="20577"/>
        <pc:sldMkLst>
          <pc:docMk/>
          <pc:sldMk cId="3187868155" sldId="269"/>
        </pc:sldMkLst>
        <pc:spChg chg="mod">
          <ac:chgData name="Ali ErshadManesh" userId="1d996271-f03f-4809-b926-41b46d07240e" providerId="ADAL" clId="{718F065C-688C-4AD5-9709-0117ACD1AC2A}" dt="2020-05-25T14:22:45.724" v="568" actId="20577"/>
          <ac:spMkLst>
            <pc:docMk/>
            <pc:sldMk cId="3187868155" sldId="269"/>
            <ac:spMk id="2" creationId="{C7E7ABE6-CCE8-4540-A30A-E8D1E93ACAA3}"/>
          </ac:spMkLst>
        </pc:spChg>
        <pc:spChg chg="mod">
          <ac:chgData name="Ali ErshadManesh" userId="1d996271-f03f-4809-b926-41b46d07240e" providerId="ADAL" clId="{718F065C-688C-4AD5-9709-0117ACD1AC2A}" dt="2020-05-25T14:23:30.524" v="606" actId="20577"/>
          <ac:spMkLst>
            <pc:docMk/>
            <pc:sldMk cId="3187868155" sldId="269"/>
            <ac:spMk id="3" creationId="{AD350411-0800-46F9-9686-C6B14BCDE7AD}"/>
          </ac:spMkLst>
        </pc:spChg>
      </pc:sldChg>
      <pc:sldChg chg="modSp add">
        <pc:chgData name="Ali ErshadManesh" userId="1d996271-f03f-4809-b926-41b46d07240e" providerId="ADAL" clId="{718F065C-688C-4AD5-9709-0117ACD1AC2A}" dt="2020-05-25T14:36:27.951" v="1326" actId="20577"/>
        <pc:sldMkLst>
          <pc:docMk/>
          <pc:sldMk cId="1930715140" sldId="270"/>
        </pc:sldMkLst>
        <pc:spChg chg="mod">
          <ac:chgData name="Ali ErshadManesh" userId="1d996271-f03f-4809-b926-41b46d07240e" providerId="ADAL" clId="{718F065C-688C-4AD5-9709-0117ACD1AC2A}" dt="2020-05-25T14:29:09.885" v="640" actId="20577"/>
          <ac:spMkLst>
            <pc:docMk/>
            <pc:sldMk cId="1930715140" sldId="270"/>
            <ac:spMk id="2" creationId="{06AE7B7E-35F9-415F-BF82-C33768AD287E}"/>
          </ac:spMkLst>
        </pc:spChg>
        <pc:spChg chg="mod">
          <ac:chgData name="Ali ErshadManesh" userId="1d996271-f03f-4809-b926-41b46d07240e" providerId="ADAL" clId="{718F065C-688C-4AD5-9709-0117ACD1AC2A}" dt="2020-05-25T14:36:27.951" v="1326" actId="20577"/>
          <ac:spMkLst>
            <pc:docMk/>
            <pc:sldMk cId="1930715140" sldId="270"/>
            <ac:spMk id="3" creationId="{ED441C69-88FE-4DEA-BD89-4DAEB23888C2}"/>
          </ac:spMkLst>
        </pc:spChg>
      </pc:sldChg>
    </pc:docChg>
  </pc:docChgLst>
  <pc:docChgLst>
    <pc:chgData name="Ali ErshadManesh" userId="1d996271-f03f-4809-b926-41b46d07240e" providerId="ADAL" clId="{B43EC007-EE5F-4633-9BA3-47D946DD5DF5}"/>
    <pc:docChg chg="custSel modSld">
      <pc:chgData name="Ali ErshadManesh" userId="1d996271-f03f-4809-b926-41b46d07240e" providerId="ADAL" clId="{B43EC007-EE5F-4633-9BA3-47D946DD5DF5}" dt="2020-08-31T19:26:27.850" v="14600" actId="20577"/>
      <pc:docMkLst>
        <pc:docMk/>
      </pc:docMkLst>
      <pc:sldChg chg="modNotesTx">
        <pc:chgData name="Ali ErshadManesh" userId="1d996271-f03f-4809-b926-41b46d07240e" providerId="ADAL" clId="{B43EC007-EE5F-4633-9BA3-47D946DD5DF5}" dt="2020-08-31T17:33:51.310" v="2648" actId="20577"/>
        <pc:sldMkLst>
          <pc:docMk/>
          <pc:sldMk cId="3046677052" sldId="257"/>
        </pc:sldMkLst>
      </pc:sldChg>
      <pc:sldChg chg="modNotesTx">
        <pc:chgData name="Ali ErshadManesh" userId="1d996271-f03f-4809-b926-41b46d07240e" providerId="ADAL" clId="{B43EC007-EE5F-4633-9BA3-47D946DD5DF5}" dt="2020-08-31T17:57:51.317" v="5945" actId="313"/>
        <pc:sldMkLst>
          <pc:docMk/>
          <pc:sldMk cId="1359246716" sldId="258"/>
        </pc:sldMkLst>
      </pc:sldChg>
      <pc:sldChg chg="modNotesTx">
        <pc:chgData name="Ali ErshadManesh" userId="1d996271-f03f-4809-b926-41b46d07240e" providerId="ADAL" clId="{B43EC007-EE5F-4633-9BA3-47D946DD5DF5}" dt="2020-08-31T17:52:21.956" v="4982" actId="20577"/>
        <pc:sldMkLst>
          <pc:docMk/>
          <pc:sldMk cId="1654559146" sldId="259"/>
        </pc:sldMkLst>
      </pc:sldChg>
      <pc:sldChg chg="modNotesTx">
        <pc:chgData name="Ali ErshadManesh" userId="1d996271-f03f-4809-b926-41b46d07240e" providerId="ADAL" clId="{B43EC007-EE5F-4633-9BA3-47D946DD5DF5}" dt="2020-08-31T18:16:06.429" v="8734" actId="20577"/>
        <pc:sldMkLst>
          <pc:docMk/>
          <pc:sldMk cId="4268874496" sldId="260"/>
        </pc:sldMkLst>
      </pc:sldChg>
      <pc:sldChg chg="modNotesTx">
        <pc:chgData name="Ali ErshadManesh" userId="1d996271-f03f-4809-b926-41b46d07240e" providerId="ADAL" clId="{B43EC007-EE5F-4633-9BA3-47D946DD5DF5}" dt="2020-08-31T18:24:48.078" v="10296" actId="20577"/>
        <pc:sldMkLst>
          <pc:docMk/>
          <pc:sldMk cId="2725016563" sldId="261"/>
        </pc:sldMkLst>
      </pc:sldChg>
      <pc:sldChg chg="modNotesTx">
        <pc:chgData name="Ali ErshadManesh" userId="1d996271-f03f-4809-b926-41b46d07240e" providerId="ADAL" clId="{B43EC007-EE5F-4633-9BA3-47D946DD5DF5}" dt="2020-08-31T19:08:41.203" v="12317" actId="20577"/>
        <pc:sldMkLst>
          <pc:docMk/>
          <pc:sldMk cId="614566717" sldId="262"/>
        </pc:sldMkLst>
      </pc:sldChg>
      <pc:sldChg chg="modNotesTx">
        <pc:chgData name="Ali ErshadManesh" userId="1d996271-f03f-4809-b926-41b46d07240e" providerId="ADAL" clId="{B43EC007-EE5F-4633-9BA3-47D946DD5DF5}" dt="2020-08-31T19:21:54.263" v="13719" actId="6549"/>
        <pc:sldMkLst>
          <pc:docMk/>
          <pc:sldMk cId="7796031" sldId="263"/>
        </pc:sldMkLst>
      </pc:sldChg>
      <pc:sldChg chg="modNotesTx">
        <pc:chgData name="Ali ErshadManesh" userId="1d996271-f03f-4809-b926-41b46d07240e" providerId="ADAL" clId="{B43EC007-EE5F-4633-9BA3-47D946DD5DF5}" dt="2020-08-31T19:26:27.850" v="14600" actId="20577"/>
        <pc:sldMkLst>
          <pc:docMk/>
          <pc:sldMk cId="3016622384" sldId="264"/>
        </pc:sldMkLst>
      </pc:sldChg>
      <pc:sldChg chg="modSp modNotesTx">
        <pc:chgData name="Ali ErshadManesh" userId="1d996271-f03f-4809-b926-41b46d07240e" providerId="ADAL" clId="{B43EC007-EE5F-4633-9BA3-47D946DD5DF5}" dt="2020-08-31T18:08:42.094" v="7564" actId="6549"/>
        <pc:sldMkLst>
          <pc:docMk/>
          <pc:sldMk cId="4239011807" sldId="265"/>
        </pc:sldMkLst>
        <pc:spChg chg="mod">
          <ac:chgData name="Ali ErshadManesh" userId="1d996271-f03f-4809-b926-41b46d07240e" providerId="ADAL" clId="{B43EC007-EE5F-4633-9BA3-47D946DD5DF5}" dt="2020-08-31T18:08:42.094" v="7564" actId="6549"/>
          <ac:spMkLst>
            <pc:docMk/>
            <pc:sldMk cId="4239011807" sldId="265"/>
            <ac:spMk id="3" creationId="{938CEC10-F650-4D1A-AE27-BFB507CA02AB}"/>
          </ac:spMkLst>
        </pc:spChg>
      </pc:sldChg>
      <pc:sldChg chg="modNotesTx">
        <pc:chgData name="Ali ErshadManesh" userId="1d996271-f03f-4809-b926-41b46d07240e" providerId="ADAL" clId="{B43EC007-EE5F-4633-9BA3-47D946DD5DF5}" dt="2020-08-31T17:24:24.814" v="1513" actId="20577"/>
        <pc:sldMkLst>
          <pc:docMk/>
          <pc:sldMk cId="1887146898" sldId="266"/>
        </pc:sldMkLst>
      </pc:sldChg>
      <pc:sldChg chg="modNotesTx">
        <pc:chgData name="Ali ErshadManesh" userId="1d996271-f03f-4809-b926-41b46d07240e" providerId="ADAL" clId="{B43EC007-EE5F-4633-9BA3-47D946DD5DF5}" dt="2020-08-31T17:59:29.871" v="6150" actId="20577"/>
        <pc:sldMkLst>
          <pc:docMk/>
          <pc:sldMk cId="2094461463" sldId="267"/>
        </pc:sldMkLst>
      </pc:sldChg>
      <pc:sldChg chg="modNotesTx">
        <pc:chgData name="Ali ErshadManesh" userId="1d996271-f03f-4809-b926-41b46d07240e" providerId="ADAL" clId="{B43EC007-EE5F-4633-9BA3-47D946DD5DF5}" dt="2020-08-31T18:58:50.388" v="10744" actId="20577"/>
        <pc:sldMkLst>
          <pc:docMk/>
          <pc:sldMk cId="2661592790" sldId="268"/>
        </pc:sldMkLst>
      </pc:sldChg>
      <pc:sldChg chg="modNotesTx">
        <pc:chgData name="Ali ErshadManesh" userId="1d996271-f03f-4809-b926-41b46d07240e" providerId="ADAL" clId="{B43EC007-EE5F-4633-9BA3-47D946DD5DF5}" dt="2020-08-31T18:23:21.417" v="10101" actId="20577"/>
        <pc:sldMkLst>
          <pc:docMk/>
          <pc:sldMk cId="3187868155" sldId="269"/>
        </pc:sldMkLst>
      </pc:sldChg>
      <pc:sldChg chg="modNotesTx">
        <pc:chgData name="Ali ErshadManesh" userId="1d996271-f03f-4809-b926-41b46d07240e" providerId="ADAL" clId="{B43EC007-EE5F-4633-9BA3-47D946DD5DF5}" dt="2020-08-31T18:13:19.546" v="8307" actId="20577"/>
        <pc:sldMkLst>
          <pc:docMk/>
          <pc:sldMk cId="1930715140" sldId="270"/>
        </pc:sldMkLst>
      </pc:sldChg>
    </pc:docChg>
  </pc:docChgLst>
  <pc:docChgLst>
    <pc:chgData name="Ali ErshadManesh" userId="1d996271-f03f-4809-b926-41b46d07240e" providerId="ADAL" clId="{B6EE142D-F9DD-4F84-B920-4EC6563079C6}"/>
    <pc:docChg chg="modSld">
      <pc:chgData name="Ali ErshadManesh" userId="1d996271-f03f-4809-b926-41b46d07240e" providerId="ADAL" clId="{B6EE142D-F9DD-4F84-B920-4EC6563079C6}" dt="2021-04-28T19:11:49.553" v="81" actId="962"/>
      <pc:docMkLst>
        <pc:docMk/>
      </pc:docMkLst>
      <pc:sldChg chg="modSp mod">
        <pc:chgData name="Ali ErshadManesh" userId="1d996271-f03f-4809-b926-41b46d07240e" providerId="ADAL" clId="{B6EE142D-F9DD-4F84-B920-4EC6563079C6}" dt="2021-04-28T19:07:04.418" v="0" actId="14861"/>
        <pc:sldMkLst>
          <pc:docMk/>
          <pc:sldMk cId="3751260300" sldId="256"/>
        </pc:sldMkLst>
        <pc:spChg chg="mod">
          <ac:chgData name="Ali ErshadManesh" userId="1d996271-f03f-4809-b926-41b46d07240e" providerId="ADAL" clId="{B6EE142D-F9DD-4F84-B920-4EC6563079C6}" dt="2021-04-28T19:07:04.418" v="0" actId="14861"/>
          <ac:spMkLst>
            <pc:docMk/>
            <pc:sldMk cId="3751260300" sldId="256"/>
            <ac:spMk id="2" creationId="{DCA94442-C5F2-4BD3-B068-152BDD9D72C5}"/>
          </ac:spMkLst>
        </pc:spChg>
        <pc:spChg chg="mod">
          <ac:chgData name="Ali ErshadManesh" userId="1d996271-f03f-4809-b926-41b46d07240e" providerId="ADAL" clId="{B6EE142D-F9DD-4F84-B920-4EC6563079C6}" dt="2021-04-28T19:07:04.418" v="0" actId="14861"/>
          <ac:spMkLst>
            <pc:docMk/>
            <pc:sldMk cId="3751260300" sldId="256"/>
            <ac:spMk id="3" creationId="{65B3ED95-FDC0-4003-8408-A97A2E4DB633}"/>
          </ac:spMkLst>
        </pc:spChg>
      </pc:sldChg>
      <pc:sldChg chg="modSp mod">
        <pc:chgData name="Ali ErshadManesh" userId="1d996271-f03f-4809-b926-41b46d07240e" providerId="ADAL" clId="{B6EE142D-F9DD-4F84-B920-4EC6563079C6}" dt="2021-04-28T19:07:43.347" v="66" actId="962"/>
        <pc:sldMkLst>
          <pc:docMk/>
          <pc:sldMk cId="3046677052" sldId="257"/>
        </pc:sldMkLst>
        <pc:spChg chg="mod">
          <ac:chgData name="Ali ErshadManesh" userId="1d996271-f03f-4809-b926-41b46d07240e" providerId="ADAL" clId="{B6EE142D-F9DD-4F84-B920-4EC6563079C6}" dt="2021-04-28T19:07:19.547" v="2" actId="14861"/>
          <ac:spMkLst>
            <pc:docMk/>
            <pc:sldMk cId="3046677052" sldId="257"/>
            <ac:spMk id="2" creationId="{ED87387F-C834-4A26-B6AD-81993629E82B}"/>
          </ac:spMkLst>
        </pc:spChg>
        <pc:spChg chg="mod">
          <ac:chgData name="Ali ErshadManesh" userId="1d996271-f03f-4809-b926-41b46d07240e" providerId="ADAL" clId="{B6EE142D-F9DD-4F84-B920-4EC6563079C6}" dt="2021-04-28T19:07:19.547" v="2" actId="14861"/>
          <ac:spMkLst>
            <pc:docMk/>
            <pc:sldMk cId="3046677052" sldId="257"/>
            <ac:spMk id="3" creationId="{E395BC2E-A146-4C8E-A7FF-D0FA50E5BC02}"/>
          </ac:spMkLst>
        </pc:spChg>
        <pc:spChg chg="mod">
          <ac:chgData name="Ali ErshadManesh" userId="1d996271-f03f-4809-b926-41b46d07240e" providerId="ADAL" clId="{B6EE142D-F9DD-4F84-B920-4EC6563079C6}" dt="2021-04-28T19:07:43.347" v="66" actId="962"/>
          <ac:spMkLst>
            <pc:docMk/>
            <pc:sldMk cId="3046677052" sldId="257"/>
            <ac:spMk id="4" creationId="{78F78A32-CB07-4FD3-8CBD-F69DF78CA70A}"/>
          </ac:spMkLst>
        </pc:spChg>
        <pc:picChg chg="mod">
          <ac:chgData name="Ali ErshadManesh" userId="1d996271-f03f-4809-b926-41b46d07240e" providerId="ADAL" clId="{B6EE142D-F9DD-4F84-B920-4EC6563079C6}" dt="2021-04-28T19:07:19.547" v="2" actId="14861"/>
          <ac:picMkLst>
            <pc:docMk/>
            <pc:sldMk cId="3046677052" sldId="257"/>
            <ac:picMk id="5" creationId="{21E9A203-01D2-4F5D-8357-04E3289707F9}"/>
          </ac:picMkLst>
        </pc:picChg>
      </pc:sldChg>
      <pc:sldChg chg="modSp mod">
        <pc:chgData name="Ali ErshadManesh" userId="1d996271-f03f-4809-b926-41b46d07240e" providerId="ADAL" clId="{B6EE142D-F9DD-4F84-B920-4EC6563079C6}" dt="2021-04-28T19:11:26.042" v="79" actId="962"/>
        <pc:sldMkLst>
          <pc:docMk/>
          <pc:sldMk cId="1359246716" sldId="258"/>
        </pc:sldMkLst>
        <pc:spChg chg="mod">
          <ac:chgData name="Ali ErshadManesh" userId="1d996271-f03f-4809-b926-41b46d07240e" providerId="ADAL" clId="{B6EE142D-F9DD-4F84-B920-4EC6563079C6}" dt="2021-04-28T19:09:48.257" v="78" actId="14861"/>
          <ac:spMkLst>
            <pc:docMk/>
            <pc:sldMk cId="1359246716" sldId="258"/>
            <ac:spMk id="2" creationId="{F6A408B2-47A9-4828-AEAE-691AF21A99D4}"/>
          </ac:spMkLst>
        </pc:spChg>
        <pc:spChg chg="mod">
          <ac:chgData name="Ali ErshadManesh" userId="1d996271-f03f-4809-b926-41b46d07240e" providerId="ADAL" clId="{B6EE142D-F9DD-4F84-B920-4EC6563079C6}" dt="2021-04-28T19:09:48.257" v="78" actId="14861"/>
          <ac:spMkLst>
            <pc:docMk/>
            <pc:sldMk cId="1359246716" sldId="258"/>
            <ac:spMk id="3" creationId="{5972E2B6-5BED-438B-B07A-2B4CC2F2709D}"/>
          </ac:spMkLst>
        </pc:spChg>
        <pc:spChg chg="mod">
          <ac:chgData name="Ali ErshadManesh" userId="1d996271-f03f-4809-b926-41b46d07240e" providerId="ADAL" clId="{B6EE142D-F9DD-4F84-B920-4EC6563079C6}" dt="2021-04-28T19:11:26.042" v="79" actId="962"/>
          <ac:spMkLst>
            <pc:docMk/>
            <pc:sldMk cId="1359246716" sldId="258"/>
            <ac:spMk id="5" creationId="{D84C9A4E-BC98-44EA-9E16-CC72A934BC14}"/>
          </ac:spMkLst>
        </pc:spChg>
        <pc:picChg chg="mod">
          <ac:chgData name="Ali ErshadManesh" userId="1d996271-f03f-4809-b926-41b46d07240e" providerId="ADAL" clId="{B6EE142D-F9DD-4F84-B920-4EC6563079C6}" dt="2021-04-28T19:09:48.257" v="78" actId="14861"/>
          <ac:picMkLst>
            <pc:docMk/>
            <pc:sldMk cId="1359246716" sldId="258"/>
            <ac:picMk id="4" creationId="{AC49E228-F84C-4370-8A0A-7BCD611B8AB3}"/>
          </ac:picMkLst>
        </pc:picChg>
      </pc:sldChg>
      <pc:sldChg chg="modSp mod">
        <pc:chgData name="Ali ErshadManesh" userId="1d996271-f03f-4809-b926-41b46d07240e" providerId="ADAL" clId="{B6EE142D-F9DD-4F84-B920-4EC6563079C6}" dt="2021-04-28T19:07:51.352" v="67" actId="14861"/>
        <pc:sldMkLst>
          <pc:docMk/>
          <pc:sldMk cId="1654559146" sldId="259"/>
        </pc:sldMkLst>
        <pc:spChg chg="mod">
          <ac:chgData name="Ali ErshadManesh" userId="1d996271-f03f-4809-b926-41b46d07240e" providerId="ADAL" clId="{B6EE142D-F9DD-4F84-B920-4EC6563079C6}" dt="2021-04-28T19:07:51.352" v="67" actId="14861"/>
          <ac:spMkLst>
            <pc:docMk/>
            <pc:sldMk cId="1654559146" sldId="259"/>
            <ac:spMk id="2" creationId="{6744713E-3B99-4E4B-94A9-4EB1DBF84075}"/>
          </ac:spMkLst>
        </pc:spChg>
        <pc:spChg chg="mod">
          <ac:chgData name="Ali ErshadManesh" userId="1d996271-f03f-4809-b926-41b46d07240e" providerId="ADAL" clId="{B6EE142D-F9DD-4F84-B920-4EC6563079C6}" dt="2021-04-28T19:07:51.352" v="67" actId="14861"/>
          <ac:spMkLst>
            <pc:docMk/>
            <pc:sldMk cId="1654559146" sldId="259"/>
            <ac:spMk id="3" creationId="{FC729A32-BCBD-47FE-9E1E-39C000495103}"/>
          </ac:spMkLst>
        </pc:spChg>
      </pc:sldChg>
      <pc:sldChg chg="modSp mod">
        <pc:chgData name="Ali ErshadManesh" userId="1d996271-f03f-4809-b926-41b46d07240e" providerId="ADAL" clId="{B6EE142D-F9DD-4F84-B920-4EC6563079C6}" dt="2021-04-28T19:08:13.136" v="71" actId="14861"/>
        <pc:sldMkLst>
          <pc:docMk/>
          <pc:sldMk cId="4268874496" sldId="260"/>
        </pc:sldMkLst>
        <pc:spChg chg="mod">
          <ac:chgData name="Ali ErshadManesh" userId="1d996271-f03f-4809-b926-41b46d07240e" providerId="ADAL" clId="{B6EE142D-F9DD-4F84-B920-4EC6563079C6}" dt="2021-04-28T19:08:13.136" v="71" actId="14861"/>
          <ac:spMkLst>
            <pc:docMk/>
            <pc:sldMk cId="4268874496" sldId="260"/>
            <ac:spMk id="2" creationId="{7F60AFC1-293C-4199-BE99-FDE09DFF627E}"/>
          </ac:spMkLst>
        </pc:spChg>
        <pc:spChg chg="mod">
          <ac:chgData name="Ali ErshadManesh" userId="1d996271-f03f-4809-b926-41b46d07240e" providerId="ADAL" clId="{B6EE142D-F9DD-4F84-B920-4EC6563079C6}" dt="2021-04-28T19:08:13.136" v="71" actId="14861"/>
          <ac:spMkLst>
            <pc:docMk/>
            <pc:sldMk cId="4268874496" sldId="260"/>
            <ac:spMk id="3" creationId="{BBC3CFCA-3AE5-4F03-9C64-6A74F3D3D418}"/>
          </ac:spMkLst>
        </pc:spChg>
      </pc:sldChg>
      <pc:sldChg chg="modSp mod">
        <pc:chgData name="Ali ErshadManesh" userId="1d996271-f03f-4809-b926-41b46d07240e" providerId="ADAL" clId="{B6EE142D-F9DD-4F84-B920-4EC6563079C6}" dt="2021-04-28T19:11:43.962" v="80" actId="962"/>
        <pc:sldMkLst>
          <pc:docMk/>
          <pc:sldMk cId="2725016563" sldId="261"/>
        </pc:sldMkLst>
        <pc:spChg chg="mod">
          <ac:chgData name="Ali ErshadManesh" userId="1d996271-f03f-4809-b926-41b46d07240e" providerId="ADAL" clId="{B6EE142D-F9DD-4F84-B920-4EC6563079C6}" dt="2021-04-28T19:08:24.519" v="73" actId="14861"/>
          <ac:spMkLst>
            <pc:docMk/>
            <pc:sldMk cId="2725016563" sldId="261"/>
            <ac:spMk id="2" creationId="{13255B67-E2C7-4529-9FF7-B19656CBBDEC}"/>
          </ac:spMkLst>
        </pc:spChg>
        <pc:spChg chg="mod">
          <ac:chgData name="Ali ErshadManesh" userId="1d996271-f03f-4809-b926-41b46d07240e" providerId="ADAL" clId="{B6EE142D-F9DD-4F84-B920-4EC6563079C6}" dt="2021-04-28T19:08:24.519" v="73" actId="14861"/>
          <ac:spMkLst>
            <pc:docMk/>
            <pc:sldMk cId="2725016563" sldId="261"/>
            <ac:spMk id="3" creationId="{C5D7A0A6-4BAB-447C-84B3-A1192FCF8E03}"/>
          </ac:spMkLst>
        </pc:spChg>
        <pc:spChg chg="mod">
          <ac:chgData name="Ali ErshadManesh" userId="1d996271-f03f-4809-b926-41b46d07240e" providerId="ADAL" clId="{B6EE142D-F9DD-4F84-B920-4EC6563079C6}" dt="2021-04-28T19:11:43.962" v="80" actId="962"/>
          <ac:spMkLst>
            <pc:docMk/>
            <pc:sldMk cId="2725016563" sldId="261"/>
            <ac:spMk id="4" creationId="{FB9D1395-B7F6-41AC-BFD2-FC059110A30B}"/>
          </ac:spMkLst>
        </pc:spChg>
      </pc:sldChg>
      <pc:sldChg chg="modSp mod">
        <pc:chgData name="Ali ErshadManesh" userId="1d996271-f03f-4809-b926-41b46d07240e" providerId="ADAL" clId="{B6EE142D-F9DD-4F84-B920-4EC6563079C6}" dt="2021-04-28T19:11:49.553" v="81" actId="962"/>
        <pc:sldMkLst>
          <pc:docMk/>
          <pc:sldMk cId="614566717" sldId="262"/>
        </pc:sldMkLst>
        <pc:spChg chg="mod">
          <ac:chgData name="Ali ErshadManesh" userId="1d996271-f03f-4809-b926-41b46d07240e" providerId="ADAL" clId="{B6EE142D-F9DD-4F84-B920-4EC6563079C6}" dt="2021-04-28T19:08:42.935" v="75" actId="14861"/>
          <ac:spMkLst>
            <pc:docMk/>
            <pc:sldMk cId="614566717" sldId="262"/>
            <ac:spMk id="2" creationId="{28BB4838-B5F6-4ED8-9CC2-DC5A98DFA032}"/>
          </ac:spMkLst>
        </pc:spChg>
        <pc:spChg chg="mod">
          <ac:chgData name="Ali ErshadManesh" userId="1d996271-f03f-4809-b926-41b46d07240e" providerId="ADAL" clId="{B6EE142D-F9DD-4F84-B920-4EC6563079C6}" dt="2021-04-28T19:08:42.935" v="75" actId="14861"/>
          <ac:spMkLst>
            <pc:docMk/>
            <pc:sldMk cId="614566717" sldId="262"/>
            <ac:spMk id="3" creationId="{20D03BF3-750B-48A3-AC0E-AFDCF7D7E4FC}"/>
          </ac:spMkLst>
        </pc:spChg>
        <pc:spChg chg="mod">
          <ac:chgData name="Ali ErshadManesh" userId="1d996271-f03f-4809-b926-41b46d07240e" providerId="ADAL" clId="{B6EE142D-F9DD-4F84-B920-4EC6563079C6}" dt="2021-04-28T19:11:49.553" v="81" actId="962"/>
          <ac:spMkLst>
            <pc:docMk/>
            <pc:sldMk cId="614566717" sldId="262"/>
            <ac:spMk id="5" creationId="{98E480C0-F9DF-4463-A6DB-437944261561}"/>
          </ac:spMkLst>
        </pc:spChg>
      </pc:sldChg>
      <pc:sldChg chg="modSp mod">
        <pc:chgData name="Ali ErshadManesh" userId="1d996271-f03f-4809-b926-41b46d07240e" providerId="ADAL" clId="{B6EE142D-F9DD-4F84-B920-4EC6563079C6}" dt="2021-04-28T19:08:47.029" v="76" actId="14861"/>
        <pc:sldMkLst>
          <pc:docMk/>
          <pc:sldMk cId="7796031" sldId="263"/>
        </pc:sldMkLst>
        <pc:spChg chg="mod">
          <ac:chgData name="Ali ErshadManesh" userId="1d996271-f03f-4809-b926-41b46d07240e" providerId="ADAL" clId="{B6EE142D-F9DD-4F84-B920-4EC6563079C6}" dt="2021-04-28T19:08:47.029" v="76" actId="14861"/>
          <ac:spMkLst>
            <pc:docMk/>
            <pc:sldMk cId="7796031" sldId="263"/>
            <ac:spMk id="2" creationId="{63F1E94B-6868-4B94-BF0F-8ECC4C706D09}"/>
          </ac:spMkLst>
        </pc:spChg>
        <pc:spChg chg="mod">
          <ac:chgData name="Ali ErshadManesh" userId="1d996271-f03f-4809-b926-41b46d07240e" providerId="ADAL" clId="{B6EE142D-F9DD-4F84-B920-4EC6563079C6}" dt="2021-04-28T19:08:47.029" v="76" actId="14861"/>
          <ac:spMkLst>
            <pc:docMk/>
            <pc:sldMk cId="7796031" sldId="263"/>
            <ac:spMk id="3" creationId="{6E578722-BE3A-41F6-B99E-A576AF12D41E}"/>
          </ac:spMkLst>
        </pc:spChg>
      </pc:sldChg>
      <pc:sldChg chg="modSp mod">
        <pc:chgData name="Ali ErshadManesh" userId="1d996271-f03f-4809-b926-41b46d07240e" providerId="ADAL" clId="{B6EE142D-F9DD-4F84-B920-4EC6563079C6}" dt="2021-04-28T19:08:51.578" v="77" actId="14861"/>
        <pc:sldMkLst>
          <pc:docMk/>
          <pc:sldMk cId="3016622384" sldId="264"/>
        </pc:sldMkLst>
        <pc:spChg chg="mod">
          <ac:chgData name="Ali ErshadManesh" userId="1d996271-f03f-4809-b926-41b46d07240e" providerId="ADAL" clId="{B6EE142D-F9DD-4F84-B920-4EC6563079C6}" dt="2021-04-28T19:08:51.578" v="77" actId="14861"/>
          <ac:spMkLst>
            <pc:docMk/>
            <pc:sldMk cId="3016622384" sldId="264"/>
            <ac:spMk id="2" creationId="{FDD86AA8-6281-4953-921A-94C52F15A6BA}"/>
          </ac:spMkLst>
        </pc:spChg>
        <pc:spChg chg="mod">
          <ac:chgData name="Ali ErshadManesh" userId="1d996271-f03f-4809-b926-41b46d07240e" providerId="ADAL" clId="{B6EE142D-F9DD-4F84-B920-4EC6563079C6}" dt="2021-04-28T19:08:51.578" v="77" actId="14861"/>
          <ac:spMkLst>
            <pc:docMk/>
            <pc:sldMk cId="3016622384" sldId="264"/>
            <ac:spMk id="3" creationId="{0569FA46-2485-475C-96B1-9E2C5EB8C58A}"/>
          </ac:spMkLst>
        </pc:spChg>
      </pc:sldChg>
      <pc:sldChg chg="modSp mod">
        <pc:chgData name="Ali ErshadManesh" userId="1d996271-f03f-4809-b926-41b46d07240e" providerId="ADAL" clId="{B6EE142D-F9DD-4F84-B920-4EC6563079C6}" dt="2021-04-28T19:08:01.613" v="69" actId="14861"/>
        <pc:sldMkLst>
          <pc:docMk/>
          <pc:sldMk cId="4239011807" sldId="265"/>
        </pc:sldMkLst>
        <pc:spChg chg="mod">
          <ac:chgData name="Ali ErshadManesh" userId="1d996271-f03f-4809-b926-41b46d07240e" providerId="ADAL" clId="{B6EE142D-F9DD-4F84-B920-4EC6563079C6}" dt="2021-04-28T19:08:01.613" v="69" actId="14861"/>
          <ac:spMkLst>
            <pc:docMk/>
            <pc:sldMk cId="4239011807" sldId="265"/>
            <ac:spMk id="2" creationId="{362412E9-5696-4CD2-BD11-273CD1605B71}"/>
          </ac:spMkLst>
        </pc:spChg>
        <pc:spChg chg="mod">
          <ac:chgData name="Ali ErshadManesh" userId="1d996271-f03f-4809-b926-41b46d07240e" providerId="ADAL" clId="{B6EE142D-F9DD-4F84-B920-4EC6563079C6}" dt="2021-04-28T19:08:01.613" v="69" actId="14861"/>
          <ac:spMkLst>
            <pc:docMk/>
            <pc:sldMk cId="4239011807" sldId="265"/>
            <ac:spMk id="3" creationId="{938CEC10-F650-4D1A-AE27-BFB507CA02AB}"/>
          </ac:spMkLst>
        </pc:spChg>
      </pc:sldChg>
      <pc:sldChg chg="modSp mod">
        <pc:chgData name="Ali ErshadManesh" userId="1d996271-f03f-4809-b926-41b46d07240e" providerId="ADAL" clId="{B6EE142D-F9DD-4F84-B920-4EC6563079C6}" dt="2021-04-28T19:07:10.045" v="1" actId="14861"/>
        <pc:sldMkLst>
          <pc:docMk/>
          <pc:sldMk cId="1887146898" sldId="266"/>
        </pc:sldMkLst>
        <pc:spChg chg="mod">
          <ac:chgData name="Ali ErshadManesh" userId="1d996271-f03f-4809-b926-41b46d07240e" providerId="ADAL" clId="{B6EE142D-F9DD-4F84-B920-4EC6563079C6}" dt="2021-04-28T19:07:10.045" v="1" actId="14861"/>
          <ac:spMkLst>
            <pc:docMk/>
            <pc:sldMk cId="1887146898" sldId="266"/>
            <ac:spMk id="2" creationId="{44B10958-7653-4E40-9193-AE39BABB8037}"/>
          </ac:spMkLst>
        </pc:spChg>
        <pc:spChg chg="mod">
          <ac:chgData name="Ali ErshadManesh" userId="1d996271-f03f-4809-b926-41b46d07240e" providerId="ADAL" clId="{B6EE142D-F9DD-4F84-B920-4EC6563079C6}" dt="2021-04-28T19:07:10.045" v="1" actId="14861"/>
          <ac:spMkLst>
            <pc:docMk/>
            <pc:sldMk cId="1887146898" sldId="266"/>
            <ac:spMk id="3" creationId="{F2132C9F-FEB1-4C34-99DE-8D9C1F9B15B0}"/>
          </ac:spMkLst>
        </pc:spChg>
      </pc:sldChg>
      <pc:sldChg chg="modSp mod">
        <pc:chgData name="Ali ErshadManesh" userId="1d996271-f03f-4809-b926-41b46d07240e" providerId="ADAL" clId="{B6EE142D-F9DD-4F84-B920-4EC6563079C6}" dt="2021-04-28T19:07:56.103" v="68" actId="14861"/>
        <pc:sldMkLst>
          <pc:docMk/>
          <pc:sldMk cId="2094461463" sldId="267"/>
        </pc:sldMkLst>
        <pc:spChg chg="mod">
          <ac:chgData name="Ali ErshadManesh" userId="1d996271-f03f-4809-b926-41b46d07240e" providerId="ADAL" clId="{B6EE142D-F9DD-4F84-B920-4EC6563079C6}" dt="2021-04-28T19:07:56.103" v="68" actId="14861"/>
          <ac:spMkLst>
            <pc:docMk/>
            <pc:sldMk cId="2094461463" sldId="267"/>
            <ac:spMk id="2" creationId="{15125F69-69A0-4F17-905F-15D2A97D04F3}"/>
          </ac:spMkLst>
        </pc:spChg>
        <pc:spChg chg="mod">
          <ac:chgData name="Ali ErshadManesh" userId="1d996271-f03f-4809-b926-41b46d07240e" providerId="ADAL" clId="{B6EE142D-F9DD-4F84-B920-4EC6563079C6}" dt="2021-04-28T19:07:56.103" v="68" actId="14861"/>
          <ac:spMkLst>
            <pc:docMk/>
            <pc:sldMk cId="2094461463" sldId="267"/>
            <ac:spMk id="3" creationId="{31220435-184E-40B1-B3E0-F3D80BDBBC66}"/>
          </ac:spMkLst>
        </pc:spChg>
      </pc:sldChg>
      <pc:sldChg chg="modSp mod">
        <pc:chgData name="Ali ErshadManesh" userId="1d996271-f03f-4809-b926-41b46d07240e" providerId="ADAL" clId="{B6EE142D-F9DD-4F84-B920-4EC6563079C6}" dt="2021-04-28T19:08:32.670" v="74" actId="14861"/>
        <pc:sldMkLst>
          <pc:docMk/>
          <pc:sldMk cId="2661592790" sldId="268"/>
        </pc:sldMkLst>
        <pc:spChg chg="mod">
          <ac:chgData name="Ali ErshadManesh" userId="1d996271-f03f-4809-b926-41b46d07240e" providerId="ADAL" clId="{B6EE142D-F9DD-4F84-B920-4EC6563079C6}" dt="2021-04-28T19:08:32.670" v="74" actId="14861"/>
          <ac:spMkLst>
            <pc:docMk/>
            <pc:sldMk cId="2661592790" sldId="268"/>
            <ac:spMk id="2" creationId="{25D4D519-F0E2-4968-A797-0BF0026FE3C4}"/>
          </ac:spMkLst>
        </pc:spChg>
        <pc:spChg chg="mod">
          <ac:chgData name="Ali ErshadManesh" userId="1d996271-f03f-4809-b926-41b46d07240e" providerId="ADAL" clId="{B6EE142D-F9DD-4F84-B920-4EC6563079C6}" dt="2021-04-28T19:08:32.670" v="74" actId="14861"/>
          <ac:spMkLst>
            <pc:docMk/>
            <pc:sldMk cId="2661592790" sldId="268"/>
            <ac:spMk id="3" creationId="{FD1659CA-326A-4C8D-B648-2FBB16659974}"/>
          </ac:spMkLst>
        </pc:spChg>
      </pc:sldChg>
      <pc:sldChg chg="modSp mod">
        <pc:chgData name="Ali ErshadManesh" userId="1d996271-f03f-4809-b926-41b46d07240e" providerId="ADAL" clId="{B6EE142D-F9DD-4F84-B920-4EC6563079C6}" dt="2021-04-28T19:08:18.801" v="72" actId="14861"/>
        <pc:sldMkLst>
          <pc:docMk/>
          <pc:sldMk cId="3187868155" sldId="269"/>
        </pc:sldMkLst>
        <pc:spChg chg="mod">
          <ac:chgData name="Ali ErshadManesh" userId="1d996271-f03f-4809-b926-41b46d07240e" providerId="ADAL" clId="{B6EE142D-F9DD-4F84-B920-4EC6563079C6}" dt="2021-04-28T19:08:18.801" v="72" actId="14861"/>
          <ac:spMkLst>
            <pc:docMk/>
            <pc:sldMk cId="3187868155" sldId="269"/>
            <ac:spMk id="2" creationId="{C7E7ABE6-CCE8-4540-A30A-E8D1E93ACAA3}"/>
          </ac:spMkLst>
        </pc:spChg>
        <pc:spChg chg="mod">
          <ac:chgData name="Ali ErshadManesh" userId="1d996271-f03f-4809-b926-41b46d07240e" providerId="ADAL" clId="{B6EE142D-F9DD-4F84-B920-4EC6563079C6}" dt="2021-04-28T19:08:18.801" v="72" actId="14861"/>
          <ac:spMkLst>
            <pc:docMk/>
            <pc:sldMk cId="3187868155" sldId="269"/>
            <ac:spMk id="3" creationId="{AD350411-0800-46F9-9686-C6B14BCDE7AD}"/>
          </ac:spMkLst>
        </pc:spChg>
      </pc:sldChg>
      <pc:sldChg chg="modSp mod">
        <pc:chgData name="Ali ErshadManesh" userId="1d996271-f03f-4809-b926-41b46d07240e" providerId="ADAL" clId="{B6EE142D-F9DD-4F84-B920-4EC6563079C6}" dt="2021-04-28T19:08:07.506" v="70" actId="14861"/>
        <pc:sldMkLst>
          <pc:docMk/>
          <pc:sldMk cId="1930715140" sldId="270"/>
        </pc:sldMkLst>
        <pc:spChg chg="mod">
          <ac:chgData name="Ali ErshadManesh" userId="1d996271-f03f-4809-b926-41b46d07240e" providerId="ADAL" clId="{B6EE142D-F9DD-4F84-B920-4EC6563079C6}" dt="2021-04-28T19:08:07.506" v="70" actId="14861"/>
          <ac:spMkLst>
            <pc:docMk/>
            <pc:sldMk cId="1930715140" sldId="270"/>
            <ac:spMk id="2" creationId="{06AE7B7E-35F9-415F-BF82-C33768AD287E}"/>
          </ac:spMkLst>
        </pc:spChg>
        <pc:spChg chg="mod">
          <ac:chgData name="Ali ErshadManesh" userId="1d996271-f03f-4809-b926-41b46d07240e" providerId="ADAL" clId="{B6EE142D-F9DD-4F84-B920-4EC6563079C6}" dt="2021-04-28T19:08:07.506" v="70" actId="14861"/>
          <ac:spMkLst>
            <pc:docMk/>
            <pc:sldMk cId="1930715140" sldId="270"/>
            <ac:spMk id="3" creationId="{ED441C69-88FE-4DEA-BD89-4DAEB23888C2}"/>
          </ac:spMkLst>
        </pc:spChg>
      </pc:sldChg>
    </pc:docChg>
  </pc:docChgLst>
  <pc:docChgLst>
    <pc:chgData name="Ali ErshadManesh" userId="1d996271-f03f-4809-b926-41b46d07240e" providerId="ADAL" clId="{F1685888-15E5-40E6-BA08-460C6A8C05A9}"/>
    <pc:docChg chg="undo custSel mod addSld modSld">
      <pc:chgData name="Ali ErshadManesh" userId="1d996271-f03f-4809-b926-41b46d07240e" providerId="ADAL" clId="{F1685888-15E5-40E6-BA08-460C6A8C05A9}" dt="2020-04-29T15:54:58.012" v="2719"/>
      <pc:docMkLst>
        <pc:docMk/>
      </pc:docMkLst>
      <pc:sldChg chg="addSp delSp modSp add mod setBg">
        <pc:chgData name="Ali ErshadManesh" userId="1d996271-f03f-4809-b926-41b46d07240e" providerId="ADAL" clId="{F1685888-15E5-40E6-BA08-460C6A8C05A9}" dt="2020-04-27T18:07:26.043" v="2066" actId="20577"/>
        <pc:sldMkLst>
          <pc:docMk/>
          <pc:sldMk cId="3046677052" sldId="257"/>
        </pc:sldMkLst>
        <pc:spChg chg="mod">
          <ac:chgData name="Ali ErshadManesh" userId="1d996271-f03f-4809-b926-41b46d07240e" providerId="ADAL" clId="{F1685888-15E5-40E6-BA08-460C6A8C05A9}" dt="2020-04-27T17:45:30.025" v="1595" actId="26606"/>
          <ac:spMkLst>
            <pc:docMk/>
            <pc:sldMk cId="3046677052" sldId="257"/>
            <ac:spMk id="2" creationId="{ED87387F-C834-4A26-B6AD-81993629E82B}"/>
          </ac:spMkLst>
        </pc:spChg>
        <pc:spChg chg="mod">
          <ac:chgData name="Ali ErshadManesh" userId="1d996271-f03f-4809-b926-41b46d07240e" providerId="ADAL" clId="{F1685888-15E5-40E6-BA08-460C6A8C05A9}" dt="2020-04-27T18:07:26.043" v="2066" actId="20577"/>
          <ac:spMkLst>
            <pc:docMk/>
            <pc:sldMk cId="3046677052" sldId="257"/>
            <ac:spMk id="3" creationId="{E395BC2E-A146-4C8E-A7FF-D0FA50E5BC02}"/>
          </ac:spMkLst>
        </pc:spChg>
        <pc:spChg chg="add mod ord">
          <ac:chgData name="Ali ErshadManesh" userId="1d996271-f03f-4809-b926-41b46d07240e" providerId="ADAL" clId="{F1685888-15E5-40E6-BA08-460C6A8C05A9}" dt="2020-04-27T17:49:06.640" v="1618" actId="1076"/>
          <ac:spMkLst>
            <pc:docMk/>
            <pc:sldMk cId="3046677052" sldId="257"/>
            <ac:spMk id="4" creationId="{78F78A32-CB07-4FD3-8CBD-F69DF78CA70A}"/>
          </ac:spMkLst>
        </pc:spChg>
        <pc:spChg chg="add del">
          <ac:chgData name="Ali ErshadManesh" userId="1d996271-f03f-4809-b926-41b46d07240e" providerId="ADAL" clId="{F1685888-15E5-40E6-BA08-460C6A8C05A9}" dt="2020-04-27T17:45:30.025" v="1595" actId="26606"/>
          <ac:spMkLst>
            <pc:docMk/>
            <pc:sldMk cId="3046677052" sldId="257"/>
            <ac:spMk id="10" creationId="{F4979F40-3A44-4CCB-9EB7-F8318BCE576B}"/>
          </ac:spMkLst>
        </pc:spChg>
        <pc:spChg chg="add del">
          <ac:chgData name="Ali ErshadManesh" userId="1d996271-f03f-4809-b926-41b46d07240e" providerId="ADAL" clId="{F1685888-15E5-40E6-BA08-460C6A8C05A9}" dt="2020-04-27T17:45:30.025" v="1595" actId="26606"/>
          <ac:spMkLst>
            <pc:docMk/>
            <pc:sldMk cId="3046677052" sldId="257"/>
            <ac:spMk id="14" creationId="{AFD071FA-0514-4371-9568-86216A1F4658}"/>
          </ac:spMkLst>
        </pc:spChg>
        <pc:spChg chg="add del">
          <ac:chgData name="Ali ErshadManesh" userId="1d996271-f03f-4809-b926-41b46d07240e" providerId="ADAL" clId="{F1685888-15E5-40E6-BA08-460C6A8C05A9}" dt="2020-04-27T17:45:30.025" v="1595" actId="26606"/>
          <ac:spMkLst>
            <pc:docMk/>
            <pc:sldMk cId="3046677052" sldId="257"/>
            <ac:spMk id="16" creationId="{5211DDA4-E7B5-4325-A844-B7F59B084BA7}"/>
          </ac:spMkLst>
        </pc:spChg>
        <pc:spChg chg="add del">
          <ac:chgData name="Ali ErshadManesh" userId="1d996271-f03f-4809-b926-41b46d07240e" providerId="ADAL" clId="{F1685888-15E5-40E6-BA08-460C6A8C05A9}" dt="2020-04-27T17:45:30.025" v="1594" actId="26606"/>
          <ac:spMkLst>
            <pc:docMk/>
            <pc:sldMk cId="3046677052" sldId="257"/>
            <ac:spMk id="23" creationId="{F4979F40-3A44-4CCB-9EB7-F8318BCE576B}"/>
          </ac:spMkLst>
        </pc:spChg>
        <pc:spChg chg="add del">
          <ac:chgData name="Ali ErshadManesh" userId="1d996271-f03f-4809-b926-41b46d07240e" providerId="ADAL" clId="{F1685888-15E5-40E6-BA08-460C6A8C05A9}" dt="2020-04-27T17:45:30.025" v="1594" actId="26606"/>
          <ac:spMkLst>
            <pc:docMk/>
            <pc:sldMk cId="3046677052" sldId="257"/>
            <ac:spMk id="27" creationId="{AFD071FA-0514-4371-9568-86216A1F4658}"/>
          </ac:spMkLst>
        </pc:spChg>
        <pc:spChg chg="add del">
          <ac:chgData name="Ali ErshadManesh" userId="1d996271-f03f-4809-b926-41b46d07240e" providerId="ADAL" clId="{F1685888-15E5-40E6-BA08-460C6A8C05A9}" dt="2020-04-27T17:45:30.025" v="1594" actId="26606"/>
          <ac:spMkLst>
            <pc:docMk/>
            <pc:sldMk cId="3046677052" sldId="257"/>
            <ac:spMk id="29" creationId="{5211DDA4-E7B5-4325-A844-B7F59B084BA7}"/>
          </ac:spMkLst>
        </pc:spChg>
        <pc:picChg chg="add mod modCrop">
          <ac:chgData name="Ali ErshadManesh" userId="1d996271-f03f-4809-b926-41b46d07240e" providerId="ADAL" clId="{F1685888-15E5-40E6-BA08-460C6A8C05A9}" dt="2020-04-27T17:47:52.198" v="1613" actId="732"/>
          <ac:picMkLst>
            <pc:docMk/>
            <pc:sldMk cId="3046677052" sldId="257"/>
            <ac:picMk id="5" creationId="{21E9A203-01D2-4F5D-8357-04E3289707F9}"/>
          </ac:picMkLst>
        </pc:picChg>
        <pc:picChg chg="add del">
          <ac:chgData name="Ali ErshadManesh" userId="1d996271-f03f-4809-b926-41b46d07240e" providerId="ADAL" clId="{F1685888-15E5-40E6-BA08-460C6A8C05A9}" dt="2020-04-27T17:45:30.025" v="1595" actId="26606"/>
          <ac:picMkLst>
            <pc:docMk/>
            <pc:sldMk cId="3046677052" sldId="257"/>
            <ac:picMk id="12" creationId="{15291D39-6B03-4BB5-BFC6-CBF11E90BFD6}"/>
          </ac:picMkLst>
        </pc:picChg>
        <pc:picChg chg="add del">
          <ac:chgData name="Ali ErshadManesh" userId="1d996271-f03f-4809-b926-41b46d07240e" providerId="ADAL" clId="{F1685888-15E5-40E6-BA08-460C6A8C05A9}" dt="2020-04-27T17:45:30.025" v="1595" actId="26606"/>
          <ac:picMkLst>
            <pc:docMk/>
            <pc:sldMk cId="3046677052" sldId="257"/>
            <ac:picMk id="18" creationId="{0D58E222-6309-4F79-AC20-9D3C69CD9B16}"/>
          </ac:picMkLst>
        </pc:picChg>
        <pc:picChg chg="add del">
          <ac:chgData name="Ali ErshadManesh" userId="1d996271-f03f-4809-b926-41b46d07240e" providerId="ADAL" clId="{F1685888-15E5-40E6-BA08-460C6A8C05A9}" dt="2020-04-27T17:45:30.025" v="1594" actId="26606"/>
          <ac:picMkLst>
            <pc:docMk/>
            <pc:sldMk cId="3046677052" sldId="257"/>
            <ac:picMk id="25" creationId="{15291D39-6B03-4BB5-BFC6-CBF11E90BFD6}"/>
          </ac:picMkLst>
        </pc:picChg>
        <pc:picChg chg="add del">
          <ac:chgData name="Ali ErshadManesh" userId="1d996271-f03f-4809-b926-41b46d07240e" providerId="ADAL" clId="{F1685888-15E5-40E6-BA08-460C6A8C05A9}" dt="2020-04-27T17:45:30.025" v="1594" actId="26606"/>
          <ac:picMkLst>
            <pc:docMk/>
            <pc:sldMk cId="3046677052" sldId="257"/>
            <ac:picMk id="31" creationId="{0D58E222-6309-4F79-AC20-9D3C69CD9B16}"/>
          </ac:picMkLst>
        </pc:picChg>
      </pc:sldChg>
      <pc:sldChg chg="addSp modSp add mod setBg">
        <pc:chgData name="Ali ErshadManesh" userId="1d996271-f03f-4809-b926-41b46d07240e" providerId="ADAL" clId="{F1685888-15E5-40E6-BA08-460C6A8C05A9}" dt="2020-04-27T17:49:31.448" v="1623" actId="14100"/>
        <pc:sldMkLst>
          <pc:docMk/>
          <pc:sldMk cId="1359246716" sldId="258"/>
        </pc:sldMkLst>
        <pc:spChg chg="mod">
          <ac:chgData name="Ali ErshadManesh" userId="1d996271-f03f-4809-b926-41b46d07240e" providerId="ADAL" clId="{F1685888-15E5-40E6-BA08-460C6A8C05A9}" dt="2020-04-27T17:22:12.137" v="519" actId="20577"/>
          <ac:spMkLst>
            <pc:docMk/>
            <pc:sldMk cId="1359246716" sldId="258"/>
            <ac:spMk id="2" creationId="{F6A408B2-47A9-4828-AEAE-691AF21A99D4}"/>
          </ac:spMkLst>
        </pc:spChg>
        <pc:spChg chg="mod">
          <ac:chgData name="Ali ErshadManesh" userId="1d996271-f03f-4809-b926-41b46d07240e" providerId="ADAL" clId="{F1685888-15E5-40E6-BA08-460C6A8C05A9}" dt="2020-04-27T17:49:26.278" v="1622" actId="27636"/>
          <ac:spMkLst>
            <pc:docMk/>
            <pc:sldMk cId="1359246716" sldId="258"/>
            <ac:spMk id="3" creationId="{5972E2B6-5BED-438B-B07A-2B4CC2F2709D}"/>
          </ac:spMkLst>
        </pc:spChg>
        <pc:spChg chg="add mod">
          <ac:chgData name="Ali ErshadManesh" userId="1d996271-f03f-4809-b926-41b46d07240e" providerId="ADAL" clId="{F1685888-15E5-40E6-BA08-460C6A8C05A9}" dt="2020-04-27T17:31:04.421" v="872" actId="20577"/>
          <ac:spMkLst>
            <pc:docMk/>
            <pc:sldMk cId="1359246716" sldId="258"/>
            <ac:spMk id="5" creationId="{D84C9A4E-BC98-44EA-9E16-CC72A934BC14}"/>
          </ac:spMkLst>
        </pc:spChg>
        <pc:picChg chg="add mod">
          <ac:chgData name="Ali ErshadManesh" userId="1d996271-f03f-4809-b926-41b46d07240e" providerId="ADAL" clId="{F1685888-15E5-40E6-BA08-460C6A8C05A9}" dt="2020-04-27T17:49:31.448" v="1623" actId="14100"/>
          <ac:picMkLst>
            <pc:docMk/>
            <pc:sldMk cId="1359246716" sldId="258"/>
            <ac:picMk id="4" creationId="{AC49E228-F84C-4370-8A0A-7BCD611B8AB3}"/>
          </ac:picMkLst>
        </pc:picChg>
      </pc:sldChg>
      <pc:sldChg chg="modSp add">
        <pc:chgData name="Ali ErshadManesh" userId="1d996271-f03f-4809-b926-41b46d07240e" providerId="ADAL" clId="{F1685888-15E5-40E6-BA08-460C6A8C05A9}" dt="2020-04-27T17:41:26.148" v="1540" actId="20577"/>
        <pc:sldMkLst>
          <pc:docMk/>
          <pc:sldMk cId="1654559146" sldId="259"/>
        </pc:sldMkLst>
        <pc:spChg chg="mod">
          <ac:chgData name="Ali ErshadManesh" userId="1d996271-f03f-4809-b926-41b46d07240e" providerId="ADAL" clId="{F1685888-15E5-40E6-BA08-460C6A8C05A9}" dt="2020-04-27T17:32:21.219" v="894" actId="20577"/>
          <ac:spMkLst>
            <pc:docMk/>
            <pc:sldMk cId="1654559146" sldId="259"/>
            <ac:spMk id="2" creationId="{6744713E-3B99-4E4B-94A9-4EB1DBF84075}"/>
          </ac:spMkLst>
        </pc:spChg>
        <pc:spChg chg="mod">
          <ac:chgData name="Ali ErshadManesh" userId="1d996271-f03f-4809-b926-41b46d07240e" providerId="ADAL" clId="{F1685888-15E5-40E6-BA08-460C6A8C05A9}" dt="2020-04-27T17:41:26.148" v="1540" actId="20577"/>
          <ac:spMkLst>
            <pc:docMk/>
            <pc:sldMk cId="1654559146" sldId="259"/>
            <ac:spMk id="3" creationId="{FC729A32-BCBD-47FE-9E1E-39C000495103}"/>
          </ac:spMkLst>
        </pc:spChg>
      </pc:sldChg>
      <pc:sldChg chg="modSp add">
        <pc:chgData name="Ali ErshadManesh" userId="1d996271-f03f-4809-b926-41b46d07240e" providerId="ADAL" clId="{F1685888-15E5-40E6-BA08-460C6A8C05A9}" dt="2020-04-27T20:11:45.104" v="2718" actId="20577"/>
        <pc:sldMkLst>
          <pc:docMk/>
          <pc:sldMk cId="4268874496" sldId="260"/>
        </pc:sldMkLst>
        <pc:spChg chg="mod">
          <ac:chgData name="Ali ErshadManesh" userId="1d996271-f03f-4809-b926-41b46d07240e" providerId="ADAL" clId="{F1685888-15E5-40E6-BA08-460C6A8C05A9}" dt="2020-04-27T17:53:26.677" v="1650" actId="20577"/>
          <ac:spMkLst>
            <pc:docMk/>
            <pc:sldMk cId="4268874496" sldId="260"/>
            <ac:spMk id="2" creationId="{7F60AFC1-293C-4199-BE99-FDE09DFF627E}"/>
          </ac:spMkLst>
        </pc:spChg>
        <pc:spChg chg="mod">
          <ac:chgData name="Ali ErshadManesh" userId="1d996271-f03f-4809-b926-41b46d07240e" providerId="ADAL" clId="{F1685888-15E5-40E6-BA08-460C6A8C05A9}" dt="2020-04-27T20:11:45.104" v="2718" actId="20577"/>
          <ac:spMkLst>
            <pc:docMk/>
            <pc:sldMk cId="4268874496" sldId="260"/>
            <ac:spMk id="3" creationId="{BBC3CFCA-3AE5-4F03-9C64-6A74F3D3D418}"/>
          </ac:spMkLst>
        </pc:spChg>
      </pc:sldChg>
      <pc:sldChg chg="addSp modSp add">
        <pc:chgData name="Ali ErshadManesh" userId="1d996271-f03f-4809-b926-41b46d07240e" providerId="ADAL" clId="{F1685888-15E5-40E6-BA08-460C6A8C05A9}" dt="2020-04-29T15:54:58.012" v="2719"/>
        <pc:sldMkLst>
          <pc:docMk/>
          <pc:sldMk cId="2725016563" sldId="261"/>
        </pc:sldMkLst>
        <pc:spChg chg="mod">
          <ac:chgData name="Ali ErshadManesh" userId="1d996271-f03f-4809-b926-41b46d07240e" providerId="ADAL" clId="{F1685888-15E5-40E6-BA08-460C6A8C05A9}" dt="2020-04-27T17:58:49.628" v="1825" actId="20577"/>
          <ac:spMkLst>
            <pc:docMk/>
            <pc:sldMk cId="2725016563" sldId="261"/>
            <ac:spMk id="2" creationId="{13255B67-E2C7-4529-9FF7-B19656CBBDEC}"/>
          </ac:spMkLst>
        </pc:spChg>
        <pc:spChg chg="mod">
          <ac:chgData name="Ali ErshadManesh" userId="1d996271-f03f-4809-b926-41b46d07240e" providerId="ADAL" clId="{F1685888-15E5-40E6-BA08-460C6A8C05A9}" dt="2020-04-27T18:01:51.257" v="1910" actId="5793"/>
          <ac:spMkLst>
            <pc:docMk/>
            <pc:sldMk cId="2725016563" sldId="261"/>
            <ac:spMk id="3" creationId="{C5D7A0A6-4BAB-447C-84B3-A1192FCF8E03}"/>
          </ac:spMkLst>
        </pc:spChg>
        <pc:spChg chg="add mod">
          <ac:chgData name="Ali ErshadManesh" userId="1d996271-f03f-4809-b926-41b46d07240e" providerId="ADAL" clId="{F1685888-15E5-40E6-BA08-460C6A8C05A9}" dt="2020-04-29T15:54:58.012" v="2719"/>
          <ac:spMkLst>
            <pc:docMk/>
            <pc:sldMk cId="2725016563" sldId="261"/>
            <ac:spMk id="4" creationId="{FB9D1395-B7F6-41AC-BFD2-FC059110A30B}"/>
          </ac:spMkLst>
        </pc:spChg>
      </pc:sldChg>
      <pc:sldChg chg="addSp delSp modSp add">
        <pc:chgData name="Ali ErshadManesh" userId="1d996271-f03f-4809-b926-41b46d07240e" providerId="ADAL" clId="{F1685888-15E5-40E6-BA08-460C6A8C05A9}" dt="2020-04-27T19:12:01.702" v="2641" actId="1076"/>
        <pc:sldMkLst>
          <pc:docMk/>
          <pc:sldMk cId="614566717" sldId="262"/>
        </pc:sldMkLst>
        <pc:spChg chg="mod">
          <ac:chgData name="Ali ErshadManesh" userId="1d996271-f03f-4809-b926-41b46d07240e" providerId="ADAL" clId="{F1685888-15E5-40E6-BA08-460C6A8C05A9}" dt="2020-04-27T18:21:05.807" v="2085" actId="20577"/>
          <ac:spMkLst>
            <pc:docMk/>
            <pc:sldMk cId="614566717" sldId="262"/>
            <ac:spMk id="2" creationId="{28BB4838-B5F6-4ED8-9CC2-DC5A98DFA032}"/>
          </ac:spMkLst>
        </pc:spChg>
        <pc:spChg chg="mod">
          <ac:chgData name="Ali ErshadManesh" userId="1d996271-f03f-4809-b926-41b46d07240e" providerId="ADAL" clId="{F1685888-15E5-40E6-BA08-460C6A8C05A9}" dt="2020-04-27T19:11:47.675" v="2639" actId="14100"/>
          <ac:spMkLst>
            <pc:docMk/>
            <pc:sldMk cId="614566717" sldId="262"/>
            <ac:spMk id="3" creationId="{20D03BF3-750B-48A3-AC0E-AFDCF7D7E4FC}"/>
          </ac:spMkLst>
        </pc:spChg>
        <pc:spChg chg="add mod">
          <ac:chgData name="Ali ErshadManesh" userId="1d996271-f03f-4809-b926-41b46d07240e" providerId="ADAL" clId="{F1685888-15E5-40E6-BA08-460C6A8C05A9}" dt="2020-04-27T19:12:01.702" v="2641" actId="1076"/>
          <ac:spMkLst>
            <pc:docMk/>
            <pc:sldMk cId="614566717" sldId="262"/>
            <ac:spMk id="5" creationId="{98E480C0-F9DF-4463-A6DB-437944261561}"/>
          </ac:spMkLst>
        </pc:spChg>
        <pc:graphicFrameChg chg="add del">
          <ac:chgData name="Ali ErshadManesh" userId="1d996271-f03f-4809-b926-41b46d07240e" providerId="ADAL" clId="{F1685888-15E5-40E6-BA08-460C6A8C05A9}" dt="2020-04-27T18:25:23.087" v="2279"/>
          <ac:graphicFrameMkLst>
            <pc:docMk/>
            <pc:sldMk cId="614566717" sldId="262"/>
            <ac:graphicFrameMk id="4" creationId="{33E9FECE-03FE-4DAD-90AA-F46CA973523E}"/>
          </ac:graphicFrameMkLst>
        </pc:graphicFrameChg>
      </pc:sldChg>
      <pc:sldChg chg="modSp add">
        <pc:chgData name="Ali ErshadManesh" userId="1d996271-f03f-4809-b926-41b46d07240e" providerId="ADAL" clId="{F1685888-15E5-40E6-BA08-460C6A8C05A9}" dt="2020-04-27T18:33:19.747" v="2435" actId="20577"/>
        <pc:sldMkLst>
          <pc:docMk/>
          <pc:sldMk cId="7796031" sldId="263"/>
        </pc:sldMkLst>
        <pc:spChg chg="mod">
          <ac:chgData name="Ali ErshadManesh" userId="1d996271-f03f-4809-b926-41b46d07240e" providerId="ADAL" clId="{F1685888-15E5-40E6-BA08-460C6A8C05A9}" dt="2020-04-27T18:31:13.959" v="2367"/>
          <ac:spMkLst>
            <pc:docMk/>
            <pc:sldMk cId="7796031" sldId="263"/>
            <ac:spMk id="2" creationId="{63F1E94B-6868-4B94-BF0F-8ECC4C706D09}"/>
          </ac:spMkLst>
        </pc:spChg>
        <pc:spChg chg="mod">
          <ac:chgData name="Ali ErshadManesh" userId="1d996271-f03f-4809-b926-41b46d07240e" providerId="ADAL" clId="{F1685888-15E5-40E6-BA08-460C6A8C05A9}" dt="2020-04-27T18:33:19.747" v="2435" actId="20577"/>
          <ac:spMkLst>
            <pc:docMk/>
            <pc:sldMk cId="7796031" sldId="263"/>
            <ac:spMk id="3" creationId="{6E578722-BE3A-41F6-B99E-A576AF12D41E}"/>
          </ac:spMkLst>
        </pc:spChg>
      </pc:sldChg>
      <pc:sldChg chg="modSp add">
        <pc:chgData name="Ali ErshadManesh" userId="1d996271-f03f-4809-b926-41b46d07240e" providerId="ADAL" clId="{F1685888-15E5-40E6-BA08-460C6A8C05A9}" dt="2020-04-27T18:38:41.403" v="2462" actId="20577"/>
        <pc:sldMkLst>
          <pc:docMk/>
          <pc:sldMk cId="3016622384" sldId="264"/>
        </pc:sldMkLst>
        <pc:spChg chg="mod">
          <ac:chgData name="Ali ErshadManesh" userId="1d996271-f03f-4809-b926-41b46d07240e" providerId="ADAL" clId="{F1685888-15E5-40E6-BA08-460C6A8C05A9}" dt="2020-04-27T18:35:18.247" v="2437"/>
          <ac:spMkLst>
            <pc:docMk/>
            <pc:sldMk cId="3016622384" sldId="264"/>
            <ac:spMk id="2" creationId="{FDD86AA8-6281-4953-921A-94C52F15A6BA}"/>
          </ac:spMkLst>
        </pc:spChg>
        <pc:spChg chg="mod">
          <ac:chgData name="Ali ErshadManesh" userId="1d996271-f03f-4809-b926-41b46d07240e" providerId="ADAL" clId="{F1685888-15E5-40E6-BA08-460C6A8C05A9}" dt="2020-04-27T18:38:41.403" v="2462" actId="20577"/>
          <ac:spMkLst>
            <pc:docMk/>
            <pc:sldMk cId="3016622384" sldId="264"/>
            <ac:spMk id="3" creationId="{0569FA46-2485-475C-96B1-9E2C5EB8C58A}"/>
          </ac:spMkLst>
        </pc:spChg>
      </pc:sldChg>
    </pc:docChg>
  </pc:docChgLst>
  <pc:docChgLst>
    <pc:chgData name="Ali ErshadManesh" userId="1d996271-f03f-4809-b926-41b46d07240e" providerId="ADAL" clId="{38D47F03-A714-41B4-9927-95D7C94B0BCC}"/>
    <pc:docChg chg="custSel modSld modNotesMaster">
      <pc:chgData name="Ali ErshadManesh" userId="1d996271-f03f-4809-b926-41b46d07240e" providerId="ADAL" clId="{38D47F03-A714-41B4-9927-95D7C94B0BCC}" dt="2020-09-23T14:36:38.299" v="2845" actId="20577"/>
      <pc:docMkLst>
        <pc:docMk/>
      </pc:docMkLst>
      <pc:sldChg chg="modSp mod modNotesTx">
        <pc:chgData name="Ali ErshadManesh" userId="1d996271-f03f-4809-b926-41b46d07240e" providerId="ADAL" clId="{38D47F03-A714-41B4-9927-95D7C94B0BCC}" dt="2020-09-23T13:36:50.102" v="611" actId="20577"/>
        <pc:sldMkLst>
          <pc:docMk/>
          <pc:sldMk cId="3046677052" sldId="257"/>
        </pc:sldMkLst>
        <pc:spChg chg="mod">
          <ac:chgData name="Ali ErshadManesh" userId="1d996271-f03f-4809-b926-41b46d07240e" providerId="ADAL" clId="{38D47F03-A714-41B4-9927-95D7C94B0BCC}" dt="2020-09-23T13:27:03.300" v="4" actId="20577"/>
          <ac:spMkLst>
            <pc:docMk/>
            <pc:sldMk cId="3046677052" sldId="257"/>
            <ac:spMk id="3" creationId="{E395BC2E-A146-4C8E-A7FF-D0FA50E5BC02}"/>
          </ac:spMkLst>
        </pc:spChg>
        <pc:picChg chg="mod">
          <ac:chgData name="Ali ErshadManesh" userId="1d996271-f03f-4809-b926-41b46d07240e" providerId="ADAL" clId="{38D47F03-A714-41B4-9927-95D7C94B0BCC}" dt="2020-09-23T13:27:52.812" v="114" actId="962"/>
          <ac:picMkLst>
            <pc:docMk/>
            <pc:sldMk cId="3046677052" sldId="257"/>
            <ac:picMk id="5" creationId="{21E9A203-01D2-4F5D-8357-04E3289707F9}"/>
          </ac:picMkLst>
        </pc:picChg>
      </pc:sldChg>
      <pc:sldChg chg="modSp mod modNotesTx">
        <pc:chgData name="Ali ErshadManesh" userId="1d996271-f03f-4809-b926-41b46d07240e" providerId="ADAL" clId="{38D47F03-A714-41B4-9927-95D7C94B0BCC}" dt="2020-09-23T13:40:20.554" v="894" actId="20577"/>
        <pc:sldMkLst>
          <pc:docMk/>
          <pc:sldMk cId="1359246716" sldId="258"/>
        </pc:sldMkLst>
        <pc:picChg chg="mod">
          <ac:chgData name="Ali ErshadManesh" userId="1d996271-f03f-4809-b926-41b46d07240e" providerId="ADAL" clId="{38D47F03-A714-41B4-9927-95D7C94B0BCC}" dt="2020-09-23T13:28:40.828" v="218" actId="962"/>
          <ac:picMkLst>
            <pc:docMk/>
            <pc:sldMk cId="1359246716" sldId="258"/>
            <ac:picMk id="4" creationId="{AC49E228-F84C-4370-8A0A-7BCD611B8AB3}"/>
          </ac:picMkLst>
        </pc:picChg>
      </pc:sldChg>
      <pc:sldChg chg="modSp mod">
        <pc:chgData name="Ali ErshadManesh" userId="1d996271-f03f-4809-b926-41b46d07240e" providerId="ADAL" clId="{38D47F03-A714-41B4-9927-95D7C94B0BCC}" dt="2020-09-23T14:09:36.601" v="2635" actId="14100"/>
        <pc:sldMkLst>
          <pc:docMk/>
          <pc:sldMk cId="4268874496" sldId="260"/>
        </pc:sldMkLst>
        <pc:spChg chg="mod">
          <ac:chgData name="Ali ErshadManesh" userId="1d996271-f03f-4809-b926-41b46d07240e" providerId="ADAL" clId="{38D47F03-A714-41B4-9927-95D7C94B0BCC}" dt="2020-09-23T14:09:36.601" v="2635" actId="14100"/>
          <ac:spMkLst>
            <pc:docMk/>
            <pc:sldMk cId="4268874496" sldId="260"/>
            <ac:spMk id="3" creationId="{BBC3CFCA-3AE5-4F03-9C64-6A74F3D3D418}"/>
          </ac:spMkLst>
        </pc:spChg>
      </pc:sldChg>
      <pc:sldChg chg="modNotesTx">
        <pc:chgData name="Ali ErshadManesh" userId="1d996271-f03f-4809-b926-41b46d07240e" providerId="ADAL" clId="{38D47F03-A714-41B4-9927-95D7C94B0BCC}" dt="2020-09-23T14:30:55.791" v="2838" actId="20577"/>
        <pc:sldMkLst>
          <pc:docMk/>
          <pc:sldMk cId="614566717" sldId="262"/>
        </pc:sldMkLst>
      </pc:sldChg>
      <pc:sldChg chg="modNotesTx">
        <pc:chgData name="Ali ErshadManesh" userId="1d996271-f03f-4809-b926-41b46d07240e" providerId="ADAL" clId="{38D47F03-A714-41B4-9927-95D7C94B0BCC}" dt="2020-09-23T14:33:02.397" v="2839" actId="313"/>
        <pc:sldMkLst>
          <pc:docMk/>
          <pc:sldMk cId="3016622384" sldId="264"/>
        </pc:sldMkLst>
      </pc:sldChg>
      <pc:sldChg chg="modNotesTx">
        <pc:chgData name="Ali ErshadManesh" userId="1d996271-f03f-4809-b926-41b46d07240e" providerId="ADAL" clId="{38D47F03-A714-41B4-9927-95D7C94B0BCC}" dt="2020-09-23T14:36:38.299" v="2845" actId="20577"/>
        <pc:sldMkLst>
          <pc:docMk/>
          <pc:sldMk cId="4239011807" sldId="265"/>
        </pc:sldMkLst>
      </pc:sldChg>
      <pc:sldChg chg="modNotesTx">
        <pc:chgData name="Ali ErshadManesh" userId="1d996271-f03f-4809-b926-41b46d07240e" providerId="ADAL" clId="{38D47F03-A714-41B4-9927-95D7C94B0BCC}" dt="2020-09-23T13:45:14.077" v="939" actId="20577"/>
        <pc:sldMkLst>
          <pc:docMk/>
          <pc:sldMk cId="1887146898" sldId="266"/>
        </pc:sldMkLst>
      </pc:sldChg>
      <pc:sldChg chg="modNotesTx">
        <pc:chgData name="Ali ErshadManesh" userId="1d996271-f03f-4809-b926-41b46d07240e" providerId="ADAL" clId="{38D47F03-A714-41B4-9927-95D7C94B0BCC}" dt="2020-09-23T14:12:00.368" v="2669" actId="20577"/>
        <pc:sldMkLst>
          <pc:docMk/>
          <pc:sldMk cId="3187868155" sldId="269"/>
        </pc:sldMkLst>
      </pc:sldChg>
      <pc:sldChg chg="modSp mod modNotesTx">
        <pc:chgData name="Ali ErshadManesh" userId="1d996271-f03f-4809-b926-41b46d07240e" providerId="ADAL" clId="{38D47F03-A714-41B4-9927-95D7C94B0BCC}" dt="2020-09-23T14:08:21.665" v="2628" actId="20577"/>
        <pc:sldMkLst>
          <pc:docMk/>
          <pc:sldMk cId="1930715140" sldId="270"/>
        </pc:sldMkLst>
        <pc:spChg chg="mod">
          <ac:chgData name="Ali ErshadManesh" userId="1d996271-f03f-4809-b926-41b46d07240e" providerId="ADAL" clId="{38D47F03-A714-41B4-9927-95D7C94B0BCC}" dt="2020-09-23T14:08:21.665" v="2628" actId="20577"/>
          <ac:spMkLst>
            <pc:docMk/>
            <pc:sldMk cId="1930715140" sldId="270"/>
            <ac:spMk id="3" creationId="{ED441C69-88FE-4DEA-BD89-4DAEB23888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DFBAC438-F3F1-4709-A080-BA3F86E265F8}" type="datetimeFigureOut">
              <a:rPr lang="en-CA" smtClean="0"/>
              <a:t>2022-06-16</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5"/>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61" tIns="48331" rIns="96661" bIns="48331" rtlCol="0" anchor="b"/>
          <a:lstStyle>
            <a:lvl1pPr algn="r">
              <a:defRPr sz="1300"/>
            </a:lvl1pPr>
          </a:lstStyle>
          <a:p>
            <a:fld id="{4ACE52B1-CCFB-4D8B-9932-3A4C8CFDDC14}" type="slidenum">
              <a:rPr lang="en-CA" smtClean="0"/>
              <a:t>‹#›</a:t>
            </a:fld>
            <a:endParaRPr lang="en-CA"/>
          </a:p>
        </p:txBody>
      </p:sp>
    </p:spTree>
    <p:extLst>
      <p:ext uri="{BB962C8B-B14F-4D97-AF65-F5344CB8AC3E}">
        <p14:creationId xmlns:p14="http://schemas.microsoft.com/office/powerpoint/2010/main" val="80331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4ACE52B1-CCFB-4D8B-9932-3A4C8CFDDC14}" type="slidenum">
              <a:rPr lang="en-CA" smtClean="0"/>
              <a:t>1</a:t>
            </a:fld>
            <a:endParaRPr lang="en-CA"/>
          </a:p>
        </p:txBody>
      </p:sp>
    </p:spTree>
    <p:extLst>
      <p:ext uri="{BB962C8B-B14F-4D97-AF65-F5344CB8AC3E}">
        <p14:creationId xmlns:p14="http://schemas.microsoft.com/office/powerpoint/2010/main" val="1681333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bash there are some shortcut characters that have special meaning when you enter them in the file path. </a:t>
            </a:r>
          </a:p>
          <a:p>
            <a:pPr marL="181240" indent="-181240">
              <a:buFontTx/>
              <a:buChar char="-"/>
            </a:pPr>
            <a:r>
              <a:rPr lang="en-CA" dirty="0"/>
              <a:t>Tilde is a shortcut that refers to the current user’s home directory. So instead of typing cd /home/username you may just enter cd ~, or cd ~username for another user's home directory</a:t>
            </a:r>
          </a:p>
          <a:p>
            <a:pPr marL="181240" indent="-181240">
              <a:buFontTx/>
              <a:buChar char="-"/>
            </a:pPr>
            <a:r>
              <a:rPr lang="en-CA" dirty="0"/>
              <a:t>Dot refers to the current directory, basically means “here”. If you are typing relative path that is referring to current directory you can simply put a dot. The command cd ./Documents takes you to the Documents directory in this current directory. </a:t>
            </a:r>
          </a:p>
          <a:p>
            <a:pPr marL="664546" lvl="1" indent="-181240">
              <a:buFontTx/>
              <a:buChar char="-"/>
            </a:pPr>
            <a:r>
              <a:rPr lang="en-CA" dirty="0"/>
              <a:t>Additionally if you type a command such as ls –la, which is list, with flags –l for long format, and -a for all, it will give you permissions and attributes of all the files and directory, but it has a “.” at the top which gives you the permissions for the current directory, so you don’t have to change your path to one lever above to figure out what the permissions of the current directory is. </a:t>
            </a:r>
          </a:p>
          <a:p>
            <a:pPr marL="664546" lvl="1" indent="-181240">
              <a:buFontTx/>
              <a:buChar char="-"/>
            </a:pPr>
            <a:r>
              <a:rPr lang="en-CA" dirty="0"/>
              <a:t>Additionally “ls –la” also gives you an entry for “..” which are the attributes and permissions for one directory above this one. </a:t>
            </a:r>
          </a:p>
        </p:txBody>
      </p:sp>
      <p:sp>
        <p:nvSpPr>
          <p:cNvPr id="4" name="Slide Number Placeholder 3"/>
          <p:cNvSpPr>
            <a:spLocks noGrp="1"/>
          </p:cNvSpPr>
          <p:nvPr>
            <p:ph type="sldNum" sz="quarter" idx="5"/>
          </p:nvPr>
        </p:nvSpPr>
        <p:spPr/>
        <p:txBody>
          <a:bodyPr/>
          <a:lstStyle/>
          <a:p>
            <a:fld id="{4ACE52B1-CCFB-4D8B-9932-3A4C8CFDDC14}" type="slidenum">
              <a:rPr lang="en-CA" smtClean="0"/>
              <a:t>10</a:t>
            </a:fld>
            <a:endParaRPr lang="en-CA"/>
          </a:p>
        </p:txBody>
      </p:sp>
    </p:spTree>
    <p:extLst>
      <p:ext uri="{BB962C8B-B14F-4D97-AF65-F5344CB8AC3E}">
        <p14:creationId xmlns:p14="http://schemas.microsoft.com/office/powerpoint/2010/main" val="145505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here are some more commands that you need to make a note of. Look up the man-pages for these commands and play with them to learn how to use them. </a:t>
            </a:r>
          </a:p>
        </p:txBody>
      </p:sp>
      <p:sp>
        <p:nvSpPr>
          <p:cNvPr id="4" name="Slide Number Placeholder 3"/>
          <p:cNvSpPr>
            <a:spLocks noGrp="1"/>
          </p:cNvSpPr>
          <p:nvPr>
            <p:ph type="sldNum" sz="quarter" idx="5"/>
          </p:nvPr>
        </p:nvSpPr>
        <p:spPr/>
        <p:txBody>
          <a:bodyPr/>
          <a:lstStyle/>
          <a:p>
            <a:fld id="{4ACE52B1-CCFB-4D8B-9932-3A4C8CFDDC14}" type="slidenum">
              <a:rPr lang="en-CA" smtClean="0"/>
              <a:t>11</a:t>
            </a:fld>
            <a:endParaRPr lang="en-CA"/>
          </a:p>
        </p:txBody>
      </p:sp>
    </p:spTree>
    <p:extLst>
      <p:ext uri="{BB962C8B-B14F-4D97-AF65-F5344CB8AC3E}">
        <p14:creationId xmlns:p14="http://schemas.microsoft.com/office/powerpoint/2010/main" val="366511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Bash is by far one of the most used cli shell programs. Bash has been around for a long time. There are other shell programs, for example ZSH or (z shell) which is currently getting renewed attention due to being adapted in 2020 version of Kali Linux, and also being adopted for MacOS Catalina. However most Linux distributions are currently using bash. </a:t>
            </a:r>
          </a:p>
        </p:txBody>
      </p:sp>
      <p:sp>
        <p:nvSpPr>
          <p:cNvPr id="4" name="Slide Number Placeholder 3"/>
          <p:cNvSpPr>
            <a:spLocks noGrp="1"/>
          </p:cNvSpPr>
          <p:nvPr>
            <p:ph type="sldNum" sz="quarter" idx="5"/>
          </p:nvPr>
        </p:nvSpPr>
        <p:spPr/>
        <p:txBody>
          <a:bodyPr/>
          <a:lstStyle/>
          <a:p>
            <a:fld id="{4ACE52B1-CCFB-4D8B-9932-3A4C8CFDDC14}" type="slidenum">
              <a:rPr lang="en-CA" smtClean="0"/>
              <a:t>12</a:t>
            </a:fld>
            <a:endParaRPr lang="en-CA"/>
          </a:p>
        </p:txBody>
      </p:sp>
    </p:spTree>
    <p:extLst>
      <p:ext uri="{BB962C8B-B14F-4D97-AF65-F5344CB8AC3E}">
        <p14:creationId xmlns:p14="http://schemas.microsoft.com/office/powerpoint/2010/main" val="4234585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you are working with Bash, there are some features that makes using CLI easier. For example the tab key can be used to auto-complete commands and arguments. </a:t>
            </a:r>
          </a:p>
          <a:p>
            <a:endParaRPr lang="en-CA" dirty="0"/>
          </a:p>
          <a:p>
            <a:r>
              <a:rPr lang="en-CA" dirty="0"/>
              <a:t>There is also a command history that is quite useful. Bash keeps the history of the commands you have typed and you can access them using up and down arrow. In the assignment you are going to explore this a little more. </a:t>
            </a:r>
          </a:p>
          <a:p>
            <a:endParaRPr lang="en-CA" dirty="0"/>
          </a:p>
          <a:p>
            <a:r>
              <a:rPr lang="en-CA" dirty="0"/>
              <a:t>You can use regular expressions in bash. These involves using special characters. For example the asterisk “*” matches anything, and question mark matches a single character.</a:t>
            </a:r>
          </a:p>
          <a:p>
            <a:r>
              <a:rPr lang="en-CA" dirty="0"/>
              <a:t>Square brackets matches a range of characters. If you know how to use these, it makes your life much easier. You can batch process files and sort things in specific way, or to feed them into commands an utilities. </a:t>
            </a:r>
          </a:p>
          <a:p>
            <a:endParaRPr lang="en-CA" dirty="0"/>
          </a:p>
          <a:p>
            <a:r>
              <a:rPr lang="en-CA" dirty="0"/>
              <a:t>Using these expressions you can also “write programs” in bash, by using all available commands. That’s what is called a Bash script. You can automate tasks, and schedule them to run. Or create custom commands that does a subset of tasks that you would usually run on your system in order to reduce complexity or automate those tasks. </a:t>
            </a:r>
          </a:p>
          <a:p>
            <a:endParaRPr lang="en-CA" dirty="0"/>
          </a:p>
          <a:p>
            <a:r>
              <a:rPr lang="en-CA" dirty="0"/>
              <a:t>These scripts can also be portable, meaning if you write them properly you can bring them to any system and run them on all machines. </a:t>
            </a:r>
          </a:p>
        </p:txBody>
      </p:sp>
      <p:sp>
        <p:nvSpPr>
          <p:cNvPr id="4" name="Slide Number Placeholder 3"/>
          <p:cNvSpPr>
            <a:spLocks noGrp="1"/>
          </p:cNvSpPr>
          <p:nvPr>
            <p:ph type="sldNum" sz="quarter" idx="5"/>
          </p:nvPr>
        </p:nvSpPr>
        <p:spPr/>
        <p:txBody>
          <a:bodyPr/>
          <a:lstStyle/>
          <a:p>
            <a:fld id="{4ACE52B1-CCFB-4D8B-9932-3A4C8CFDDC14}" type="slidenum">
              <a:rPr lang="en-CA" smtClean="0"/>
              <a:t>13</a:t>
            </a:fld>
            <a:endParaRPr lang="en-CA"/>
          </a:p>
        </p:txBody>
      </p:sp>
    </p:spTree>
    <p:extLst>
      <p:ext uri="{BB962C8B-B14F-4D97-AF65-F5344CB8AC3E}">
        <p14:creationId xmlns:p14="http://schemas.microsoft.com/office/powerpoint/2010/main" val="53394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some other special characters that you need to know. Quoting is quite important because you need to distinguish between plain text, or a username, or name of a variable. </a:t>
            </a:r>
          </a:p>
          <a:p>
            <a:endParaRPr lang="en-CA" dirty="0"/>
          </a:p>
          <a:p>
            <a:r>
              <a:rPr lang="en-CA" dirty="0"/>
              <a:t>For example, you can use the backslash as escape </a:t>
            </a:r>
            <a:r>
              <a:rPr lang="en-CA" dirty="0" err="1"/>
              <a:t>cracter</a:t>
            </a:r>
            <a:r>
              <a:rPr lang="en-CA" dirty="0"/>
              <a:t>, when you need to take away the special meaning of a character. For example the function of $ is to signify that the following characters are name of a variable. However if you need to output the $ sign as a character then just add backslash before the $ to make it plain old $ without any meaning in bash. </a:t>
            </a:r>
          </a:p>
          <a:p>
            <a:endParaRPr lang="en-CA" dirty="0"/>
          </a:p>
          <a:p>
            <a:r>
              <a:rPr lang="en-CA" dirty="0"/>
              <a:t>Double quote, single quotes, and backquotes are also used, however each of these have different meaning and use cases. </a:t>
            </a:r>
          </a:p>
          <a:p>
            <a:pPr marL="181240" indent="-181240">
              <a:buFontTx/>
              <a:buChar char="-"/>
            </a:pPr>
            <a:r>
              <a:rPr lang="en-CA" dirty="0"/>
              <a:t>Double quotes does take away the special meaning of most words, but not some special characters. For example inside the double-quotes, you may still use the $ and variable name. </a:t>
            </a:r>
          </a:p>
          <a:p>
            <a:pPr marL="181240" indent="-181240">
              <a:buFontTx/>
              <a:buChar char="-"/>
            </a:pPr>
            <a:r>
              <a:rPr lang="en-CA" dirty="0"/>
              <a:t>Single quotes however, completely disable interpretation of all special characters by bash.</a:t>
            </a:r>
          </a:p>
          <a:p>
            <a:pPr marL="181240" indent="-181240">
              <a:buFontTx/>
              <a:buChar char="-"/>
            </a:pPr>
            <a:r>
              <a:rPr lang="en-CA" dirty="0"/>
              <a:t>Backquotes does the opposite of single and double quotes. In fact the backquotes will  execute the commands that are typed inside the back quotes. </a:t>
            </a:r>
          </a:p>
          <a:p>
            <a:pPr marL="181240" indent="-181240">
              <a:buFontTx/>
              <a:buChar char="-"/>
            </a:pPr>
            <a:endParaRPr lang="en-CA" dirty="0"/>
          </a:p>
          <a:p>
            <a:r>
              <a:rPr lang="en-CA" dirty="0"/>
              <a:t>You must make a note of these characters and remember to use them properly. </a:t>
            </a:r>
          </a:p>
        </p:txBody>
      </p:sp>
      <p:sp>
        <p:nvSpPr>
          <p:cNvPr id="4" name="Slide Number Placeholder 3"/>
          <p:cNvSpPr>
            <a:spLocks noGrp="1"/>
          </p:cNvSpPr>
          <p:nvPr>
            <p:ph type="sldNum" sz="quarter" idx="5"/>
          </p:nvPr>
        </p:nvSpPr>
        <p:spPr/>
        <p:txBody>
          <a:bodyPr/>
          <a:lstStyle/>
          <a:p>
            <a:fld id="{4ACE52B1-CCFB-4D8B-9932-3A4C8CFDDC14}" type="slidenum">
              <a:rPr lang="en-CA" smtClean="0"/>
              <a:t>14</a:t>
            </a:fld>
            <a:endParaRPr lang="en-CA"/>
          </a:p>
        </p:txBody>
      </p:sp>
    </p:spTree>
    <p:extLst>
      <p:ext uri="{BB962C8B-B14F-4D97-AF65-F5344CB8AC3E}">
        <p14:creationId xmlns:p14="http://schemas.microsoft.com/office/powerpoint/2010/main" val="4288652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some special characters that are used to redirect input and output to and from a command or a file to another command or file. </a:t>
            </a:r>
          </a:p>
          <a:p>
            <a:endParaRPr lang="en-CA" dirty="0"/>
          </a:p>
          <a:p>
            <a:r>
              <a:rPr lang="en-CA" dirty="0"/>
              <a:t>In practice these are very easy to remember, because the grater than, and smaller than characters are basically used as arrows pointing to the command or the file. The best way to remember these is to practice a couple of times and play with them. </a:t>
            </a:r>
          </a:p>
          <a:p>
            <a:endParaRPr lang="en-CA" dirty="0"/>
          </a:p>
          <a:p>
            <a:r>
              <a:rPr lang="en-CA" dirty="0"/>
              <a:t>The pipe is also very useful and is popular. The pipe is used to tie an output of one command or utility to input of another command or utility. You can use pipes to use a series of simple commands and utilities to accomplish more complex tasks. </a:t>
            </a:r>
          </a:p>
        </p:txBody>
      </p:sp>
      <p:sp>
        <p:nvSpPr>
          <p:cNvPr id="4" name="Slide Number Placeholder 3"/>
          <p:cNvSpPr>
            <a:spLocks noGrp="1"/>
          </p:cNvSpPr>
          <p:nvPr>
            <p:ph type="sldNum" sz="quarter" idx="5"/>
          </p:nvPr>
        </p:nvSpPr>
        <p:spPr/>
        <p:txBody>
          <a:bodyPr/>
          <a:lstStyle/>
          <a:p>
            <a:fld id="{4ACE52B1-CCFB-4D8B-9932-3A4C8CFDDC14}" type="slidenum">
              <a:rPr lang="en-CA" smtClean="0"/>
              <a:t>15</a:t>
            </a:fld>
            <a:endParaRPr lang="en-CA"/>
          </a:p>
        </p:txBody>
      </p:sp>
    </p:spTree>
    <p:extLst>
      <p:ext uri="{BB962C8B-B14F-4D97-AF65-F5344CB8AC3E}">
        <p14:creationId xmlns:p14="http://schemas.microsoft.com/office/powerpoint/2010/main" val="259225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have been using many Command-Line Interfaces on many different types of software, hardware and appliances. I have been working on networking equipment, such as 3com, HP </a:t>
            </a:r>
            <a:r>
              <a:rPr lang="en-CA" dirty="0" err="1"/>
              <a:t>Procurve</a:t>
            </a:r>
            <a:r>
              <a:rPr lang="en-CA" dirty="0"/>
              <a:t>, and Cisco </a:t>
            </a:r>
            <a:r>
              <a:rPr lang="en-CA" dirty="0" err="1"/>
              <a:t>ios</a:t>
            </a:r>
            <a:r>
              <a:rPr lang="en-CA" dirty="0"/>
              <a:t>; On storage appliances such as HP XP/Hitachi, and 3Par, and even servers and mainframes, such as the UEFI Shell, HP EFI on HP Integrity and Mid-range servers, and NonStop OS;  Of course, I have had to use CLI on operating systems running anywhere, such as DOS, and Linux, and more recently Windows PowerShell. </a:t>
            </a:r>
          </a:p>
          <a:p>
            <a:endParaRPr lang="en-CA" dirty="0"/>
          </a:p>
          <a:p>
            <a:r>
              <a:rPr lang="en-CA" dirty="0"/>
              <a:t>After many years of working in IT now, I have got to a point where when I see a blinking cursor waiting for a command I have the tendency to blankly stare into the black void, in my mind, trying to figure out where to begin. Should I start by typing enable, logon, login, a username, or start with ls or dir. It is all too much to remember.</a:t>
            </a:r>
          </a:p>
          <a:p>
            <a:endParaRPr lang="en-CA" dirty="0"/>
          </a:p>
          <a:p>
            <a:r>
              <a:rPr lang="en-CA" dirty="0"/>
              <a:t>Most manufacturers, vendors and proprietors of various products with CLI will include help and documentation. If you want to learn how to use any CLI, the first step is to find out how to access the help and where the documentations are. If you know how to access the help and documentation, you may not have to memorize and remember everything, especially if you are only occasionally accessing the system.  </a:t>
            </a:r>
          </a:p>
        </p:txBody>
      </p:sp>
      <p:sp>
        <p:nvSpPr>
          <p:cNvPr id="4" name="Slide Number Placeholder 3"/>
          <p:cNvSpPr>
            <a:spLocks noGrp="1"/>
          </p:cNvSpPr>
          <p:nvPr>
            <p:ph type="sldNum" sz="quarter" idx="5"/>
          </p:nvPr>
        </p:nvSpPr>
        <p:spPr/>
        <p:txBody>
          <a:bodyPr/>
          <a:lstStyle/>
          <a:p>
            <a:fld id="{4ACE52B1-CCFB-4D8B-9932-3A4C8CFDDC14}" type="slidenum">
              <a:rPr lang="en-CA" smtClean="0"/>
              <a:t>2</a:t>
            </a:fld>
            <a:endParaRPr lang="en-CA"/>
          </a:p>
        </p:txBody>
      </p:sp>
    </p:spTree>
    <p:extLst>
      <p:ext uri="{BB962C8B-B14F-4D97-AF65-F5344CB8AC3E}">
        <p14:creationId xmlns:p14="http://schemas.microsoft.com/office/powerpoint/2010/main" val="421209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Unix and Linux, the command line interface commands are in format: command, followed by options and flags, and followed by arguments. The option, flags and argument that the command or a utility can take varies and may be specific to that command or utility. </a:t>
            </a:r>
          </a:p>
          <a:p>
            <a:endParaRPr lang="en-CA" dirty="0"/>
          </a:p>
          <a:p>
            <a:r>
              <a:rPr lang="en-CA" dirty="0"/>
              <a:t>Some commands themselves have built in help option. For example ls –help outputs some of the mostly used flags. This is great for quickly looking up certain flags and options you may be looking for, or simply to look up what the correct syntax for the command may be. </a:t>
            </a:r>
          </a:p>
          <a:p>
            <a:endParaRPr lang="en-CA" dirty="0"/>
          </a:p>
          <a:p>
            <a:r>
              <a:rPr lang="en-CA" dirty="0"/>
              <a:t>If you are installing a program or a utility, they may include comments and examples in their configuration files, or readme file. </a:t>
            </a:r>
          </a:p>
          <a:p>
            <a:endParaRPr lang="en-CA" dirty="0"/>
          </a:p>
          <a:p>
            <a:r>
              <a:rPr lang="en-CA" dirty="0"/>
              <a:t>However this documentation is usually very minimal,. They are useful if you are already familiar with the command or the utility and you just need to be reminded of its certain options. You will need to read the full documentation for these utilities and commands in order to know how to use them properly, and I highly recommend that you do so. </a:t>
            </a:r>
          </a:p>
        </p:txBody>
      </p:sp>
      <p:sp>
        <p:nvSpPr>
          <p:cNvPr id="4" name="Slide Number Placeholder 3"/>
          <p:cNvSpPr>
            <a:spLocks noGrp="1"/>
          </p:cNvSpPr>
          <p:nvPr>
            <p:ph type="sldNum" sz="quarter" idx="5"/>
          </p:nvPr>
        </p:nvSpPr>
        <p:spPr/>
        <p:txBody>
          <a:bodyPr/>
          <a:lstStyle/>
          <a:p>
            <a:fld id="{4ACE52B1-CCFB-4D8B-9932-3A4C8CFDDC14}" type="slidenum">
              <a:rPr lang="en-CA" smtClean="0"/>
              <a:t>3</a:t>
            </a:fld>
            <a:endParaRPr lang="en-CA"/>
          </a:p>
        </p:txBody>
      </p:sp>
    </p:spTree>
    <p:extLst>
      <p:ext uri="{BB962C8B-B14F-4D97-AF65-F5344CB8AC3E}">
        <p14:creationId xmlns:p14="http://schemas.microsoft.com/office/powerpoint/2010/main" val="307336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man pages are the documentation that ships with your specific flavour of the operating system, and the specific version of the utilities you have installed. </a:t>
            </a:r>
          </a:p>
          <a:p>
            <a:endParaRPr lang="en-CA" dirty="0"/>
          </a:p>
          <a:p>
            <a:r>
              <a:rPr lang="en-CA" dirty="0"/>
              <a:t>The man pages were created and used to ship with Unix, in physical multi-volume books format. When you purchased Unix, or a computer that came with Unix from a vendor, you may get the licenses, and media containing the software, along with the big book, sometimes in multiple volume that contained documentation for that version of Unix. </a:t>
            </a:r>
          </a:p>
          <a:p>
            <a:endParaRPr lang="en-CA" dirty="0"/>
          </a:p>
          <a:p>
            <a:r>
              <a:rPr lang="en-CA" dirty="0"/>
              <a:t>The commands, utilities, and configurations were categorized in 8 sections, based on their use-case. For example general commands were put in section 1, so most users will be looking up general commands. If you are a programmer or creating scripts, maybe you may want to look at some system calls in section 2 of the man pages. </a:t>
            </a:r>
          </a:p>
          <a:p>
            <a:endParaRPr lang="en-CA" dirty="0"/>
          </a:p>
          <a:p>
            <a:r>
              <a:rPr lang="en-CA" dirty="0"/>
              <a:t>Overall this format has survived and it is still in use today, and has been inherited by Linux, BSD and various Unix-like operating systems. What has changed is that instead of getting physically printed books, all the documentation is now in soft formats. They ship with the OS itself and can be accesses using the “man” command, and various vendors and distributions do have the same documentation in a web format, usually hosted on their websites. </a:t>
            </a:r>
          </a:p>
          <a:p>
            <a:endParaRPr lang="en-CA" dirty="0"/>
          </a:p>
          <a:p>
            <a:r>
              <a:rPr lang="en-CA" dirty="0"/>
              <a:t>If you are looking at scripts, or online articles and you come across a command that you have never seen before, or you might have forgotten what it was, you can use “</a:t>
            </a:r>
            <a:r>
              <a:rPr lang="en-CA" dirty="0" err="1"/>
              <a:t>whatis</a:t>
            </a:r>
            <a:r>
              <a:rPr lang="en-CA" dirty="0"/>
              <a:t>” command, which will print a very short description of what the command or utility is. This, however, does not have extensive support for all commands, applications, or utilities, so you may type “</a:t>
            </a:r>
            <a:r>
              <a:rPr lang="en-CA" dirty="0" err="1"/>
              <a:t>whatis</a:t>
            </a:r>
            <a:r>
              <a:rPr lang="en-CA" dirty="0"/>
              <a:t> </a:t>
            </a:r>
            <a:r>
              <a:rPr lang="en-CA" dirty="0" err="1"/>
              <a:t>some_command</a:t>
            </a:r>
            <a:r>
              <a:rPr lang="en-CA" dirty="0"/>
              <a:t>” and may just get something along the lines of “nothing appropriate to show”. But it is useful, specially if you are just getting started, or if you are just trying to refresh your memory on which commands to use. </a:t>
            </a:r>
          </a:p>
        </p:txBody>
      </p:sp>
      <p:sp>
        <p:nvSpPr>
          <p:cNvPr id="4" name="Slide Number Placeholder 3"/>
          <p:cNvSpPr>
            <a:spLocks noGrp="1"/>
          </p:cNvSpPr>
          <p:nvPr>
            <p:ph type="sldNum" sz="quarter" idx="5"/>
          </p:nvPr>
        </p:nvSpPr>
        <p:spPr/>
        <p:txBody>
          <a:bodyPr/>
          <a:lstStyle/>
          <a:p>
            <a:fld id="{4ACE52B1-CCFB-4D8B-9932-3A4C8CFDDC14}" type="slidenum">
              <a:rPr lang="en-CA" smtClean="0"/>
              <a:t>4</a:t>
            </a:fld>
            <a:endParaRPr lang="en-CA"/>
          </a:p>
        </p:txBody>
      </p:sp>
    </p:spTree>
    <p:extLst>
      <p:ext uri="{BB962C8B-B14F-4D97-AF65-F5344CB8AC3E}">
        <p14:creationId xmlns:p14="http://schemas.microsoft.com/office/powerpoint/2010/main" val="398837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was a project trying to make the offline documentation nicer to access and provide menu driven interface. They created the “info” command and you can try running it in your VM and experience it yourself first-hand. However now that everyone has access to internet this project is stalled and is not being actively developed. </a:t>
            </a:r>
          </a:p>
          <a:p>
            <a:endParaRPr lang="en-CA" dirty="0"/>
          </a:p>
          <a:p>
            <a:r>
              <a:rPr lang="en-CA" dirty="0"/>
              <a:t>Many Linux operating system and Linux applications do have their own specific documentation. They may also have online forums, or various methods of support, including paid supports and support contracts. Many open-source projects also have their own specific documentations, for example Apache has their own very extensive documentation that you may want to refer to if you are using the Apache server. </a:t>
            </a:r>
          </a:p>
        </p:txBody>
      </p:sp>
      <p:sp>
        <p:nvSpPr>
          <p:cNvPr id="4" name="Slide Number Placeholder 3"/>
          <p:cNvSpPr>
            <a:spLocks noGrp="1"/>
          </p:cNvSpPr>
          <p:nvPr>
            <p:ph type="sldNum" sz="quarter" idx="5"/>
          </p:nvPr>
        </p:nvSpPr>
        <p:spPr/>
        <p:txBody>
          <a:bodyPr/>
          <a:lstStyle/>
          <a:p>
            <a:fld id="{4ACE52B1-CCFB-4D8B-9932-3A4C8CFDDC14}" type="slidenum">
              <a:rPr lang="en-CA" smtClean="0"/>
              <a:t>5</a:t>
            </a:fld>
            <a:endParaRPr lang="en-CA"/>
          </a:p>
        </p:txBody>
      </p:sp>
    </p:spTree>
    <p:extLst>
      <p:ext uri="{BB962C8B-B14F-4D97-AF65-F5344CB8AC3E}">
        <p14:creationId xmlns:p14="http://schemas.microsoft.com/office/powerpoint/2010/main" val="50529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already talked about filesystem and how it is organized in the previous lecture. However we need to know how to reference the file system in CLI. </a:t>
            </a:r>
          </a:p>
        </p:txBody>
      </p:sp>
      <p:sp>
        <p:nvSpPr>
          <p:cNvPr id="4" name="Slide Number Placeholder 3"/>
          <p:cNvSpPr>
            <a:spLocks noGrp="1"/>
          </p:cNvSpPr>
          <p:nvPr>
            <p:ph type="sldNum" sz="quarter" idx="5"/>
          </p:nvPr>
        </p:nvSpPr>
        <p:spPr/>
        <p:txBody>
          <a:bodyPr/>
          <a:lstStyle/>
          <a:p>
            <a:fld id="{4ACE52B1-CCFB-4D8B-9932-3A4C8CFDDC14}" type="slidenum">
              <a:rPr lang="en-CA" smtClean="0"/>
              <a:t>6</a:t>
            </a:fld>
            <a:endParaRPr lang="en-CA"/>
          </a:p>
        </p:txBody>
      </p:sp>
    </p:spTree>
    <p:extLst>
      <p:ext uri="{BB962C8B-B14F-4D97-AF65-F5344CB8AC3E}">
        <p14:creationId xmlns:p14="http://schemas.microsoft.com/office/powerpoint/2010/main" val="98100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you already know, everything in the Unix/Linux filesystem is listed under / called “root”. From there all the directories branch out to cover various volumes, file systems, and devices.</a:t>
            </a:r>
          </a:p>
          <a:p>
            <a:r>
              <a:rPr lang="en-CA" dirty="0"/>
              <a:t>Everything in Unix/Linux is a file. A directory is just a type of file that contains a list of files. When we are talking about file types, we are talking about regular files, directories and symbolic links. Those are the typical types of files in Linux. </a:t>
            </a:r>
          </a:p>
          <a:p>
            <a:endParaRPr lang="en-CA" dirty="0"/>
          </a:p>
          <a:p>
            <a:r>
              <a:rPr lang="en-CA" dirty="0"/>
              <a:t>In the CLI, there are two ways for pointing to a file: </a:t>
            </a:r>
          </a:p>
          <a:p>
            <a:pPr marL="181240" indent="-181240">
              <a:buFontTx/>
              <a:buChar char="-"/>
            </a:pPr>
            <a:r>
              <a:rPr lang="en-CA" dirty="0"/>
              <a:t>an absolute path</a:t>
            </a:r>
          </a:p>
          <a:p>
            <a:pPr marL="181240" indent="-181240">
              <a:buFontTx/>
              <a:buChar char="-"/>
            </a:pPr>
            <a:r>
              <a:rPr lang="en-CA" dirty="0"/>
              <a:t>a relative path. </a:t>
            </a:r>
          </a:p>
          <a:p>
            <a:pPr marL="181240" indent="-181240">
              <a:buFontTx/>
              <a:buChar char="-"/>
            </a:pPr>
            <a:endParaRPr lang="en-CA" dirty="0"/>
          </a:p>
          <a:p>
            <a:r>
              <a:rPr lang="en-CA" dirty="0"/>
              <a:t>Absolute paths always start with /, followed by every directory in the path to the file, from the root all the way to the file itself. It is very specific and does not matter from where in the file system you are, when you write the absolute path you are pointing to the file since path you are specifying is absolute. </a:t>
            </a:r>
          </a:p>
          <a:p>
            <a:r>
              <a:rPr lang="en-CA" dirty="0"/>
              <a:t>Relative paths are paths that are relative to your current location in the file system. You can use the command “</a:t>
            </a:r>
            <a:r>
              <a:rPr lang="en-CA" dirty="0" err="1"/>
              <a:t>pwd</a:t>
            </a:r>
            <a:r>
              <a:rPr lang="en-CA" dirty="0"/>
              <a:t>” to find out where your current location in the file system is. From where you are you can point to a file, relative to your current path. </a:t>
            </a:r>
          </a:p>
          <a:p>
            <a:r>
              <a:rPr lang="en-CA" dirty="0"/>
              <a:t>Using relative paths and absolute paths are very useful, and you must know how and when to use them. </a:t>
            </a:r>
          </a:p>
          <a:p>
            <a:endParaRPr lang="en-CA" dirty="0"/>
          </a:p>
        </p:txBody>
      </p:sp>
      <p:sp>
        <p:nvSpPr>
          <p:cNvPr id="4" name="Slide Number Placeholder 3"/>
          <p:cNvSpPr>
            <a:spLocks noGrp="1"/>
          </p:cNvSpPr>
          <p:nvPr>
            <p:ph type="sldNum" sz="quarter" idx="5"/>
          </p:nvPr>
        </p:nvSpPr>
        <p:spPr/>
        <p:txBody>
          <a:bodyPr/>
          <a:lstStyle/>
          <a:p>
            <a:fld id="{4ACE52B1-CCFB-4D8B-9932-3A4C8CFDDC14}" type="slidenum">
              <a:rPr lang="en-CA" smtClean="0"/>
              <a:t>7</a:t>
            </a:fld>
            <a:endParaRPr lang="en-CA"/>
          </a:p>
        </p:txBody>
      </p:sp>
    </p:spTree>
    <p:extLst>
      <p:ext uri="{BB962C8B-B14F-4D97-AF65-F5344CB8AC3E}">
        <p14:creationId xmlns:p14="http://schemas.microsoft.com/office/powerpoint/2010/main" val="284834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Files have permissions. Permissions for each file are stored in the file system with the file itself. They include specific permissions for the owner, group, and others that are assigned to each and every file. </a:t>
            </a:r>
          </a:p>
          <a:p>
            <a:endParaRPr lang="en-CA" dirty="0"/>
          </a:p>
          <a:p>
            <a:r>
              <a:rPr lang="en-CA" dirty="0"/>
              <a:t>This is the basis of all security in Linux OS and you must learn to use permissions properly. The best practice for setting permissions for a file is usually the “least privilege” method, meaning the users will have the least amount of privileges and permissions assigned to them by default. Of course, not every user or process in your system should have access to the root password or have permission to elevate their privilege if they are not supposed to. This method limits the access, and hence the damage a rogue or malicious process or a compromised user account can do. </a:t>
            </a:r>
          </a:p>
        </p:txBody>
      </p:sp>
      <p:sp>
        <p:nvSpPr>
          <p:cNvPr id="4" name="Slide Number Placeholder 3"/>
          <p:cNvSpPr>
            <a:spLocks noGrp="1"/>
          </p:cNvSpPr>
          <p:nvPr>
            <p:ph type="sldNum" sz="quarter" idx="5"/>
          </p:nvPr>
        </p:nvSpPr>
        <p:spPr/>
        <p:txBody>
          <a:bodyPr/>
          <a:lstStyle/>
          <a:p>
            <a:fld id="{4ACE52B1-CCFB-4D8B-9932-3A4C8CFDDC14}" type="slidenum">
              <a:rPr lang="en-CA" smtClean="0"/>
              <a:t>8</a:t>
            </a:fld>
            <a:endParaRPr lang="en-CA"/>
          </a:p>
        </p:txBody>
      </p:sp>
    </p:spTree>
    <p:extLst>
      <p:ext uri="{BB962C8B-B14F-4D97-AF65-F5344CB8AC3E}">
        <p14:creationId xmlns:p14="http://schemas.microsoft.com/office/powerpoint/2010/main" val="1481170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common commands that are related to working in the file system and working with files are:</a:t>
            </a:r>
          </a:p>
          <a:p>
            <a:pPr marL="181240" indent="-181240">
              <a:buFontTx/>
              <a:buChar char="-"/>
            </a:pPr>
            <a:r>
              <a:rPr lang="en-CA" dirty="0"/>
              <a:t>List: ls</a:t>
            </a:r>
          </a:p>
          <a:p>
            <a:pPr marL="181240" indent="-181240">
              <a:buFontTx/>
              <a:buChar char="-"/>
            </a:pPr>
            <a:r>
              <a:rPr lang="en-CA" dirty="0"/>
              <a:t>Change directory: cd</a:t>
            </a:r>
          </a:p>
          <a:p>
            <a:pPr marL="181240" indent="-181240">
              <a:buFontTx/>
              <a:buChar char="-"/>
            </a:pPr>
            <a:r>
              <a:rPr lang="en-CA" dirty="0"/>
              <a:t>Remove: rm</a:t>
            </a:r>
          </a:p>
          <a:p>
            <a:pPr marL="181240" indent="-181240">
              <a:buFontTx/>
              <a:buChar char="-"/>
            </a:pPr>
            <a:r>
              <a:rPr lang="en-CA" dirty="0"/>
              <a:t>Touch, which updates the “last accessed” time stamp of a file if the file exists, or you can use this to create a new empty file if the file does not exist</a:t>
            </a:r>
          </a:p>
          <a:p>
            <a:pPr marL="181240" indent="-181240">
              <a:buFontTx/>
              <a:buChar char="-"/>
            </a:pPr>
            <a:r>
              <a:rPr lang="en-CA" dirty="0"/>
              <a:t>Copy, cp</a:t>
            </a:r>
          </a:p>
          <a:p>
            <a:pPr marL="181240" indent="-181240">
              <a:buFontTx/>
              <a:buChar char="-"/>
            </a:pPr>
            <a:r>
              <a:rPr lang="en-CA" dirty="0"/>
              <a:t>And finally move: mv</a:t>
            </a:r>
          </a:p>
        </p:txBody>
      </p:sp>
      <p:sp>
        <p:nvSpPr>
          <p:cNvPr id="4" name="Slide Number Placeholder 3"/>
          <p:cNvSpPr>
            <a:spLocks noGrp="1"/>
          </p:cNvSpPr>
          <p:nvPr>
            <p:ph type="sldNum" sz="quarter" idx="5"/>
          </p:nvPr>
        </p:nvSpPr>
        <p:spPr/>
        <p:txBody>
          <a:bodyPr/>
          <a:lstStyle/>
          <a:p>
            <a:fld id="{4ACE52B1-CCFB-4D8B-9932-3A4C8CFDDC14}" type="slidenum">
              <a:rPr lang="en-CA" smtClean="0"/>
              <a:t>9</a:t>
            </a:fld>
            <a:endParaRPr lang="en-CA"/>
          </a:p>
        </p:txBody>
      </p:sp>
    </p:spTree>
    <p:extLst>
      <p:ext uri="{BB962C8B-B14F-4D97-AF65-F5344CB8AC3E}">
        <p14:creationId xmlns:p14="http://schemas.microsoft.com/office/powerpoint/2010/main" val="1369864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218B1-C42E-4A2A-B72A-E69D150445DF}" type="datetimeFigureOut">
              <a:rPr lang="en-CA" smtClean="0"/>
              <a:t>2022-06-16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255346" y="2750337"/>
            <a:ext cx="1171888" cy="1356442"/>
          </a:xfrm>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312568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11309"/>
            <a:ext cx="1154151" cy="1090789"/>
          </a:xfrm>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20236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11615"/>
            <a:ext cx="1154151" cy="1090789"/>
          </a:xfrm>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78527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09925"/>
            <a:ext cx="1154151" cy="1090789"/>
          </a:xfrm>
        </p:spPr>
        <p:txBody>
          <a:bodyPr/>
          <a:lstStyle/>
          <a:p>
            <a:fld id="{6D15F447-A333-43BD-865D-DC63DD471EFF}" type="slidenum">
              <a:rPr lang="en-CA" smtClean="0"/>
              <a:t>‹#›</a:t>
            </a:fld>
            <a:endParaRPr lang="en-C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54218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09925"/>
            <a:ext cx="1154151" cy="1090789"/>
          </a:xfrm>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21748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3218B1-C42E-4A2A-B72A-E69D150445DF}" type="datetimeFigureOut">
              <a:rPr lang="en-CA" smtClean="0"/>
              <a:t>2022-06-16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2648371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3218B1-C42E-4A2A-B72A-E69D150445DF}" type="datetimeFigureOut">
              <a:rPr lang="en-CA" smtClean="0"/>
              <a:t>2022-06-16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302290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218B1-C42E-4A2A-B72A-E69D150445DF}" type="datetimeFigureOut">
              <a:rPr lang="en-CA" smtClean="0"/>
              <a:t>2022-06-16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2450721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E3218B1-C42E-4A2A-B72A-E69D150445DF}" type="datetimeFigureOut">
              <a:rPr lang="en-CA" smtClean="0"/>
              <a:t>2022-06-16</a:t>
            </a:fld>
            <a:endParaRPr lang="en-CA"/>
          </a:p>
        </p:txBody>
      </p:sp>
      <p:sp>
        <p:nvSpPr>
          <p:cNvPr id="5" name="Footer Placeholder 4"/>
          <p:cNvSpPr>
            <a:spLocks noGrp="1"/>
          </p:cNvSpPr>
          <p:nvPr>
            <p:ph type="ftr" sz="quarter" idx="11"/>
          </p:nvPr>
        </p:nvSpPr>
        <p:spPr>
          <a:xfrm>
            <a:off x="680321" y="5936188"/>
            <a:ext cx="6126805" cy="365125"/>
          </a:xfrm>
        </p:spPr>
        <p:txBody>
          <a:bodyPr/>
          <a:lstStyle/>
          <a:p>
            <a:endParaRPr lang="en-C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15F447-A333-43BD-865D-DC63DD471EFF}" type="slidenum">
              <a:rPr lang="en-CA" smtClean="0"/>
              <a:t>‹#›</a:t>
            </a:fld>
            <a:endParaRPr lang="en-CA"/>
          </a:p>
        </p:txBody>
      </p:sp>
    </p:spTree>
    <p:extLst>
      <p:ext uri="{BB962C8B-B14F-4D97-AF65-F5344CB8AC3E}">
        <p14:creationId xmlns:p14="http://schemas.microsoft.com/office/powerpoint/2010/main" val="178243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218B1-C42E-4A2A-B72A-E69D150445DF}" type="datetimeFigureOut">
              <a:rPr lang="en-CA" smtClean="0"/>
              <a:t>2022-06-16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193271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218B1-C42E-4A2A-B72A-E69D150445DF}" type="datetimeFigureOut">
              <a:rPr lang="en-CA" smtClean="0"/>
              <a:t>2022-06-16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729455" y="2869895"/>
            <a:ext cx="1154151" cy="1090789"/>
          </a:xfrm>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167446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52023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218B1-C42E-4A2A-B72A-E69D150445DF}" type="datetimeFigureOut">
              <a:rPr lang="en-CA" smtClean="0"/>
              <a:t>2022-06-16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2902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218B1-C42E-4A2A-B72A-E69D150445DF}" type="datetimeFigureOut">
              <a:rPr lang="en-CA" smtClean="0"/>
              <a:t>2022-06-16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349383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E3218B1-C42E-4A2A-B72A-E69D150445DF}" type="datetimeFigureOut">
              <a:rPr lang="en-CA" smtClean="0"/>
              <a:t>2022-06-16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70952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338707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218B1-C42E-4A2A-B72A-E69D150445DF}" type="datetimeFigureOut">
              <a:rPr lang="en-CA" smtClean="0"/>
              <a:t>2022-06-16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15F447-A333-43BD-865D-DC63DD471EFF}" type="slidenum">
              <a:rPr lang="en-CA" smtClean="0"/>
              <a:t>‹#›</a:t>
            </a:fld>
            <a:endParaRPr lang="en-CA"/>
          </a:p>
        </p:txBody>
      </p:sp>
    </p:spTree>
    <p:extLst>
      <p:ext uri="{BB962C8B-B14F-4D97-AF65-F5344CB8AC3E}">
        <p14:creationId xmlns:p14="http://schemas.microsoft.com/office/powerpoint/2010/main" val="328002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3218B1-C42E-4A2A-B72A-E69D150445DF}" type="datetimeFigureOut">
              <a:rPr lang="en-CA" smtClean="0"/>
              <a:t>2022-06-16</a:t>
            </a:fld>
            <a:endParaRPr lang="en-C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15F447-A333-43BD-865D-DC63DD471EFF}" type="slidenum">
              <a:rPr lang="en-CA" smtClean="0"/>
              <a:t>‹#›</a:t>
            </a:fld>
            <a:endParaRPr lang="en-CA"/>
          </a:p>
        </p:txBody>
      </p:sp>
    </p:spTree>
    <p:extLst>
      <p:ext uri="{BB962C8B-B14F-4D97-AF65-F5344CB8AC3E}">
        <p14:creationId xmlns:p14="http://schemas.microsoft.com/office/powerpoint/2010/main" val="2337081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npages.ubuntu.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httpd.apache.org/docs/" TargetMode="External"/><Relationship Id="rId4" Type="http://schemas.openxmlformats.org/officeDocument/2006/relationships/hyperlink" Target="https://ubuntu.com/server/doc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linuxconfig.org/identifying-file-types-in-linu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4442-C5F2-4BD3-B068-152BDD9D72C5}"/>
              </a:ext>
            </a:extLst>
          </p:cNvPr>
          <p:cNvSpPr>
            <a:spLocks noGrp="1"/>
          </p:cNvSpPr>
          <p:nvPr>
            <p:ph type="ctrTitle"/>
          </p:nvPr>
        </p:nvSpPr>
        <p:spPr>
          <a:effectLst>
            <a:outerShdw blurRad="50800" dist="38100" dir="2700000" algn="tl" rotWithShape="0">
              <a:prstClr val="black">
                <a:alpha val="40000"/>
              </a:prstClr>
            </a:outerShdw>
          </a:effectLst>
        </p:spPr>
        <p:txBody>
          <a:bodyPr/>
          <a:lstStyle/>
          <a:p>
            <a:r>
              <a:rPr lang="en-CA" dirty="0"/>
              <a:t>CLI Basics</a:t>
            </a:r>
          </a:p>
        </p:txBody>
      </p:sp>
      <p:sp>
        <p:nvSpPr>
          <p:cNvPr id="3" name="Subtitle 2">
            <a:extLst>
              <a:ext uri="{FF2B5EF4-FFF2-40B4-BE49-F238E27FC236}">
                <a16:creationId xmlns:a16="http://schemas.microsoft.com/office/drawing/2014/main" id="{65B3ED95-FDC0-4003-8408-A97A2E4DB633}"/>
              </a:ext>
            </a:extLst>
          </p:cNvPr>
          <p:cNvSpPr>
            <a:spLocks noGrp="1"/>
          </p:cNvSpPr>
          <p:nvPr>
            <p:ph type="subTitle" idx="1"/>
          </p:nvPr>
        </p:nvSpPr>
        <p:spPr>
          <a:effectLst>
            <a:outerShdw blurRad="50800" dist="38100" dir="2700000" algn="tl" rotWithShape="0">
              <a:prstClr val="black">
                <a:alpha val="40000"/>
              </a:prstClr>
            </a:outerShdw>
          </a:effectLst>
        </p:spPr>
        <p:txBody>
          <a:bodyPr/>
          <a:lstStyle/>
          <a:p>
            <a:endParaRPr lang="en-CA"/>
          </a:p>
        </p:txBody>
      </p:sp>
    </p:spTree>
    <p:extLst>
      <p:ext uri="{BB962C8B-B14F-4D97-AF65-F5344CB8AC3E}">
        <p14:creationId xmlns:p14="http://schemas.microsoft.com/office/powerpoint/2010/main" val="375126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ABE6-CCE8-4540-A30A-E8D1E93ACAA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Navigation using shortcuts</a:t>
            </a:r>
          </a:p>
        </p:txBody>
      </p:sp>
      <p:sp>
        <p:nvSpPr>
          <p:cNvPr id="3" name="Content Placeholder 2">
            <a:extLst>
              <a:ext uri="{FF2B5EF4-FFF2-40B4-BE49-F238E27FC236}">
                <a16:creationId xmlns:a16="http://schemas.microsoft.com/office/drawing/2014/main" id="{AD350411-0800-46F9-9686-C6B14BCDE7AD}"/>
              </a:ext>
            </a:extLst>
          </p:cNvPr>
          <p:cNvSpPr>
            <a:spLocks noGrp="1"/>
          </p:cNvSpPr>
          <p:nvPr>
            <p:ph idx="1"/>
          </p:nvPr>
        </p:nvSpPr>
        <p:spPr>
          <a:effectLst>
            <a:outerShdw blurRad="50800" dist="38100" dir="2700000" algn="tl" rotWithShape="0">
              <a:prstClr val="black">
                <a:alpha val="40000"/>
              </a:prstClr>
            </a:outerShdw>
          </a:effectLst>
        </p:spPr>
        <p:txBody>
          <a:bodyPr/>
          <a:lstStyle/>
          <a:p>
            <a:r>
              <a:rPr lang="en-CA" dirty="0">
                <a:solidFill>
                  <a:srgbClr val="FFC000"/>
                </a:solidFill>
              </a:rPr>
              <a:t>~</a:t>
            </a:r>
            <a:r>
              <a:rPr lang="en-CA" dirty="0"/>
              <a:t> (tilde) refers to user’s home directory </a:t>
            </a:r>
          </a:p>
          <a:p>
            <a:pPr lvl="1"/>
            <a:r>
              <a:rPr lang="en-CA" dirty="0"/>
              <a:t>This refers to a variable called $HOME in bash</a:t>
            </a:r>
          </a:p>
          <a:p>
            <a:pPr lvl="2"/>
            <a:r>
              <a:rPr lang="en-CA" dirty="0"/>
              <a:t>Example: cd ~ </a:t>
            </a:r>
          </a:p>
          <a:p>
            <a:pPr lvl="1"/>
            <a:r>
              <a:rPr lang="en-CA" dirty="0">
                <a:solidFill>
                  <a:srgbClr val="FFC000"/>
                </a:solidFill>
              </a:rPr>
              <a:t>~&lt;username&gt; </a:t>
            </a:r>
            <a:r>
              <a:rPr lang="en-CA" dirty="0"/>
              <a:t>to get to that users’ home directory</a:t>
            </a:r>
          </a:p>
          <a:p>
            <a:r>
              <a:rPr lang="en-CA" dirty="0">
                <a:solidFill>
                  <a:srgbClr val="FFC000"/>
                </a:solidFill>
              </a:rPr>
              <a:t>.</a:t>
            </a:r>
            <a:r>
              <a:rPr lang="en-CA" dirty="0"/>
              <a:t> (dot) refers to current directory</a:t>
            </a:r>
          </a:p>
          <a:p>
            <a:pPr lvl="1"/>
            <a:r>
              <a:rPr lang="en-CA" dirty="0"/>
              <a:t>Example: cd ./Documents</a:t>
            </a:r>
          </a:p>
          <a:p>
            <a:r>
              <a:rPr lang="en-CA" dirty="0">
                <a:solidFill>
                  <a:srgbClr val="FFC000"/>
                </a:solidFill>
              </a:rPr>
              <a:t>..</a:t>
            </a:r>
            <a:r>
              <a:rPr lang="en-CA" dirty="0"/>
              <a:t> (dot dot) refers to one directory above </a:t>
            </a:r>
          </a:p>
          <a:p>
            <a:pPr lvl="1"/>
            <a:r>
              <a:rPr lang="en-CA" dirty="0"/>
              <a:t>Example: cd ..</a:t>
            </a:r>
          </a:p>
        </p:txBody>
      </p:sp>
    </p:spTree>
    <p:extLst>
      <p:ext uri="{BB962C8B-B14F-4D97-AF65-F5344CB8AC3E}">
        <p14:creationId xmlns:p14="http://schemas.microsoft.com/office/powerpoint/2010/main" val="318786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5B67-E2C7-4529-9FF7-B19656CBBDEC}"/>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More file commands</a:t>
            </a:r>
          </a:p>
        </p:txBody>
      </p:sp>
      <p:sp>
        <p:nvSpPr>
          <p:cNvPr id="3" name="Content Placeholder 2">
            <a:extLst>
              <a:ext uri="{FF2B5EF4-FFF2-40B4-BE49-F238E27FC236}">
                <a16:creationId xmlns:a16="http://schemas.microsoft.com/office/drawing/2014/main" id="{C5D7A0A6-4BAB-447C-84B3-A1192FCF8E03}"/>
              </a:ext>
            </a:extLst>
          </p:cNvPr>
          <p:cNvSpPr>
            <a:spLocks noGrp="1"/>
          </p:cNvSpPr>
          <p:nvPr>
            <p:ph idx="1"/>
          </p:nvPr>
        </p:nvSpPr>
        <p:spPr>
          <a:effectLst>
            <a:outerShdw blurRad="50800" dist="38100" dir="2700000" algn="tl" rotWithShape="0">
              <a:prstClr val="black">
                <a:alpha val="40000"/>
              </a:prstClr>
            </a:outerShdw>
          </a:effectLst>
        </p:spPr>
        <p:txBody>
          <a:bodyPr/>
          <a:lstStyle/>
          <a:p>
            <a:r>
              <a:rPr lang="en-CA" dirty="0">
                <a:solidFill>
                  <a:srgbClr val="FFC000"/>
                </a:solidFill>
              </a:rPr>
              <a:t>more</a:t>
            </a:r>
            <a:r>
              <a:rPr lang="en-CA" dirty="0"/>
              <a:t> and </a:t>
            </a:r>
            <a:r>
              <a:rPr lang="en-CA" dirty="0">
                <a:solidFill>
                  <a:srgbClr val="FFC000"/>
                </a:solidFill>
              </a:rPr>
              <a:t>less</a:t>
            </a:r>
            <a:r>
              <a:rPr lang="en-CA" dirty="0"/>
              <a:t>!</a:t>
            </a:r>
          </a:p>
          <a:p>
            <a:r>
              <a:rPr lang="en-CA" dirty="0">
                <a:solidFill>
                  <a:srgbClr val="FFC000"/>
                </a:solidFill>
              </a:rPr>
              <a:t>cat</a:t>
            </a:r>
          </a:p>
          <a:p>
            <a:r>
              <a:rPr lang="en-CA" dirty="0">
                <a:solidFill>
                  <a:srgbClr val="FFC000"/>
                </a:solidFill>
              </a:rPr>
              <a:t>grep</a:t>
            </a:r>
          </a:p>
          <a:p>
            <a:r>
              <a:rPr lang="en-CA" dirty="0">
                <a:solidFill>
                  <a:srgbClr val="FFC000"/>
                </a:solidFill>
              </a:rPr>
              <a:t>echo</a:t>
            </a:r>
          </a:p>
          <a:p>
            <a:endParaRPr lang="en-CA" dirty="0"/>
          </a:p>
          <a:p>
            <a:pPr marL="0" indent="0">
              <a:buNone/>
            </a:pPr>
            <a:endParaRPr lang="en-CA" dirty="0"/>
          </a:p>
        </p:txBody>
      </p:sp>
      <p:sp>
        <p:nvSpPr>
          <p:cNvPr id="4" name="TextBox 3">
            <a:extLst>
              <a:ext uri="{FF2B5EF4-FFF2-40B4-BE49-F238E27FC236}">
                <a16:creationId xmlns:a16="http://schemas.microsoft.com/office/drawing/2014/main" id="{FB9D1395-B7F6-41AC-BFD2-FC059110A30B}"/>
              </a:ext>
              <a:ext uri="{C183D7F6-B498-43B3-948B-1728B52AA6E4}">
                <adec:decorative xmlns:adec="http://schemas.microsoft.com/office/drawing/2017/decorative" val="1"/>
              </a:ext>
            </a:extLst>
          </p:cNvPr>
          <p:cNvSpPr txBox="1"/>
          <p:nvPr/>
        </p:nvSpPr>
        <p:spPr>
          <a:xfrm>
            <a:off x="2329643" y="3665587"/>
            <a:ext cx="9429184" cy="2862322"/>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a:t>
            </a:r>
            <a:r>
              <a:rPr lang="en-US" dirty="0" err="1">
                <a:solidFill>
                  <a:schemeClr val="tx1">
                    <a:lumMod val="85000"/>
                  </a:schemeClr>
                </a:solidFill>
                <a:latin typeface="Consolas" panose="020B0609020204030204" pitchFamily="49" charset="0"/>
              </a:rPr>
              <a:t>whatis</a:t>
            </a:r>
            <a:r>
              <a:rPr lang="en-US" dirty="0">
                <a:solidFill>
                  <a:schemeClr val="tx1">
                    <a:lumMod val="85000"/>
                  </a:schemeClr>
                </a:solidFill>
                <a:latin typeface="Consolas" panose="020B0609020204030204" pitchFamily="49" charset="0"/>
              </a:rPr>
              <a:t> more</a:t>
            </a:r>
          </a:p>
          <a:p>
            <a:r>
              <a:rPr lang="en-US" dirty="0">
                <a:solidFill>
                  <a:schemeClr val="tx1">
                    <a:lumMod val="85000"/>
                  </a:schemeClr>
                </a:solidFill>
                <a:latin typeface="Consolas" panose="020B0609020204030204" pitchFamily="49" charset="0"/>
              </a:rPr>
              <a:t>more (1)             - file perusal filter for </a:t>
            </a:r>
            <a:r>
              <a:rPr lang="en-US" dirty="0" err="1">
                <a:solidFill>
                  <a:schemeClr val="tx1">
                    <a:lumMod val="85000"/>
                  </a:schemeClr>
                </a:solidFill>
                <a:latin typeface="Consolas" panose="020B0609020204030204" pitchFamily="49" charset="0"/>
              </a:rPr>
              <a:t>crt</a:t>
            </a:r>
            <a:r>
              <a:rPr lang="en-US" dirty="0">
                <a:solidFill>
                  <a:schemeClr val="tx1">
                    <a:lumMod val="85000"/>
                  </a:schemeClr>
                </a:solidFill>
                <a:latin typeface="Consolas" panose="020B0609020204030204" pitchFamily="49" charset="0"/>
              </a:rPr>
              <a:t> viewing</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a:t>
            </a:r>
            <a:r>
              <a:rPr lang="en-US" dirty="0" err="1">
                <a:solidFill>
                  <a:schemeClr val="tx1">
                    <a:lumMod val="85000"/>
                  </a:schemeClr>
                </a:solidFill>
                <a:latin typeface="Consolas" panose="020B0609020204030204" pitchFamily="49" charset="0"/>
              </a:rPr>
              <a:t>whatis</a:t>
            </a:r>
            <a:r>
              <a:rPr lang="en-US" dirty="0">
                <a:solidFill>
                  <a:schemeClr val="tx1">
                    <a:lumMod val="85000"/>
                  </a:schemeClr>
                </a:solidFill>
                <a:latin typeface="Consolas" panose="020B0609020204030204" pitchFamily="49" charset="0"/>
              </a:rPr>
              <a:t> less</a:t>
            </a:r>
          </a:p>
          <a:p>
            <a:r>
              <a:rPr lang="en-US" dirty="0">
                <a:solidFill>
                  <a:schemeClr val="tx1">
                    <a:lumMod val="85000"/>
                  </a:schemeClr>
                </a:solidFill>
                <a:latin typeface="Consolas" panose="020B0609020204030204" pitchFamily="49" charset="0"/>
              </a:rPr>
              <a:t>less (1)             - opposite of more</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a:t>
            </a:r>
            <a:r>
              <a:rPr lang="en-US" dirty="0" err="1">
                <a:solidFill>
                  <a:schemeClr val="tx1">
                    <a:lumMod val="85000"/>
                  </a:schemeClr>
                </a:solidFill>
                <a:latin typeface="Consolas" panose="020B0609020204030204" pitchFamily="49" charset="0"/>
              </a:rPr>
              <a:t>whatis</a:t>
            </a:r>
            <a:r>
              <a:rPr lang="en-US" dirty="0">
                <a:solidFill>
                  <a:schemeClr val="tx1">
                    <a:lumMod val="85000"/>
                  </a:schemeClr>
                </a:solidFill>
                <a:latin typeface="Consolas" panose="020B0609020204030204" pitchFamily="49" charset="0"/>
              </a:rPr>
              <a:t> grep</a:t>
            </a:r>
          </a:p>
          <a:p>
            <a:r>
              <a:rPr lang="en-US" dirty="0">
                <a:solidFill>
                  <a:schemeClr val="tx1">
                    <a:lumMod val="85000"/>
                  </a:schemeClr>
                </a:solidFill>
                <a:latin typeface="Consolas" panose="020B0609020204030204" pitchFamily="49" charset="0"/>
              </a:rPr>
              <a:t>grep (1)             - print lines matching a pattern</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a:t>
            </a:r>
            <a:r>
              <a:rPr lang="en-US" dirty="0" err="1">
                <a:solidFill>
                  <a:schemeClr val="tx1">
                    <a:lumMod val="85000"/>
                  </a:schemeClr>
                </a:solidFill>
                <a:latin typeface="Consolas" panose="020B0609020204030204" pitchFamily="49" charset="0"/>
              </a:rPr>
              <a:t>whatis</a:t>
            </a:r>
            <a:r>
              <a:rPr lang="en-US" dirty="0">
                <a:solidFill>
                  <a:schemeClr val="tx1">
                    <a:lumMod val="85000"/>
                  </a:schemeClr>
                </a:solidFill>
                <a:latin typeface="Consolas" panose="020B0609020204030204" pitchFamily="49" charset="0"/>
              </a:rPr>
              <a:t> cat</a:t>
            </a:r>
          </a:p>
          <a:p>
            <a:r>
              <a:rPr lang="en-US" dirty="0">
                <a:solidFill>
                  <a:schemeClr val="tx1">
                    <a:lumMod val="85000"/>
                  </a:schemeClr>
                </a:solidFill>
                <a:latin typeface="Consolas" panose="020B0609020204030204" pitchFamily="49" charset="0"/>
              </a:rPr>
              <a:t>cat (1)              - concatenate files and print on the standard output</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a:t>
            </a:r>
            <a:r>
              <a:rPr lang="en-US" dirty="0" err="1">
                <a:solidFill>
                  <a:schemeClr val="tx1">
                    <a:lumMod val="85000"/>
                  </a:schemeClr>
                </a:solidFill>
                <a:latin typeface="Consolas" panose="020B0609020204030204" pitchFamily="49" charset="0"/>
              </a:rPr>
              <a:t>whatis</a:t>
            </a:r>
            <a:r>
              <a:rPr lang="en-US" dirty="0">
                <a:solidFill>
                  <a:schemeClr val="tx1">
                    <a:lumMod val="85000"/>
                  </a:schemeClr>
                </a:solidFill>
                <a:latin typeface="Consolas" panose="020B0609020204030204" pitchFamily="49" charset="0"/>
              </a:rPr>
              <a:t> echo</a:t>
            </a:r>
          </a:p>
          <a:p>
            <a:r>
              <a:rPr lang="en-US" dirty="0">
                <a:solidFill>
                  <a:schemeClr val="tx1">
                    <a:lumMod val="85000"/>
                  </a:schemeClr>
                </a:solidFill>
                <a:latin typeface="Consolas" panose="020B0609020204030204" pitchFamily="49" charset="0"/>
              </a:rPr>
              <a:t>echo (1)             - display a line of text</a:t>
            </a:r>
            <a:endParaRPr lang="en-CA" dirty="0">
              <a:solidFill>
                <a:schemeClr val="tx1">
                  <a:lumMod val="85000"/>
                </a:schemeClr>
              </a:solidFill>
              <a:latin typeface="Consolas" panose="020B0609020204030204" pitchFamily="49" charset="0"/>
            </a:endParaRPr>
          </a:p>
        </p:txBody>
      </p:sp>
    </p:spTree>
    <p:extLst>
      <p:ext uri="{BB962C8B-B14F-4D97-AF65-F5344CB8AC3E}">
        <p14:creationId xmlns:p14="http://schemas.microsoft.com/office/powerpoint/2010/main" val="272501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D519-F0E2-4968-A797-0BF0026FE3C4}"/>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Working in bash</a:t>
            </a:r>
          </a:p>
        </p:txBody>
      </p:sp>
      <p:sp>
        <p:nvSpPr>
          <p:cNvPr id="3" name="Text Placeholder 2">
            <a:extLst>
              <a:ext uri="{FF2B5EF4-FFF2-40B4-BE49-F238E27FC236}">
                <a16:creationId xmlns:a16="http://schemas.microsoft.com/office/drawing/2014/main" id="{FD1659CA-326A-4C8D-B648-2FBB16659974}"/>
              </a:ext>
            </a:extLst>
          </p:cNvPr>
          <p:cNvSpPr>
            <a:spLocks noGrp="1"/>
          </p:cNvSpPr>
          <p:nvPr>
            <p:ph type="body" idx="1"/>
          </p:nvPr>
        </p:nvSpPr>
        <p:spPr>
          <a:effectLst>
            <a:outerShdw blurRad="50800" dist="38100" dir="2700000" algn="tl" rotWithShape="0">
              <a:prstClr val="black">
                <a:alpha val="40000"/>
              </a:prstClr>
            </a:outerShdw>
          </a:effectLst>
        </p:spPr>
        <p:txBody>
          <a:bodyPr/>
          <a:lstStyle/>
          <a:p>
            <a:endParaRPr lang="en-CA"/>
          </a:p>
        </p:txBody>
      </p:sp>
    </p:spTree>
    <p:extLst>
      <p:ext uri="{BB962C8B-B14F-4D97-AF65-F5344CB8AC3E}">
        <p14:creationId xmlns:p14="http://schemas.microsoft.com/office/powerpoint/2010/main" val="266159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4838-B5F6-4ED8-9CC2-DC5A98DFA032}"/>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Bash Trickery!</a:t>
            </a:r>
          </a:p>
        </p:txBody>
      </p:sp>
      <p:sp>
        <p:nvSpPr>
          <p:cNvPr id="3" name="Content Placeholder 2">
            <a:extLst>
              <a:ext uri="{FF2B5EF4-FFF2-40B4-BE49-F238E27FC236}">
                <a16:creationId xmlns:a16="http://schemas.microsoft.com/office/drawing/2014/main" id="{20D03BF3-750B-48A3-AC0E-AFDCF7D7E4FC}"/>
              </a:ext>
            </a:extLst>
          </p:cNvPr>
          <p:cNvSpPr>
            <a:spLocks noGrp="1"/>
          </p:cNvSpPr>
          <p:nvPr>
            <p:ph idx="1"/>
          </p:nvPr>
        </p:nvSpPr>
        <p:spPr>
          <a:xfrm>
            <a:off x="680321" y="2336873"/>
            <a:ext cx="7710053" cy="4194556"/>
          </a:xfrm>
          <a:effectLst>
            <a:outerShdw blurRad="50800" dist="38100" dir="2700000" algn="tl" rotWithShape="0">
              <a:prstClr val="black">
                <a:alpha val="40000"/>
              </a:prstClr>
            </a:outerShdw>
          </a:effectLst>
        </p:spPr>
        <p:txBody>
          <a:bodyPr>
            <a:normAutofit lnSpcReduction="10000"/>
          </a:bodyPr>
          <a:lstStyle/>
          <a:p>
            <a:r>
              <a:rPr lang="en-CA" dirty="0"/>
              <a:t>Tab key to </a:t>
            </a:r>
            <a:r>
              <a:rPr lang="en-CA" dirty="0">
                <a:solidFill>
                  <a:srgbClr val="FFC000"/>
                </a:solidFill>
              </a:rPr>
              <a:t>auto-complete</a:t>
            </a:r>
            <a:r>
              <a:rPr lang="en-CA" dirty="0"/>
              <a:t> command, path, or filename</a:t>
            </a:r>
          </a:p>
          <a:p>
            <a:r>
              <a:rPr lang="en-CA" dirty="0"/>
              <a:t>Up and down arrow keys for </a:t>
            </a:r>
            <a:r>
              <a:rPr lang="en-CA" dirty="0">
                <a:solidFill>
                  <a:srgbClr val="FFC000"/>
                </a:solidFill>
              </a:rPr>
              <a:t>command history</a:t>
            </a:r>
          </a:p>
          <a:p>
            <a:r>
              <a:rPr lang="en-CA" dirty="0"/>
              <a:t>Special characters:</a:t>
            </a:r>
          </a:p>
          <a:p>
            <a:pPr lvl="1"/>
            <a:r>
              <a:rPr lang="en-US" dirty="0">
                <a:solidFill>
                  <a:srgbClr val="FFC000"/>
                </a:solidFill>
              </a:rPr>
              <a:t>*</a:t>
            </a:r>
            <a:r>
              <a:rPr lang="en-US" dirty="0"/>
              <a:t> (asterisk) Matches zero or more characters</a:t>
            </a:r>
          </a:p>
          <a:p>
            <a:pPr lvl="2"/>
            <a:r>
              <a:rPr lang="en-US" dirty="0"/>
              <a:t>ls *.txt</a:t>
            </a:r>
          </a:p>
          <a:p>
            <a:pPr lvl="1"/>
            <a:r>
              <a:rPr lang="en-US" dirty="0">
                <a:solidFill>
                  <a:srgbClr val="FFC000"/>
                </a:solidFill>
              </a:rPr>
              <a:t>?</a:t>
            </a:r>
            <a:r>
              <a:rPr lang="en-US" dirty="0"/>
              <a:t> (question mark) Matches any single character</a:t>
            </a:r>
          </a:p>
          <a:p>
            <a:pPr lvl="2"/>
            <a:r>
              <a:rPr lang="en-US" dirty="0"/>
              <a:t>ls ????</a:t>
            </a:r>
          </a:p>
          <a:p>
            <a:pPr lvl="1"/>
            <a:r>
              <a:rPr lang="en-US" dirty="0">
                <a:solidFill>
                  <a:srgbClr val="FFC000"/>
                </a:solidFill>
              </a:rPr>
              <a:t>[]</a:t>
            </a:r>
            <a:r>
              <a:rPr lang="en-US" dirty="0"/>
              <a:t> (square brackets) Matches a single character in a range</a:t>
            </a:r>
          </a:p>
          <a:p>
            <a:pPr lvl="2"/>
            <a:r>
              <a:rPr lang="en-US" dirty="0"/>
              <a:t>ls [a][0-9]* </a:t>
            </a:r>
          </a:p>
          <a:p>
            <a:pPr lvl="1"/>
            <a:r>
              <a:rPr lang="en-US" dirty="0">
                <a:solidFill>
                  <a:srgbClr val="FFC000"/>
                </a:solidFill>
              </a:rPr>
              <a:t>$</a:t>
            </a:r>
            <a:r>
              <a:rPr lang="en-US" dirty="0"/>
              <a:t> (dollar sign) Identifies a variable</a:t>
            </a:r>
          </a:p>
          <a:p>
            <a:pPr lvl="1"/>
            <a:r>
              <a:rPr lang="en-US" dirty="0">
                <a:solidFill>
                  <a:srgbClr val="FFC000"/>
                </a:solidFill>
              </a:rPr>
              <a:t>~</a:t>
            </a:r>
            <a:r>
              <a:rPr lang="en-US" dirty="0"/>
              <a:t> (tilde character) Represents the user home directory</a:t>
            </a:r>
          </a:p>
          <a:p>
            <a:pPr lvl="2"/>
            <a:r>
              <a:rPr lang="en-US" dirty="0"/>
              <a:t>cd ~/Documents</a:t>
            </a:r>
          </a:p>
          <a:p>
            <a:pPr marL="457200" lvl="1" indent="0">
              <a:buNone/>
            </a:pPr>
            <a:endParaRPr lang="en-CA" dirty="0"/>
          </a:p>
        </p:txBody>
      </p:sp>
      <p:sp>
        <p:nvSpPr>
          <p:cNvPr id="5" name="TextBox 4">
            <a:extLst>
              <a:ext uri="{FF2B5EF4-FFF2-40B4-BE49-F238E27FC236}">
                <a16:creationId xmlns:a16="http://schemas.microsoft.com/office/drawing/2014/main" id="{98E480C0-F9DF-4463-A6DB-437944261561}"/>
              </a:ext>
              <a:ext uri="{C183D7F6-B498-43B3-948B-1728B52AA6E4}">
                <adec:decorative xmlns:adec="http://schemas.microsoft.com/office/drawing/2017/decorative" val="1"/>
              </a:ext>
            </a:extLst>
          </p:cNvPr>
          <p:cNvSpPr txBox="1"/>
          <p:nvPr/>
        </p:nvSpPr>
        <p:spPr>
          <a:xfrm>
            <a:off x="7643444" y="2814808"/>
            <a:ext cx="4237057" cy="2031325"/>
          </a:xfrm>
          <a:prstGeom prst="rect">
            <a:avLst/>
          </a:prstGeom>
          <a:solidFill>
            <a:schemeClr val="bg1">
              <a:lumMod val="95000"/>
              <a:lumOff val="5000"/>
            </a:schemeClr>
          </a:solidFill>
          <a:effectLst>
            <a:outerShdw blurRad="50800" dist="38100" dir="2700000" algn="tl" rotWithShape="0">
              <a:prstClr val="black">
                <a:alpha val="40000"/>
              </a:prstClr>
            </a:outerShdw>
          </a:effectLst>
        </p:spPr>
        <p:txBody>
          <a:bodyPr wrap="none" rtlCol="0">
            <a:spAutoFit/>
          </a:bodyPr>
          <a:lstStyle/>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touch a1.txt</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touch a874.txt</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ls [a-z][0-9]*</a:t>
            </a:r>
          </a:p>
          <a:p>
            <a:r>
              <a:rPr lang="en-US" dirty="0">
                <a:solidFill>
                  <a:schemeClr val="tx1">
                    <a:lumMod val="85000"/>
                  </a:schemeClr>
                </a:solidFill>
                <a:latin typeface="Consolas" panose="020B0609020204030204" pitchFamily="49" charset="0"/>
              </a:rPr>
              <a:t>a1.txt  a874.txt</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rm a*</a:t>
            </a:r>
          </a:p>
          <a:p>
            <a:r>
              <a:rPr lang="en-US" dirty="0" err="1">
                <a:solidFill>
                  <a:schemeClr val="tx1">
                    <a:lumMod val="85000"/>
                  </a:schemeClr>
                </a:solidFill>
                <a:latin typeface="Consolas" panose="020B0609020204030204" pitchFamily="49" charset="0"/>
              </a:rPr>
              <a:t>user@hostname</a:t>
            </a:r>
            <a:r>
              <a:rPr lang="en-US" dirty="0">
                <a:solidFill>
                  <a:schemeClr val="tx1">
                    <a:lumMod val="85000"/>
                  </a:schemeClr>
                </a:solidFill>
                <a:latin typeface="Consolas" panose="020B0609020204030204" pitchFamily="49" charset="0"/>
              </a:rPr>
              <a:t>:~$ ls [a-z][0-9]*</a:t>
            </a:r>
          </a:p>
          <a:p>
            <a:r>
              <a:rPr lang="en-US" dirty="0">
                <a:solidFill>
                  <a:schemeClr val="tx1">
                    <a:lumMod val="85000"/>
                  </a:schemeClr>
                </a:solidFill>
                <a:latin typeface="Consolas" panose="020B0609020204030204" pitchFamily="49" charset="0"/>
              </a:rPr>
              <a:t>ls: … No such file or directory</a:t>
            </a:r>
            <a:endParaRPr lang="en-CA" dirty="0">
              <a:solidFill>
                <a:schemeClr val="tx1">
                  <a:lumMod val="85000"/>
                </a:schemeClr>
              </a:solidFill>
              <a:latin typeface="Consolas" panose="020B0609020204030204" pitchFamily="49" charset="0"/>
            </a:endParaRPr>
          </a:p>
        </p:txBody>
      </p:sp>
    </p:spTree>
    <p:extLst>
      <p:ext uri="{BB962C8B-B14F-4D97-AF65-F5344CB8AC3E}">
        <p14:creationId xmlns:p14="http://schemas.microsoft.com/office/powerpoint/2010/main" val="61456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E94B-6868-4B94-BF0F-8ECC4C706D0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Bash Trickery!</a:t>
            </a:r>
          </a:p>
        </p:txBody>
      </p:sp>
      <p:sp>
        <p:nvSpPr>
          <p:cNvPr id="3" name="Content Placeholder 2">
            <a:extLst>
              <a:ext uri="{FF2B5EF4-FFF2-40B4-BE49-F238E27FC236}">
                <a16:creationId xmlns:a16="http://schemas.microsoft.com/office/drawing/2014/main" id="{6E578722-BE3A-41F6-B99E-A576AF12D41E}"/>
              </a:ext>
            </a:extLst>
          </p:cNvPr>
          <p:cNvSpPr>
            <a:spLocks noGrp="1"/>
          </p:cNvSpPr>
          <p:nvPr>
            <p:ph idx="1"/>
          </p:nvPr>
        </p:nvSpPr>
        <p:spPr>
          <a:effectLst>
            <a:outerShdw blurRad="50800" dist="38100" dir="2700000" algn="tl" rotWithShape="0">
              <a:prstClr val="black">
                <a:alpha val="40000"/>
              </a:prstClr>
            </a:outerShdw>
          </a:effectLst>
        </p:spPr>
        <p:txBody>
          <a:bodyPr>
            <a:normAutofit/>
          </a:bodyPr>
          <a:lstStyle/>
          <a:p>
            <a:pPr fontAlgn="ctr"/>
            <a:r>
              <a:rPr lang="en-CA" b="1" dirty="0"/>
              <a:t>Quoting special characters</a:t>
            </a:r>
            <a:endParaRPr lang="en-CA" dirty="0"/>
          </a:p>
          <a:p>
            <a:pPr lvl="1" fontAlgn="ctr"/>
            <a:r>
              <a:rPr lang="en-CA" dirty="0">
                <a:solidFill>
                  <a:srgbClr val="FFC000"/>
                </a:solidFill>
              </a:rPr>
              <a:t>\</a:t>
            </a:r>
            <a:r>
              <a:rPr lang="en-CA" dirty="0"/>
              <a:t> (backslash): turns off the special meaning of its following character</a:t>
            </a:r>
          </a:p>
          <a:p>
            <a:pPr lvl="2" fontAlgn="ctr"/>
            <a:r>
              <a:rPr lang="en-CA" dirty="0"/>
              <a:t>echo \$PATH outputs $PATH and will ignore function of $</a:t>
            </a:r>
          </a:p>
          <a:p>
            <a:pPr lvl="1" fontAlgn="ctr"/>
            <a:r>
              <a:rPr lang="en-CA" dirty="0">
                <a:solidFill>
                  <a:srgbClr val="FFC000"/>
                </a:solidFill>
              </a:rPr>
              <a:t>"</a:t>
            </a:r>
            <a:r>
              <a:rPr lang="en-CA" dirty="0"/>
              <a:t> (double quotes): cause most metacharacter special meanings to be ignored </a:t>
            </a:r>
          </a:p>
          <a:p>
            <a:pPr lvl="2" fontAlgn="ctr"/>
            <a:r>
              <a:rPr lang="en-CA" dirty="0"/>
              <a:t>echo "date"</a:t>
            </a:r>
          </a:p>
          <a:p>
            <a:pPr lvl="1" fontAlgn="ctr"/>
            <a:r>
              <a:rPr lang="en-CA" dirty="0">
                <a:solidFill>
                  <a:srgbClr val="FFC000"/>
                </a:solidFill>
              </a:rPr>
              <a:t>'</a:t>
            </a:r>
            <a:r>
              <a:rPr lang="en-CA" dirty="0"/>
              <a:t> (single quotes): negate the translation of all special characters </a:t>
            </a:r>
          </a:p>
          <a:p>
            <a:pPr lvl="2" fontAlgn="ctr"/>
            <a:r>
              <a:rPr lang="en-CA" dirty="0"/>
              <a:t>ls '?' outputs actual filename matching "?"</a:t>
            </a:r>
          </a:p>
          <a:p>
            <a:pPr lvl="1" fontAlgn="ctr"/>
            <a:r>
              <a:rPr lang="en-CA" dirty="0">
                <a:solidFill>
                  <a:srgbClr val="FFC000"/>
                </a:solidFill>
              </a:rPr>
              <a:t>`</a:t>
            </a:r>
            <a:r>
              <a:rPr lang="en-CA" dirty="0"/>
              <a:t> (backquote): enable command substitution to occur </a:t>
            </a:r>
          </a:p>
          <a:p>
            <a:pPr lvl="2" fontAlgn="ctr"/>
            <a:r>
              <a:rPr lang="en-CA" dirty="0"/>
              <a:t>Exactly opposite of ‘quotes’! it will take the input as commands</a:t>
            </a:r>
          </a:p>
          <a:p>
            <a:pPr lvl="2" fontAlgn="ctr"/>
            <a:r>
              <a:rPr lang="en-CA" dirty="0"/>
              <a:t>echo `date` outputs the date</a:t>
            </a:r>
          </a:p>
          <a:p>
            <a:pPr marL="0" indent="0">
              <a:buNone/>
            </a:pPr>
            <a:endParaRPr lang="en-CA" dirty="0"/>
          </a:p>
        </p:txBody>
      </p:sp>
    </p:spTree>
    <p:extLst>
      <p:ext uri="{BB962C8B-B14F-4D97-AF65-F5344CB8AC3E}">
        <p14:creationId xmlns:p14="http://schemas.microsoft.com/office/powerpoint/2010/main" val="779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6AA8-6281-4953-921A-94C52F15A6BA}"/>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b="1" dirty="0"/>
              <a:t>Command Redirection</a:t>
            </a:r>
            <a:endParaRPr lang="en-CA" dirty="0"/>
          </a:p>
        </p:txBody>
      </p:sp>
      <p:sp>
        <p:nvSpPr>
          <p:cNvPr id="3" name="Content Placeholder 2">
            <a:extLst>
              <a:ext uri="{FF2B5EF4-FFF2-40B4-BE49-F238E27FC236}">
                <a16:creationId xmlns:a16="http://schemas.microsoft.com/office/drawing/2014/main" id="{0569FA46-2485-475C-96B1-9E2C5EB8C58A}"/>
              </a:ext>
            </a:extLst>
          </p:cNvPr>
          <p:cNvSpPr>
            <a:spLocks noGrp="1"/>
          </p:cNvSpPr>
          <p:nvPr>
            <p:ph idx="1"/>
          </p:nvPr>
        </p:nvSpPr>
        <p:spPr>
          <a:effectLst>
            <a:outerShdw blurRad="50800" dist="38100" dir="2700000" algn="tl" rotWithShape="0">
              <a:prstClr val="black">
                <a:alpha val="40000"/>
              </a:prstClr>
            </a:outerShdw>
          </a:effectLst>
        </p:spPr>
        <p:txBody>
          <a:bodyPr>
            <a:normAutofit/>
          </a:bodyPr>
          <a:lstStyle/>
          <a:p>
            <a:r>
              <a:rPr lang="en-US" dirty="0"/>
              <a:t>Redirecting input from or output to other sources such as file, network, device, etc. (other than Standard input or keyboard)</a:t>
            </a:r>
          </a:p>
          <a:p>
            <a:pPr fontAlgn="ctr"/>
            <a:r>
              <a:rPr lang="en-CA" dirty="0"/>
              <a:t> redirection Symbols</a:t>
            </a:r>
          </a:p>
          <a:p>
            <a:pPr lvl="1" fontAlgn="ctr"/>
            <a:r>
              <a:rPr lang="en-CA" dirty="0">
                <a:solidFill>
                  <a:srgbClr val="FFC000"/>
                </a:solidFill>
              </a:rPr>
              <a:t>&lt;</a:t>
            </a:r>
            <a:r>
              <a:rPr lang="en-CA" dirty="0"/>
              <a:t> (take input from ... )</a:t>
            </a:r>
          </a:p>
          <a:p>
            <a:pPr lvl="1" fontAlgn="ctr"/>
            <a:r>
              <a:rPr lang="en-CA" dirty="0">
                <a:solidFill>
                  <a:srgbClr val="FFC000"/>
                </a:solidFill>
              </a:rPr>
              <a:t>&gt;</a:t>
            </a:r>
            <a:r>
              <a:rPr lang="en-CA" dirty="0"/>
              <a:t> (output to ...) </a:t>
            </a:r>
          </a:p>
          <a:p>
            <a:pPr lvl="1" fontAlgn="ctr"/>
            <a:r>
              <a:rPr lang="en-CA" dirty="0">
                <a:solidFill>
                  <a:srgbClr val="FFC000"/>
                </a:solidFill>
              </a:rPr>
              <a:t>&gt;&gt;</a:t>
            </a:r>
            <a:r>
              <a:rPr lang="en-CA" dirty="0"/>
              <a:t> (output to and append to an existing file)</a:t>
            </a:r>
          </a:p>
          <a:p>
            <a:pPr lvl="1" fontAlgn="ctr"/>
            <a:r>
              <a:rPr lang="en-CA" dirty="0"/>
              <a:t>Pipe: (</a:t>
            </a:r>
            <a:r>
              <a:rPr lang="en-CA" dirty="0">
                <a:solidFill>
                  <a:srgbClr val="FFC000"/>
                </a:solidFill>
              </a:rPr>
              <a:t>|</a:t>
            </a:r>
            <a:r>
              <a:rPr lang="en-CA" dirty="0"/>
              <a:t>) takes the output of a command and connects it to the input of another command</a:t>
            </a:r>
          </a:p>
          <a:p>
            <a:pPr lvl="2" fontAlgn="ctr"/>
            <a:r>
              <a:rPr lang="en-CA" dirty="0"/>
              <a:t>ex. ls -la | more</a:t>
            </a:r>
          </a:p>
        </p:txBody>
      </p:sp>
    </p:spTree>
    <p:extLst>
      <p:ext uri="{BB962C8B-B14F-4D97-AF65-F5344CB8AC3E}">
        <p14:creationId xmlns:p14="http://schemas.microsoft.com/office/powerpoint/2010/main" val="301662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0958-7653-4E40-9193-AE39BABB803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Help and Documentation</a:t>
            </a:r>
          </a:p>
        </p:txBody>
      </p:sp>
      <p:sp>
        <p:nvSpPr>
          <p:cNvPr id="3" name="Text Placeholder 2">
            <a:extLst>
              <a:ext uri="{FF2B5EF4-FFF2-40B4-BE49-F238E27FC236}">
                <a16:creationId xmlns:a16="http://schemas.microsoft.com/office/drawing/2014/main" id="{F2132C9F-FEB1-4C34-99DE-8D9C1F9B15B0}"/>
              </a:ext>
            </a:extLst>
          </p:cNvPr>
          <p:cNvSpPr>
            <a:spLocks noGrp="1"/>
          </p:cNvSpPr>
          <p:nvPr>
            <p:ph type="body" idx="1"/>
          </p:nvPr>
        </p:nvSpPr>
        <p:spPr>
          <a:effectLst>
            <a:outerShdw blurRad="50800" dist="38100" dir="2700000" algn="tl" rotWithShape="0">
              <a:prstClr val="black">
                <a:alpha val="40000"/>
              </a:prstClr>
            </a:outerShdw>
          </a:effectLst>
        </p:spPr>
        <p:txBody>
          <a:bodyPr/>
          <a:lstStyle/>
          <a:p>
            <a:endParaRPr lang="en-CA"/>
          </a:p>
        </p:txBody>
      </p:sp>
    </p:spTree>
    <p:extLst>
      <p:ext uri="{BB962C8B-B14F-4D97-AF65-F5344CB8AC3E}">
        <p14:creationId xmlns:p14="http://schemas.microsoft.com/office/powerpoint/2010/main" val="188714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387F-C834-4A26-B6AD-81993629E82B}"/>
              </a:ext>
            </a:extLst>
          </p:cNvPr>
          <p:cNvSpPr>
            <a:spLocks noGrp="1"/>
          </p:cNvSpPr>
          <p:nvPr>
            <p:ph type="title"/>
          </p:nvPr>
        </p:nvSpPr>
        <p:spPr>
          <a:xfrm>
            <a:off x="680321" y="753228"/>
            <a:ext cx="9613861" cy="1080938"/>
          </a:xfrm>
          <a:effectLst>
            <a:outerShdw blurRad="50800" dist="38100" dir="2700000" algn="tl" rotWithShape="0">
              <a:prstClr val="black">
                <a:alpha val="40000"/>
              </a:prstClr>
            </a:outerShdw>
          </a:effectLst>
        </p:spPr>
        <p:txBody>
          <a:bodyPr>
            <a:normAutofit/>
          </a:bodyPr>
          <a:lstStyle/>
          <a:p>
            <a:r>
              <a:rPr lang="en-CA" dirty="0"/>
              <a:t>Basic Help</a:t>
            </a:r>
          </a:p>
        </p:txBody>
      </p:sp>
      <p:sp>
        <p:nvSpPr>
          <p:cNvPr id="3" name="Content Placeholder 2">
            <a:extLst>
              <a:ext uri="{FF2B5EF4-FFF2-40B4-BE49-F238E27FC236}">
                <a16:creationId xmlns:a16="http://schemas.microsoft.com/office/drawing/2014/main" id="{E395BC2E-A146-4C8E-A7FF-D0FA50E5BC02}"/>
              </a:ext>
            </a:extLst>
          </p:cNvPr>
          <p:cNvSpPr>
            <a:spLocks noGrp="1"/>
          </p:cNvSpPr>
          <p:nvPr>
            <p:ph idx="1"/>
          </p:nvPr>
        </p:nvSpPr>
        <p:spPr>
          <a:xfrm>
            <a:off x="680322" y="2336873"/>
            <a:ext cx="11242047" cy="1614341"/>
          </a:xfrm>
          <a:effectLst>
            <a:outerShdw blurRad="50800" dist="38100" dir="2700000" algn="tl" rotWithShape="0">
              <a:prstClr val="black">
                <a:alpha val="40000"/>
              </a:prstClr>
            </a:outerShdw>
          </a:effectLst>
        </p:spPr>
        <p:txBody>
          <a:bodyPr>
            <a:normAutofit/>
          </a:bodyPr>
          <a:lstStyle/>
          <a:p>
            <a:r>
              <a:rPr lang="en-CA" sz="2000" dirty="0" err="1"/>
              <a:t>Cli</a:t>
            </a:r>
            <a:r>
              <a:rPr lang="en-CA" sz="2000" dirty="0"/>
              <a:t> commands are generally typed in this format: &lt;command&gt; &lt;options&gt; &lt;arguments&gt;</a:t>
            </a:r>
          </a:p>
          <a:p>
            <a:r>
              <a:rPr lang="en-CA" sz="2000" dirty="0">
                <a:solidFill>
                  <a:srgbClr val="FFC000"/>
                </a:solidFill>
              </a:rPr>
              <a:t>Some commands </a:t>
            </a:r>
            <a:r>
              <a:rPr lang="en-CA" sz="2000" dirty="0"/>
              <a:t>have </a:t>
            </a:r>
            <a:r>
              <a:rPr lang="en-CA" sz="2000" dirty="0">
                <a:solidFill>
                  <a:srgbClr val="FFC000"/>
                </a:solidFill>
              </a:rPr>
              <a:t>built-in help </a:t>
            </a:r>
            <a:r>
              <a:rPr lang="en-CA" sz="2000" dirty="0"/>
              <a:t>“options”, usually –h, or –help, or --help</a:t>
            </a:r>
          </a:p>
          <a:p>
            <a:r>
              <a:rPr lang="en-CA" sz="2000" dirty="0"/>
              <a:t>There are also Comments in config and example configuration files</a:t>
            </a:r>
          </a:p>
          <a:p>
            <a:r>
              <a:rPr lang="en-CA" sz="2000" dirty="0"/>
              <a:t>For more detailed help </a:t>
            </a:r>
            <a:r>
              <a:rPr lang="en-CA" sz="2000" dirty="0">
                <a:solidFill>
                  <a:srgbClr val="FFC000"/>
                </a:solidFill>
              </a:rPr>
              <a:t>read the manual</a:t>
            </a:r>
          </a:p>
        </p:txBody>
      </p:sp>
      <p:pic>
        <p:nvPicPr>
          <p:cNvPr id="5" name="Picture 4" descr="Screenshot of the output of the command &quot;ls --help&quot;">
            <a:extLst>
              <a:ext uri="{FF2B5EF4-FFF2-40B4-BE49-F238E27FC236}">
                <a16:creationId xmlns:a16="http://schemas.microsoft.com/office/drawing/2014/main" id="{21E9A203-01D2-4F5D-8357-04E3289707F9}"/>
              </a:ext>
            </a:extLst>
          </p:cNvPr>
          <p:cNvPicPr>
            <a:picLocks noChangeAspect="1"/>
          </p:cNvPicPr>
          <p:nvPr/>
        </p:nvPicPr>
        <p:blipFill rotWithShape="1">
          <a:blip r:embed="rId3"/>
          <a:srcRect l="215" r="15512" b="61566"/>
          <a:stretch/>
        </p:blipFill>
        <p:spPr>
          <a:xfrm>
            <a:off x="3981450" y="3951214"/>
            <a:ext cx="7940919" cy="2725253"/>
          </a:xfrm>
          <a:prstGeom prst="rect">
            <a:avLst/>
          </a:prstGeom>
          <a:ln>
            <a:noFill/>
          </a:ln>
          <a:effectLst>
            <a:outerShdw blurRad="50800" dist="38100" dir="2700000" algn="tl" rotWithShape="0">
              <a:prstClr val="black">
                <a:alpha val="40000"/>
              </a:prstClr>
            </a:outerShdw>
          </a:effectLst>
        </p:spPr>
      </p:pic>
      <p:sp>
        <p:nvSpPr>
          <p:cNvPr id="4" name="TextBox 3" descr="Example: ls --help">
            <a:extLst>
              <a:ext uri="{FF2B5EF4-FFF2-40B4-BE49-F238E27FC236}">
                <a16:creationId xmlns:a16="http://schemas.microsoft.com/office/drawing/2014/main" id="{78F78A32-CB07-4FD3-8CBD-F69DF78CA70A}"/>
              </a:ext>
            </a:extLst>
          </p:cNvPr>
          <p:cNvSpPr txBox="1"/>
          <p:nvPr/>
        </p:nvSpPr>
        <p:spPr>
          <a:xfrm>
            <a:off x="549692" y="4092283"/>
            <a:ext cx="3301129" cy="7232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en-CA" dirty="0">
                <a:solidFill>
                  <a:schemeClr val="bg2">
                    <a:lumMod val="60000"/>
                    <a:lumOff val="40000"/>
                  </a:schemeClr>
                </a:solidFill>
              </a:rPr>
              <a:t>Example: </a:t>
            </a:r>
          </a:p>
          <a:p>
            <a:pPr>
              <a:spcAft>
                <a:spcPts val="600"/>
              </a:spcAft>
            </a:pPr>
            <a:r>
              <a:rPr lang="en-CA" dirty="0" err="1">
                <a:solidFill>
                  <a:schemeClr val="tx1">
                    <a:lumMod val="85000"/>
                  </a:schemeClr>
                </a:solidFill>
                <a:latin typeface="Consolas" panose="020B0609020204030204" pitchFamily="49" charset="0"/>
              </a:rPr>
              <a:t>user@system</a:t>
            </a:r>
            <a:r>
              <a:rPr lang="en-CA" dirty="0">
                <a:solidFill>
                  <a:schemeClr val="tx1">
                    <a:lumMod val="85000"/>
                  </a:schemeClr>
                </a:solidFill>
                <a:latin typeface="Consolas" panose="020B0609020204030204" pitchFamily="49" charset="0"/>
              </a:rPr>
              <a:t>: ls --help</a:t>
            </a:r>
          </a:p>
        </p:txBody>
      </p:sp>
    </p:spTree>
    <p:extLst>
      <p:ext uri="{BB962C8B-B14F-4D97-AF65-F5344CB8AC3E}">
        <p14:creationId xmlns:p14="http://schemas.microsoft.com/office/powerpoint/2010/main" val="304667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08B2-47A9-4828-AEAE-691AF21A99D4}"/>
              </a:ext>
            </a:extLst>
          </p:cNvPr>
          <p:cNvSpPr>
            <a:spLocks noGrp="1"/>
          </p:cNvSpPr>
          <p:nvPr>
            <p:ph type="title"/>
          </p:nvPr>
        </p:nvSpPr>
        <p:spPr>
          <a:xfrm>
            <a:off x="680321" y="753228"/>
            <a:ext cx="9613861" cy="1080938"/>
          </a:xfrm>
          <a:effectLst>
            <a:outerShdw blurRad="50800" dist="38100" dir="2700000" algn="tl" rotWithShape="0">
              <a:prstClr val="black">
                <a:alpha val="40000"/>
              </a:prstClr>
            </a:outerShdw>
          </a:effectLst>
        </p:spPr>
        <p:txBody>
          <a:bodyPr>
            <a:normAutofit/>
          </a:bodyPr>
          <a:lstStyle/>
          <a:p>
            <a:r>
              <a:rPr lang="en-CA" dirty="0"/>
              <a:t>Manual (man pages)</a:t>
            </a:r>
          </a:p>
        </p:txBody>
      </p:sp>
      <p:sp>
        <p:nvSpPr>
          <p:cNvPr id="3" name="Content Placeholder 2">
            <a:extLst>
              <a:ext uri="{FF2B5EF4-FFF2-40B4-BE49-F238E27FC236}">
                <a16:creationId xmlns:a16="http://schemas.microsoft.com/office/drawing/2014/main" id="{5972E2B6-5BED-438B-B07A-2B4CC2F2709D}"/>
              </a:ext>
            </a:extLst>
          </p:cNvPr>
          <p:cNvSpPr>
            <a:spLocks noGrp="1"/>
          </p:cNvSpPr>
          <p:nvPr>
            <p:ph idx="1"/>
          </p:nvPr>
        </p:nvSpPr>
        <p:spPr>
          <a:xfrm>
            <a:off x="4220308" y="2336873"/>
            <a:ext cx="7817617" cy="2482777"/>
          </a:xfrm>
          <a:effectLst>
            <a:outerShdw blurRad="50800" dist="38100" dir="2700000" algn="tl" rotWithShape="0">
              <a:prstClr val="black">
                <a:alpha val="40000"/>
              </a:prstClr>
            </a:outerShdw>
          </a:effectLst>
        </p:spPr>
        <p:txBody>
          <a:bodyPr>
            <a:normAutofit lnSpcReduction="10000"/>
          </a:bodyPr>
          <a:lstStyle/>
          <a:p>
            <a:r>
              <a:rPr lang="en-CA" dirty="0"/>
              <a:t>Unix manuals were originally printed in multiple volumes and provided to customer</a:t>
            </a:r>
          </a:p>
          <a:p>
            <a:pPr lvl="1"/>
            <a:r>
              <a:rPr lang="en-CA" dirty="0"/>
              <a:t>Broken down into sections</a:t>
            </a:r>
          </a:p>
          <a:p>
            <a:pPr lvl="1"/>
            <a:r>
              <a:rPr lang="en-CA" dirty="0"/>
              <a:t>For example User commands are in section 1</a:t>
            </a:r>
          </a:p>
          <a:p>
            <a:r>
              <a:rPr lang="en-CA" dirty="0"/>
              <a:t>“</a:t>
            </a:r>
            <a:r>
              <a:rPr lang="en-CA" dirty="0">
                <a:solidFill>
                  <a:srgbClr val="FFC000"/>
                </a:solidFill>
              </a:rPr>
              <a:t>man pages</a:t>
            </a:r>
            <a:r>
              <a:rPr lang="en-CA" dirty="0"/>
              <a:t>” are now software documentation included in the OS</a:t>
            </a:r>
          </a:p>
          <a:p>
            <a:pPr lvl="1"/>
            <a:r>
              <a:rPr lang="en-CA" dirty="0">
                <a:solidFill>
                  <a:srgbClr val="FFC000"/>
                </a:solidFill>
              </a:rPr>
              <a:t>Preferred way </a:t>
            </a:r>
            <a:r>
              <a:rPr lang="en-CA" dirty="0"/>
              <a:t>of looking up commands and documentation</a:t>
            </a:r>
          </a:p>
        </p:txBody>
      </p:sp>
      <p:pic>
        <p:nvPicPr>
          <p:cNvPr id="4" name="Picture 3" descr="Unix Manual sections">
            <a:extLst>
              <a:ext uri="{FF2B5EF4-FFF2-40B4-BE49-F238E27FC236}">
                <a16:creationId xmlns:a16="http://schemas.microsoft.com/office/drawing/2014/main" id="{AC49E228-F84C-4370-8A0A-7BCD611B8AB3}"/>
              </a:ext>
            </a:extLst>
          </p:cNvPr>
          <p:cNvPicPr>
            <a:picLocks noChangeAspect="1"/>
          </p:cNvPicPr>
          <p:nvPr/>
        </p:nvPicPr>
        <p:blipFill>
          <a:blip r:embed="rId3"/>
          <a:stretch>
            <a:fillRect/>
          </a:stretch>
        </p:blipFill>
        <p:spPr>
          <a:xfrm>
            <a:off x="288209" y="2388758"/>
            <a:ext cx="3741494" cy="2031325"/>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D84C9A4E-BC98-44EA-9E16-CC72A934BC14}"/>
              </a:ext>
              <a:ext uri="{C183D7F6-B498-43B3-948B-1728B52AA6E4}">
                <adec:decorative xmlns:adec="http://schemas.microsoft.com/office/drawing/2017/decorative" val="1"/>
              </a:ext>
            </a:extLst>
          </p:cNvPr>
          <p:cNvSpPr txBox="1"/>
          <p:nvPr/>
        </p:nvSpPr>
        <p:spPr>
          <a:xfrm>
            <a:off x="284988" y="4691123"/>
            <a:ext cx="11635768" cy="203132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CA" dirty="0" err="1">
                <a:solidFill>
                  <a:schemeClr val="tx1">
                    <a:lumMod val="65000"/>
                  </a:schemeClr>
                </a:solidFill>
                <a:latin typeface="Consolas" panose="020B0609020204030204" pitchFamily="49" charset="0"/>
              </a:rPr>
              <a:t>user@hostmane</a:t>
            </a:r>
            <a:r>
              <a:rPr lang="en-CA" dirty="0">
                <a:solidFill>
                  <a:schemeClr val="tx1">
                    <a:lumMod val="65000"/>
                  </a:schemeClr>
                </a:solidFill>
                <a:latin typeface="Consolas" panose="020B0609020204030204" pitchFamily="49" charset="0"/>
              </a:rPr>
              <a:t>: man &lt;command&gt;</a:t>
            </a:r>
          </a:p>
          <a:p>
            <a:r>
              <a:rPr lang="en-CA" dirty="0" err="1">
                <a:solidFill>
                  <a:schemeClr val="tx1">
                    <a:lumMod val="65000"/>
                  </a:schemeClr>
                </a:solidFill>
                <a:latin typeface="Consolas" panose="020B0609020204030204" pitchFamily="49" charset="0"/>
              </a:rPr>
              <a:t>user@hostname</a:t>
            </a:r>
            <a:r>
              <a:rPr lang="en-CA" dirty="0">
                <a:solidFill>
                  <a:schemeClr val="tx1">
                    <a:lumMod val="65000"/>
                  </a:schemeClr>
                </a:solidFill>
                <a:latin typeface="Consolas" panose="020B0609020204030204" pitchFamily="49" charset="0"/>
              </a:rPr>
              <a:t>: </a:t>
            </a:r>
            <a:r>
              <a:rPr lang="en-CA" dirty="0" err="1">
                <a:solidFill>
                  <a:schemeClr val="tx1">
                    <a:lumMod val="65000"/>
                  </a:schemeClr>
                </a:solidFill>
                <a:latin typeface="Consolas" panose="020B0609020204030204" pitchFamily="49" charset="0"/>
              </a:rPr>
              <a:t>whatis</a:t>
            </a:r>
            <a:r>
              <a:rPr lang="en-CA" dirty="0">
                <a:solidFill>
                  <a:schemeClr val="tx1">
                    <a:lumMod val="65000"/>
                  </a:schemeClr>
                </a:solidFill>
                <a:latin typeface="Consolas" panose="020B0609020204030204" pitchFamily="49" charset="0"/>
              </a:rPr>
              <a:t> &lt;command&gt;</a:t>
            </a:r>
          </a:p>
          <a:p>
            <a:r>
              <a:rPr lang="en-CA" dirty="0">
                <a:solidFill>
                  <a:schemeClr val="bg2">
                    <a:lumMod val="60000"/>
                    <a:lumOff val="40000"/>
                  </a:schemeClr>
                </a:solidFill>
                <a:latin typeface="Consolas" panose="020B0609020204030204" pitchFamily="49" charset="0"/>
              </a:rPr>
              <a:t>Example:</a:t>
            </a:r>
          </a:p>
          <a:p>
            <a:r>
              <a:rPr lang="en-CA" dirty="0" err="1">
                <a:solidFill>
                  <a:schemeClr val="tx1">
                    <a:lumMod val="65000"/>
                  </a:schemeClr>
                </a:solidFill>
                <a:latin typeface="Consolas" panose="020B0609020204030204" pitchFamily="49" charset="0"/>
              </a:rPr>
              <a:t>user@hostname</a:t>
            </a:r>
            <a:r>
              <a:rPr lang="en-CA" dirty="0">
                <a:solidFill>
                  <a:schemeClr val="tx1">
                    <a:lumMod val="65000"/>
                  </a:schemeClr>
                </a:solidFill>
                <a:latin typeface="Consolas" panose="020B0609020204030204" pitchFamily="49" charset="0"/>
              </a:rPr>
              <a:t>: </a:t>
            </a:r>
            <a:r>
              <a:rPr lang="en-CA" dirty="0" err="1">
                <a:solidFill>
                  <a:schemeClr val="tx1">
                    <a:lumMod val="65000"/>
                  </a:schemeClr>
                </a:solidFill>
                <a:latin typeface="Consolas" panose="020B0609020204030204" pitchFamily="49" charset="0"/>
              </a:rPr>
              <a:t>whatis</a:t>
            </a:r>
            <a:r>
              <a:rPr lang="en-CA" dirty="0">
                <a:solidFill>
                  <a:schemeClr val="tx1">
                    <a:lumMod val="65000"/>
                  </a:schemeClr>
                </a:solidFill>
                <a:latin typeface="Consolas" panose="020B0609020204030204" pitchFamily="49" charset="0"/>
              </a:rPr>
              <a:t> ls</a:t>
            </a:r>
          </a:p>
          <a:p>
            <a:r>
              <a:rPr lang="en-CA" dirty="0">
                <a:solidFill>
                  <a:schemeClr val="tx1">
                    <a:lumMod val="65000"/>
                  </a:schemeClr>
                </a:solidFill>
                <a:latin typeface="Consolas" panose="020B0609020204030204" pitchFamily="49" charset="0"/>
              </a:rPr>
              <a:t>ls (1)           - list directory contents</a:t>
            </a:r>
          </a:p>
          <a:p>
            <a:r>
              <a:rPr lang="en-CA" dirty="0" err="1">
                <a:solidFill>
                  <a:schemeClr val="tx1">
                    <a:lumMod val="65000"/>
                  </a:schemeClr>
                </a:solidFill>
                <a:latin typeface="Consolas" panose="020B0609020204030204" pitchFamily="49" charset="0"/>
              </a:rPr>
              <a:t>user@hostname</a:t>
            </a:r>
            <a:r>
              <a:rPr lang="en-CA" dirty="0">
                <a:solidFill>
                  <a:schemeClr val="tx1">
                    <a:lumMod val="65000"/>
                  </a:schemeClr>
                </a:solidFill>
                <a:latin typeface="Consolas" panose="020B0609020204030204" pitchFamily="49" charset="0"/>
              </a:rPr>
              <a:t>: </a:t>
            </a:r>
            <a:r>
              <a:rPr lang="en-CA" dirty="0" err="1">
                <a:solidFill>
                  <a:schemeClr val="tx1">
                    <a:lumMod val="65000"/>
                  </a:schemeClr>
                </a:solidFill>
                <a:latin typeface="Consolas" panose="020B0609020204030204" pitchFamily="49" charset="0"/>
              </a:rPr>
              <a:t>whatis</a:t>
            </a:r>
            <a:r>
              <a:rPr lang="en-CA" dirty="0">
                <a:solidFill>
                  <a:schemeClr val="tx1">
                    <a:lumMod val="65000"/>
                  </a:schemeClr>
                </a:solidFill>
                <a:latin typeface="Consolas" panose="020B0609020204030204" pitchFamily="49" charset="0"/>
              </a:rPr>
              <a:t> grep</a:t>
            </a:r>
          </a:p>
          <a:p>
            <a:r>
              <a:rPr lang="en-CA" dirty="0">
                <a:solidFill>
                  <a:schemeClr val="tx1">
                    <a:lumMod val="65000"/>
                  </a:schemeClr>
                </a:solidFill>
                <a:latin typeface="Consolas" panose="020B0609020204030204" pitchFamily="49" charset="0"/>
              </a:rPr>
              <a:t>grep (1)         - print lines matching a pattern</a:t>
            </a:r>
          </a:p>
        </p:txBody>
      </p:sp>
    </p:spTree>
    <p:extLst>
      <p:ext uri="{BB962C8B-B14F-4D97-AF65-F5344CB8AC3E}">
        <p14:creationId xmlns:p14="http://schemas.microsoft.com/office/powerpoint/2010/main" val="135924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713E-3B99-4E4B-94A9-4EB1DBF84075}"/>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Online Documentations</a:t>
            </a:r>
          </a:p>
        </p:txBody>
      </p:sp>
      <p:sp>
        <p:nvSpPr>
          <p:cNvPr id="3" name="Content Placeholder 2">
            <a:extLst>
              <a:ext uri="{FF2B5EF4-FFF2-40B4-BE49-F238E27FC236}">
                <a16:creationId xmlns:a16="http://schemas.microsoft.com/office/drawing/2014/main" id="{FC729A32-BCBD-47FE-9E1E-39C000495103}"/>
              </a:ext>
            </a:extLst>
          </p:cNvPr>
          <p:cNvSpPr>
            <a:spLocks noGrp="1"/>
          </p:cNvSpPr>
          <p:nvPr>
            <p:ph idx="1"/>
          </p:nvPr>
        </p:nvSpPr>
        <p:spPr>
          <a:xfrm>
            <a:off x="680321" y="2336872"/>
            <a:ext cx="9613861" cy="4105491"/>
          </a:xfrm>
          <a:effectLst>
            <a:outerShdw blurRad="50800" dist="38100" dir="2700000" algn="tl" rotWithShape="0">
              <a:prstClr val="black">
                <a:alpha val="40000"/>
              </a:prstClr>
            </a:outerShdw>
          </a:effectLst>
        </p:spPr>
        <p:txBody>
          <a:bodyPr>
            <a:normAutofit/>
          </a:bodyPr>
          <a:lstStyle/>
          <a:p>
            <a:r>
              <a:rPr lang="en-CA" dirty="0">
                <a:solidFill>
                  <a:srgbClr val="FFC000"/>
                </a:solidFill>
              </a:rPr>
              <a:t>Info</a:t>
            </a:r>
            <a:r>
              <a:rPr lang="en-CA" dirty="0"/>
              <a:t> was to be an easier-to-navigate version of </a:t>
            </a:r>
            <a:r>
              <a:rPr lang="en-CA" dirty="0">
                <a:solidFill>
                  <a:srgbClr val="FFC000"/>
                </a:solidFill>
              </a:rPr>
              <a:t>man-pages</a:t>
            </a:r>
          </a:p>
          <a:p>
            <a:pPr lvl="1"/>
            <a:r>
              <a:rPr lang="en-CA" dirty="0"/>
              <a:t>Try the “info” command in your VM to see what it does</a:t>
            </a:r>
          </a:p>
          <a:p>
            <a:pPr lvl="1"/>
            <a:r>
              <a:rPr lang="en-CA" dirty="0"/>
              <a:t>Since the web and internet are widely available the project has stalled</a:t>
            </a:r>
          </a:p>
          <a:p>
            <a:r>
              <a:rPr lang="en-CA" dirty="0"/>
              <a:t>Many Unix/Linux vendors and GNU/Linux communities maintain </a:t>
            </a:r>
            <a:r>
              <a:rPr lang="en-CA" dirty="0">
                <a:solidFill>
                  <a:srgbClr val="FFC000"/>
                </a:solidFill>
              </a:rPr>
              <a:t>web-based documentation </a:t>
            </a:r>
            <a:r>
              <a:rPr lang="en-CA" dirty="0"/>
              <a:t>for their distributions</a:t>
            </a:r>
          </a:p>
          <a:p>
            <a:pPr lvl="1"/>
            <a:r>
              <a:rPr lang="en-CA" dirty="0"/>
              <a:t>Example: </a:t>
            </a:r>
            <a:r>
              <a:rPr lang="en-CA" dirty="0">
                <a:hlinkClick r:id="rId3"/>
              </a:rPr>
              <a:t>https://manpages.ubuntu.com</a:t>
            </a:r>
            <a:r>
              <a:rPr lang="en-CA" dirty="0"/>
              <a:t> </a:t>
            </a:r>
          </a:p>
          <a:p>
            <a:r>
              <a:rPr lang="en-CA" dirty="0"/>
              <a:t>Specific applications may have their own manual</a:t>
            </a:r>
          </a:p>
          <a:p>
            <a:pPr lvl="1"/>
            <a:r>
              <a:rPr lang="en-CA" dirty="0"/>
              <a:t>Example: Ubuntu Server Guide at </a:t>
            </a:r>
            <a:r>
              <a:rPr lang="en-CA" dirty="0">
                <a:hlinkClick r:id="rId4"/>
              </a:rPr>
              <a:t>https://ubuntu.com/server/docs</a:t>
            </a:r>
            <a:endParaRPr lang="en-CA" dirty="0"/>
          </a:p>
          <a:p>
            <a:pPr lvl="2"/>
            <a:r>
              <a:rPr lang="en-CA" dirty="0"/>
              <a:t>Provides guides on how to set up various services, tools, and various configurations</a:t>
            </a:r>
          </a:p>
          <a:p>
            <a:pPr lvl="2"/>
            <a:r>
              <a:rPr lang="en-CA" dirty="0"/>
              <a:t>Apache Documentation: </a:t>
            </a:r>
            <a:r>
              <a:rPr lang="en-CA" dirty="0">
                <a:hlinkClick r:id="rId5"/>
              </a:rPr>
              <a:t>http://httpd.apache.org/docs/</a:t>
            </a:r>
            <a:endParaRPr lang="en-CA" dirty="0"/>
          </a:p>
        </p:txBody>
      </p:sp>
    </p:spTree>
    <p:extLst>
      <p:ext uri="{BB962C8B-B14F-4D97-AF65-F5344CB8AC3E}">
        <p14:creationId xmlns:p14="http://schemas.microsoft.com/office/powerpoint/2010/main" val="165455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5F69-69A0-4F17-905F-15D2A97D04F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File system</a:t>
            </a:r>
          </a:p>
        </p:txBody>
      </p:sp>
      <p:sp>
        <p:nvSpPr>
          <p:cNvPr id="3" name="Text Placeholder 2">
            <a:extLst>
              <a:ext uri="{FF2B5EF4-FFF2-40B4-BE49-F238E27FC236}">
                <a16:creationId xmlns:a16="http://schemas.microsoft.com/office/drawing/2014/main" id="{31220435-184E-40B1-B3E0-F3D80BDBBC66}"/>
              </a:ext>
            </a:extLst>
          </p:cNvPr>
          <p:cNvSpPr>
            <a:spLocks noGrp="1"/>
          </p:cNvSpPr>
          <p:nvPr>
            <p:ph type="body" idx="1"/>
          </p:nvPr>
        </p:nvSpPr>
        <p:spPr>
          <a:effectLst>
            <a:outerShdw blurRad="50800" dist="38100" dir="2700000" algn="tl" rotWithShape="0">
              <a:prstClr val="black">
                <a:alpha val="40000"/>
              </a:prstClr>
            </a:outerShdw>
          </a:effectLst>
        </p:spPr>
        <p:txBody>
          <a:bodyPr/>
          <a:lstStyle/>
          <a:p>
            <a:endParaRPr lang="en-CA"/>
          </a:p>
        </p:txBody>
      </p:sp>
    </p:spTree>
    <p:extLst>
      <p:ext uri="{BB962C8B-B14F-4D97-AF65-F5344CB8AC3E}">
        <p14:creationId xmlns:p14="http://schemas.microsoft.com/office/powerpoint/2010/main" val="209446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12E9-5696-4CD2-BD11-273CD1605B71}"/>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Files and paths</a:t>
            </a:r>
          </a:p>
        </p:txBody>
      </p:sp>
      <p:sp>
        <p:nvSpPr>
          <p:cNvPr id="3" name="Content Placeholder 2">
            <a:extLst>
              <a:ext uri="{FF2B5EF4-FFF2-40B4-BE49-F238E27FC236}">
                <a16:creationId xmlns:a16="http://schemas.microsoft.com/office/drawing/2014/main" id="{938CEC10-F650-4D1A-AE27-BFB507CA02AB}"/>
              </a:ext>
            </a:extLst>
          </p:cNvPr>
          <p:cNvSpPr>
            <a:spLocks noGrp="1"/>
          </p:cNvSpPr>
          <p:nvPr>
            <p:ph idx="1"/>
          </p:nvPr>
        </p:nvSpPr>
        <p:spPr>
          <a:xfrm>
            <a:off x="680321" y="2336873"/>
            <a:ext cx="9613861" cy="4133200"/>
          </a:xfrm>
          <a:effectLst>
            <a:outerShdw blurRad="50800" dist="38100" dir="2700000" algn="tl" rotWithShape="0">
              <a:prstClr val="black">
                <a:alpha val="40000"/>
              </a:prstClr>
            </a:outerShdw>
          </a:effectLst>
        </p:spPr>
        <p:txBody>
          <a:bodyPr>
            <a:normAutofit/>
          </a:bodyPr>
          <a:lstStyle/>
          <a:p>
            <a:r>
              <a:rPr lang="en-CA" dirty="0"/>
              <a:t>Everything in the file system is under the “root” /</a:t>
            </a:r>
          </a:p>
          <a:p>
            <a:r>
              <a:rPr lang="en-CA" dirty="0"/>
              <a:t>typical types of files: </a:t>
            </a:r>
            <a:r>
              <a:rPr lang="en-CA" dirty="0">
                <a:solidFill>
                  <a:srgbClr val="FFC000"/>
                </a:solidFill>
              </a:rPr>
              <a:t>regular file</a:t>
            </a:r>
            <a:r>
              <a:rPr lang="en-CA" dirty="0"/>
              <a:t>, </a:t>
            </a:r>
            <a:r>
              <a:rPr lang="en-CA" dirty="0">
                <a:solidFill>
                  <a:srgbClr val="FFC000"/>
                </a:solidFill>
              </a:rPr>
              <a:t>directory</a:t>
            </a:r>
            <a:r>
              <a:rPr lang="en-CA" dirty="0"/>
              <a:t>, </a:t>
            </a:r>
            <a:r>
              <a:rPr lang="en-CA" dirty="0">
                <a:solidFill>
                  <a:srgbClr val="FFC000"/>
                </a:solidFill>
              </a:rPr>
              <a:t>symbolic link</a:t>
            </a:r>
          </a:p>
          <a:p>
            <a:pPr lvl="1"/>
            <a:r>
              <a:rPr lang="en-CA" dirty="0"/>
              <a:t>See: </a:t>
            </a:r>
            <a:r>
              <a:rPr lang="en-CA" dirty="0">
                <a:hlinkClick r:id="rId3"/>
              </a:rPr>
              <a:t>https://linuxconfig.org/identifying-file-types-in-linux</a:t>
            </a:r>
            <a:r>
              <a:rPr lang="en-CA" dirty="0"/>
              <a:t> </a:t>
            </a:r>
          </a:p>
          <a:p>
            <a:pPr lvl="1"/>
            <a:r>
              <a:rPr lang="en-CA" dirty="0">
                <a:solidFill>
                  <a:srgbClr val="FFC000"/>
                </a:solidFill>
              </a:rPr>
              <a:t>Remember</a:t>
            </a:r>
            <a:r>
              <a:rPr lang="en-CA" dirty="0"/>
              <a:t>: file types in Linux are NOT images, documents, </a:t>
            </a:r>
            <a:r>
              <a:rPr lang="en-CA" dirty="0" err="1"/>
              <a:t>dll</a:t>
            </a:r>
            <a:r>
              <a:rPr lang="en-CA" dirty="0"/>
              <a:t>, </a:t>
            </a:r>
            <a:r>
              <a:rPr lang="en-CA" dirty="0" err="1"/>
              <a:t>etc</a:t>
            </a:r>
            <a:r>
              <a:rPr lang="en-CA" dirty="0"/>
              <a:t>…</a:t>
            </a:r>
          </a:p>
          <a:p>
            <a:pPr lvl="1"/>
            <a:r>
              <a:rPr lang="en-CA" dirty="0"/>
              <a:t>A directory is just a special file	</a:t>
            </a:r>
          </a:p>
          <a:p>
            <a:pPr lvl="2"/>
            <a:r>
              <a:rPr lang="en-CA" dirty="0"/>
              <a:t>Contains a list of files that are inside the directory</a:t>
            </a:r>
          </a:p>
          <a:p>
            <a:r>
              <a:rPr lang="en-CA" dirty="0"/>
              <a:t>Two ways of addressing a file:</a:t>
            </a:r>
          </a:p>
          <a:p>
            <a:pPr lvl="1"/>
            <a:r>
              <a:rPr lang="en-CA" dirty="0">
                <a:solidFill>
                  <a:srgbClr val="FFC000"/>
                </a:solidFill>
              </a:rPr>
              <a:t>Absolute Path</a:t>
            </a:r>
          </a:p>
          <a:p>
            <a:pPr lvl="2"/>
            <a:r>
              <a:rPr lang="en-CA" dirty="0"/>
              <a:t>/home/User/Documents/file1</a:t>
            </a:r>
          </a:p>
          <a:p>
            <a:pPr lvl="1"/>
            <a:r>
              <a:rPr lang="en-CA" dirty="0">
                <a:solidFill>
                  <a:srgbClr val="FFC000"/>
                </a:solidFill>
              </a:rPr>
              <a:t>Relative Path </a:t>
            </a:r>
            <a:r>
              <a:rPr lang="en-CA" dirty="0"/>
              <a:t>(relative to current working directory)</a:t>
            </a:r>
          </a:p>
          <a:p>
            <a:pPr lvl="2"/>
            <a:r>
              <a:rPr lang="en-CA" dirty="0"/>
              <a:t>./Documents/file1</a:t>
            </a:r>
          </a:p>
          <a:p>
            <a:endParaRPr lang="en-CA" dirty="0"/>
          </a:p>
        </p:txBody>
      </p:sp>
    </p:spTree>
    <p:extLst>
      <p:ext uri="{BB962C8B-B14F-4D97-AF65-F5344CB8AC3E}">
        <p14:creationId xmlns:p14="http://schemas.microsoft.com/office/powerpoint/2010/main" val="423901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7B7E-35F9-415F-BF82-C33768AD287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File and Directory Permissions</a:t>
            </a:r>
          </a:p>
        </p:txBody>
      </p:sp>
      <p:sp>
        <p:nvSpPr>
          <p:cNvPr id="3" name="Content Placeholder 2">
            <a:extLst>
              <a:ext uri="{FF2B5EF4-FFF2-40B4-BE49-F238E27FC236}">
                <a16:creationId xmlns:a16="http://schemas.microsoft.com/office/drawing/2014/main" id="{ED441C69-88FE-4DEA-BD89-4DAEB23888C2}"/>
              </a:ext>
            </a:extLst>
          </p:cNvPr>
          <p:cNvSpPr>
            <a:spLocks noGrp="1"/>
          </p:cNvSpPr>
          <p:nvPr>
            <p:ph idx="1"/>
          </p:nvPr>
        </p:nvSpPr>
        <p:spPr>
          <a:effectLst>
            <a:outerShdw blurRad="50800" dist="38100" dir="2700000" algn="tl" rotWithShape="0">
              <a:prstClr val="black">
                <a:alpha val="40000"/>
              </a:prstClr>
            </a:outerShdw>
          </a:effectLst>
        </p:spPr>
        <p:txBody>
          <a:bodyPr/>
          <a:lstStyle/>
          <a:p>
            <a:r>
              <a:rPr lang="en-CA" dirty="0"/>
              <a:t>Read (</a:t>
            </a:r>
            <a:r>
              <a:rPr lang="en-CA" dirty="0">
                <a:solidFill>
                  <a:srgbClr val="FFC000"/>
                </a:solidFill>
              </a:rPr>
              <a:t>r</a:t>
            </a:r>
            <a:r>
              <a:rPr lang="en-CA" dirty="0"/>
              <a:t>), Write (</a:t>
            </a:r>
            <a:r>
              <a:rPr lang="en-CA" dirty="0">
                <a:solidFill>
                  <a:srgbClr val="FFC000"/>
                </a:solidFill>
              </a:rPr>
              <a:t>w</a:t>
            </a:r>
            <a:r>
              <a:rPr lang="en-CA" dirty="0"/>
              <a:t>), Execute (</a:t>
            </a:r>
            <a:r>
              <a:rPr lang="en-CA" dirty="0">
                <a:solidFill>
                  <a:srgbClr val="FFC000"/>
                </a:solidFill>
              </a:rPr>
              <a:t>x</a:t>
            </a:r>
            <a:r>
              <a:rPr lang="en-CA" dirty="0"/>
              <a:t>) permissions can be specified for each file in the file system</a:t>
            </a:r>
          </a:p>
          <a:p>
            <a:r>
              <a:rPr lang="en-CA" dirty="0"/>
              <a:t>The r, w, and x can also be assigned for the </a:t>
            </a:r>
            <a:r>
              <a:rPr lang="en-CA" dirty="0">
                <a:solidFill>
                  <a:srgbClr val="FFC000"/>
                </a:solidFill>
              </a:rPr>
              <a:t>owner</a:t>
            </a:r>
            <a:r>
              <a:rPr lang="en-CA" dirty="0"/>
              <a:t>, </a:t>
            </a:r>
            <a:r>
              <a:rPr lang="en-CA" dirty="0">
                <a:solidFill>
                  <a:srgbClr val="FFC000"/>
                </a:solidFill>
              </a:rPr>
              <a:t>group</a:t>
            </a:r>
            <a:r>
              <a:rPr lang="en-CA" dirty="0"/>
              <a:t>, and </a:t>
            </a:r>
            <a:r>
              <a:rPr lang="en-CA" dirty="0">
                <a:solidFill>
                  <a:srgbClr val="FFC000"/>
                </a:solidFill>
              </a:rPr>
              <a:t>others</a:t>
            </a:r>
            <a:r>
              <a:rPr lang="en-CA" dirty="0"/>
              <a:t> for each file</a:t>
            </a:r>
          </a:p>
          <a:p>
            <a:r>
              <a:rPr lang="en-CA" dirty="0"/>
              <a:t>If your user account does not have permission to read, write, or execute a file, the system will </a:t>
            </a:r>
            <a:r>
              <a:rPr lang="en-CA" dirty="0">
                <a:solidFill>
                  <a:srgbClr val="FFC000"/>
                </a:solidFill>
              </a:rPr>
              <a:t>deny access</a:t>
            </a:r>
            <a:r>
              <a:rPr lang="en-CA" dirty="0"/>
              <a:t>. </a:t>
            </a:r>
          </a:p>
          <a:p>
            <a:r>
              <a:rPr lang="en-CA" dirty="0">
                <a:solidFill>
                  <a:srgbClr val="FFC000"/>
                </a:solidFill>
              </a:rPr>
              <a:t>Root</a:t>
            </a:r>
            <a:r>
              <a:rPr lang="en-CA" dirty="0"/>
              <a:t> account has access to </a:t>
            </a:r>
            <a:r>
              <a:rPr lang="en-CA" dirty="0">
                <a:solidFill>
                  <a:srgbClr val="FFC000"/>
                </a:solidFill>
              </a:rPr>
              <a:t>all files</a:t>
            </a:r>
            <a:r>
              <a:rPr lang="en-CA" dirty="0"/>
              <a:t>! </a:t>
            </a:r>
          </a:p>
          <a:p>
            <a:pPr lvl="1"/>
            <a:r>
              <a:rPr lang="en-CA" dirty="0">
                <a:solidFill>
                  <a:srgbClr val="FFC000"/>
                </a:solidFill>
              </a:rPr>
              <a:t>Limit the use of your root account</a:t>
            </a:r>
            <a:r>
              <a:rPr lang="en-CA" dirty="0"/>
              <a:t>, use your regular user for all regular tasks, do not “</a:t>
            </a:r>
            <a:r>
              <a:rPr lang="en-CA" dirty="0" err="1"/>
              <a:t>sudo</a:t>
            </a:r>
            <a:r>
              <a:rPr lang="en-CA" dirty="0"/>
              <a:t>” or “</a:t>
            </a:r>
            <a:r>
              <a:rPr lang="en-CA" dirty="0" err="1"/>
              <a:t>su</a:t>
            </a:r>
            <a:r>
              <a:rPr lang="en-CA" dirty="0"/>
              <a:t>” unnecessarily</a:t>
            </a:r>
          </a:p>
        </p:txBody>
      </p:sp>
    </p:spTree>
    <p:extLst>
      <p:ext uri="{BB962C8B-B14F-4D97-AF65-F5344CB8AC3E}">
        <p14:creationId xmlns:p14="http://schemas.microsoft.com/office/powerpoint/2010/main" val="193071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AFC1-293C-4199-BE99-FDE09DFF627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CA" dirty="0"/>
              <a:t>Common commands</a:t>
            </a:r>
          </a:p>
        </p:txBody>
      </p:sp>
      <p:sp>
        <p:nvSpPr>
          <p:cNvPr id="3" name="Content Placeholder 2">
            <a:extLst>
              <a:ext uri="{FF2B5EF4-FFF2-40B4-BE49-F238E27FC236}">
                <a16:creationId xmlns:a16="http://schemas.microsoft.com/office/drawing/2014/main" id="{BBC3CFCA-3AE5-4F03-9C64-6A74F3D3D418}"/>
              </a:ext>
            </a:extLst>
          </p:cNvPr>
          <p:cNvSpPr>
            <a:spLocks noGrp="1"/>
          </p:cNvSpPr>
          <p:nvPr>
            <p:ph idx="1"/>
          </p:nvPr>
        </p:nvSpPr>
        <p:spPr>
          <a:xfrm>
            <a:off x="680321" y="2336873"/>
            <a:ext cx="10248412" cy="3599316"/>
          </a:xfrm>
          <a:effectLst>
            <a:outerShdw blurRad="50800" dist="38100" dir="2700000" algn="tl" rotWithShape="0">
              <a:prstClr val="black">
                <a:alpha val="40000"/>
              </a:prstClr>
            </a:outerShdw>
          </a:effectLst>
        </p:spPr>
        <p:txBody>
          <a:bodyPr/>
          <a:lstStyle/>
          <a:p>
            <a:r>
              <a:rPr lang="en-CA" dirty="0"/>
              <a:t>List directory content: </a:t>
            </a:r>
            <a:r>
              <a:rPr lang="en-CA" dirty="0">
                <a:solidFill>
                  <a:srgbClr val="FFC000"/>
                </a:solidFill>
              </a:rPr>
              <a:t>ls</a:t>
            </a:r>
          </a:p>
          <a:p>
            <a:r>
              <a:rPr lang="en-CA" dirty="0"/>
              <a:t>Change Directory: </a:t>
            </a:r>
            <a:r>
              <a:rPr lang="en-CA" dirty="0">
                <a:solidFill>
                  <a:srgbClr val="FFC000"/>
                </a:solidFill>
              </a:rPr>
              <a:t>cd</a:t>
            </a:r>
          </a:p>
          <a:p>
            <a:r>
              <a:rPr lang="en-CA" dirty="0"/>
              <a:t>Make directory: </a:t>
            </a:r>
            <a:r>
              <a:rPr lang="en-CA" dirty="0" err="1">
                <a:solidFill>
                  <a:srgbClr val="FFC000"/>
                </a:solidFill>
              </a:rPr>
              <a:t>mkdir</a:t>
            </a:r>
            <a:endParaRPr lang="en-CA" dirty="0">
              <a:solidFill>
                <a:srgbClr val="FFC000"/>
              </a:solidFill>
            </a:endParaRPr>
          </a:p>
          <a:p>
            <a:r>
              <a:rPr lang="en-CA" dirty="0"/>
              <a:t>Remove files and directories: </a:t>
            </a:r>
            <a:r>
              <a:rPr lang="en-CA" dirty="0">
                <a:solidFill>
                  <a:srgbClr val="FFC000"/>
                </a:solidFill>
              </a:rPr>
              <a:t>rm</a:t>
            </a:r>
          </a:p>
          <a:p>
            <a:r>
              <a:rPr lang="en-CA" dirty="0"/>
              <a:t>Create a new empty file or change timestamp on existing file: </a:t>
            </a:r>
            <a:r>
              <a:rPr lang="en-CA" dirty="0">
                <a:solidFill>
                  <a:srgbClr val="FFC000"/>
                </a:solidFill>
              </a:rPr>
              <a:t>touch</a:t>
            </a:r>
          </a:p>
          <a:p>
            <a:r>
              <a:rPr lang="en-CA" dirty="0"/>
              <a:t>Copy: </a:t>
            </a:r>
            <a:r>
              <a:rPr lang="en-CA" dirty="0">
                <a:solidFill>
                  <a:srgbClr val="FFC000"/>
                </a:solidFill>
              </a:rPr>
              <a:t>cp</a:t>
            </a:r>
          </a:p>
          <a:p>
            <a:r>
              <a:rPr lang="en-CA" dirty="0"/>
              <a:t>Move: </a:t>
            </a:r>
            <a:r>
              <a:rPr lang="en-CA" dirty="0">
                <a:solidFill>
                  <a:srgbClr val="FFC000"/>
                </a:solidFill>
              </a:rPr>
              <a:t>mv</a:t>
            </a:r>
          </a:p>
        </p:txBody>
      </p:sp>
    </p:spTree>
    <p:extLst>
      <p:ext uri="{BB962C8B-B14F-4D97-AF65-F5344CB8AC3E}">
        <p14:creationId xmlns:p14="http://schemas.microsoft.com/office/powerpoint/2010/main" val="4268874496"/>
      </p:ext>
    </p:extLst>
  </p:cSld>
  <p:clrMapOvr>
    <a:masterClrMapping/>
  </p:clrMapOvr>
</p:sld>
</file>

<file path=ppt/theme/theme1.xml><?xml version="1.0" encoding="utf-8"?>
<a:theme xmlns:a="http://schemas.openxmlformats.org/drawingml/2006/main" name="Berlin">
  <a:themeElements>
    <a:clrScheme name="Custom 22">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C000"/>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046AD20A45AC478B78359DD27687FB" ma:contentTypeVersion="12" ma:contentTypeDescription="Create a new document." ma:contentTypeScope="" ma:versionID="6f1acce7d5ea2ae867b9a16aa87690b4">
  <xsd:schema xmlns:xsd="http://www.w3.org/2001/XMLSchema" xmlns:xs="http://www.w3.org/2001/XMLSchema" xmlns:p="http://schemas.microsoft.com/office/2006/metadata/properties" xmlns:ns3="640a611d-4696-4098-88bb-ded912278fd2" xmlns:ns4="1db84ee0-7bc1-4fc1-8537-a85f00c5f132" targetNamespace="http://schemas.microsoft.com/office/2006/metadata/properties" ma:root="true" ma:fieldsID="ec4e5f43019b11aad6eeb9a889fa0837" ns3:_="" ns4:_="">
    <xsd:import namespace="640a611d-4696-4098-88bb-ded912278fd2"/>
    <xsd:import namespace="1db84ee0-7bc1-4fc1-8537-a85f00c5f13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0a611d-4696-4098-88bb-ded912278f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b84ee0-7bc1-4fc1-8537-a85f00c5f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417CA0-74A2-485E-A052-B3D44EB01514}">
  <ds:schemaRefs>
    <ds:schemaRef ds:uri="http://schemas.microsoft.com/office/2006/documentManagement/types"/>
    <ds:schemaRef ds:uri="http://schemas.microsoft.com/office/2006/metadata/properties"/>
    <ds:schemaRef ds:uri="640a611d-4696-4098-88bb-ded912278fd2"/>
    <ds:schemaRef ds:uri="http://schemas.microsoft.com/office/infopath/2007/PartnerControls"/>
    <ds:schemaRef ds:uri="http://purl.org/dc/dcmitype/"/>
    <ds:schemaRef ds:uri="1db84ee0-7bc1-4fc1-8537-a85f00c5f132"/>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02531F22-2B19-4E69-A5A2-E9B5A5DAE57D}">
  <ds:schemaRefs>
    <ds:schemaRef ds:uri="http://schemas.microsoft.com/sharepoint/v3/contenttype/forms"/>
  </ds:schemaRefs>
</ds:datastoreItem>
</file>

<file path=customXml/itemProps3.xml><?xml version="1.0" encoding="utf-8"?>
<ds:datastoreItem xmlns:ds="http://schemas.openxmlformats.org/officeDocument/2006/customXml" ds:itemID="{C3122823-382E-4A90-BC14-786DB3680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0a611d-4696-4098-88bb-ded912278fd2"/>
    <ds:schemaRef ds:uri="1db84ee0-7bc1-4fc1-8537-a85f00c5f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367</TotalTime>
  <Words>3390</Words>
  <Application>Microsoft Office PowerPoint</Application>
  <PresentationFormat>Widescreen</PresentationFormat>
  <Paragraphs>215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Trebuchet MS</vt:lpstr>
      <vt:lpstr>Berlin</vt:lpstr>
      <vt:lpstr>CLI Basics</vt:lpstr>
      <vt:lpstr>Help and Documentation</vt:lpstr>
      <vt:lpstr>Basic Help</vt:lpstr>
      <vt:lpstr>Manual (man pages)</vt:lpstr>
      <vt:lpstr>Online Documentations</vt:lpstr>
      <vt:lpstr>File system</vt:lpstr>
      <vt:lpstr>Files and paths</vt:lpstr>
      <vt:lpstr>File and Directory Permissions</vt:lpstr>
      <vt:lpstr>Common commands</vt:lpstr>
      <vt:lpstr>Navigation using shortcuts</vt:lpstr>
      <vt:lpstr>More file commands</vt:lpstr>
      <vt:lpstr>Working in bash</vt:lpstr>
      <vt:lpstr>Bash Trickery!</vt:lpstr>
      <vt:lpstr>Bash Trickery!</vt:lpstr>
      <vt:lpstr>Command Redirection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 Basics</dc:title>
  <dc:creator>Ali Ershad-Manesh</dc:creator>
  <cp:lastModifiedBy>Ali ErshadManesh</cp:lastModifiedBy>
  <cp:revision>1</cp:revision>
  <dcterms:created xsi:type="dcterms:W3CDTF">2020-04-27T17:45:21Z</dcterms:created>
  <dcterms:modified xsi:type="dcterms:W3CDTF">2022-06-16T19:11:25Z</dcterms:modified>
</cp:coreProperties>
</file>