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ed476643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ed476643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c36eb786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c36eb786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628a69e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628a69e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628a69e2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628a69e2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628a69e2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628a69e2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6fdc5fc9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6fdc5fc9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TlB_eWDSMt4" TargetMode="External"/><Relationship Id="rId4" Type="http://schemas.openxmlformats.org/officeDocument/2006/relationships/hyperlink" Target="https://youtu.be/LAUi8pPlc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671258" y="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Team: ThriveToday</a:t>
            </a:r>
            <a:endParaRPr b="1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671250" y="3245624"/>
            <a:ext cx="78015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Members: </a:t>
            </a:r>
            <a:r>
              <a:rPr lang="en" sz="2000"/>
              <a:t>Alan Luu(Team Lead), Jeremy Esch, 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Henry Fan, Taylor Trinidad</a:t>
            </a:r>
            <a:endParaRPr sz="20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400" y="1940268"/>
            <a:ext cx="1095200" cy="10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 Accomplishments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16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backend and 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Finalized UI mockups for logo and main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Mockup of plans page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475" y="393454"/>
            <a:ext cx="1735275" cy="17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7300" y="2711000"/>
            <a:ext cx="2970446" cy="202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1424" r="1024" t="0"/>
          <a:stretch/>
        </p:blipFill>
        <p:spPr>
          <a:xfrm>
            <a:off x="2598987" y="83975"/>
            <a:ext cx="63181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86250" y="194475"/>
            <a:ext cx="2151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UI Website Mockup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78625" y="1172650"/>
            <a:ext cx="1836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Home page (so far)</a:t>
            </a:r>
            <a:endParaRPr sz="338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674" y="569587"/>
            <a:ext cx="6818350" cy="39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React-router-dom Routing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29859"/>
          <a:stretch/>
        </p:blipFill>
        <p:spPr>
          <a:xfrm>
            <a:off x="525262" y="1188825"/>
            <a:ext cx="8093473" cy="313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Started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625" y="1093500"/>
            <a:ext cx="5786750" cy="35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11700" y="1045800"/>
            <a:ext cx="86130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Henry: finished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this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nodeJS tutorial, and half way through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this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series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Jeremy: Finish home page and navbar with responsive styling.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Taylor: Backend setup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Alan: Backend/database setup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Milestones: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Week 4: Begin coding frontend and backend</a:t>
            </a:r>
            <a:endParaRPr b="1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Week 5: Start testing API and set up local hosting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Week 6: Connect database to backend and start on responsive frontend design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Week 7: Integrate frontend with backend through Axios API request library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