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5b4d7d8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5b4d7d8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5b4d7d8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5b4d7d8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5b4d7d8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5b4d7d8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5b4d7d8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5b4d7d8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5b4d7d8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5b4d7d8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b56e27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b56e27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5b4d7d8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5b4d7d8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6138832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6138832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5b4d7d8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5b4d7d8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6138832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6138832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b4d7d81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b4d7d81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5b4d7d8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5b4d7d8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b4d7d8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b4d7d8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71258" y="55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Team: ThriveToday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71250" y="3301400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Members: </a:t>
            </a:r>
            <a:r>
              <a:rPr lang="en" sz="2000"/>
              <a:t>Jeremy Esch, </a:t>
            </a:r>
            <a:r>
              <a:rPr lang="en" sz="2000"/>
              <a:t>Henry Fan(Team Lead),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Taylor Trinidad, Alan Luu</a:t>
            </a:r>
            <a:endParaRPr b="1" sz="2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00" y="1996043"/>
            <a:ext cx="1095200" cy="1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38" y="1227050"/>
            <a:ext cx="8446125" cy="21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Tables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6976" r="0" t="3044"/>
          <a:stretch/>
        </p:blipFill>
        <p:spPr>
          <a:xfrm>
            <a:off x="2962095" y="120600"/>
            <a:ext cx="6077103" cy="49023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196850" y="3163300"/>
            <a:ext cx="3034800" cy="773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created according to previous diagrams: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osts, subtopics, topics, users</a:t>
            </a:r>
            <a:endParaRPr baseline="-25000"/>
          </a:p>
        </p:txBody>
      </p:sp>
      <p:sp>
        <p:nvSpPr>
          <p:cNvPr id="129" name="Google Shape;129;p23"/>
          <p:cNvSpPr/>
          <p:nvPr/>
        </p:nvSpPr>
        <p:spPr>
          <a:xfrm>
            <a:off x="4191900" y="3163300"/>
            <a:ext cx="224100" cy="773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Call Testing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5" y="1147225"/>
            <a:ext cx="8839204" cy="195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8397"/>
            <a:ext cx="8839202" cy="10675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152400" y="3316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 users by user id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Codescapes Feedback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successfully able to test our product on both the front and backend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 was 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possible, merge the 2 package-lock files in the front and backend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running npm i, it should install all required packages for both front and backend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Took Codescapes lots of code restructuring to fix this problem, so recommended doing this sooner than later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ThriveToday’s Response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documentation remains clear to novice and expert 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merge the 2 package-lock files in the front and backend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ensure learning is happening for all members on our team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Accomplishments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new, simpler UI/theme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log in / sign up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Sessions working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on API calls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947" y="363225"/>
            <a:ext cx="4409902" cy="2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Plans - Physical Mental Academic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Like and Unlike buttons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Navigation Bar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Sign in / Sign Up</a:t>
            </a:r>
            <a:endParaRPr sz="21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563" y="315925"/>
            <a:ext cx="3879675" cy="43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Project Vision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Our application is for learners who realize a thoughtful approach to living a healthy &amp; rich life requires habits that support sustained learning and growth.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Our application will reduce the psychological and cognitive load to onboard users with life skills for success in education and beyond.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We focus our efforts in providing value for college students because we’re students.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specifications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Users can sign up / sign in to their personal account on our website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Users will be able to customize plan templates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Users can post their plans and sub-plans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Users will be able to like / unlike posts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Users can filter and sort through varying topics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Schema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" y="1809750"/>
            <a:ext cx="59436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300" y="481013"/>
            <a:ext cx="28956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1594" r="0" t="1536"/>
          <a:stretch/>
        </p:blipFill>
        <p:spPr>
          <a:xfrm>
            <a:off x="4269225" y="163363"/>
            <a:ext cx="4874776" cy="449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13666" l="1484" r="2757" t="1233"/>
          <a:stretch/>
        </p:blipFill>
        <p:spPr>
          <a:xfrm>
            <a:off x="0" y="163375"/>
            <a:ext cx="4187438" cy="449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/ Sign In Pages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0" y="1711150"/>
            <a:ext cx="4589575" cy="25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075" y="1711150"/>
            <a:ext cx="4213817" cy="25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