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d47664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d47664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website where users are incentivized to share their practices and methods in study skills, fitness, and lifestyle habits that promotes a healthier lifestyle. 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We’ll have workouts, mental health routines, and healthy study skills for users to try out and make their own.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7b579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7b579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d476643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d47664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d47664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d47664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d47664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ed47664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ssing.csail.mit.edu/2020/version-contro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ThriveToday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Henry Fan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members: </a:t>
            </a:r>
            <a:r>
              <a:rPr lang="en"/>
              <a:t>Taylor Trinidad, Alan Luu, Jeremy Esch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: </a:t>
            </a:r>
            <a:r>
              <a:rPr lang="en"/>
              <a:t>ThriveToday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Forum with Practices and Methods in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Study S</a:t>
            </a:r>
            <a:r>
              <a:rPr lang="en">
                <a:solidFill>
                  <a:schemeClr val="lt2"/>
                </a:solidFill>
              </a:rPr>
              <a:t>kills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Physical &amp; Mental Health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Lifestyle Habits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We’ll have workouts, health routines, and research based study skills for users to try and make their own.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Tools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React/Create React App (Dev build tool)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Tailwind and/or Material UI for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 Spring Boot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PostgreSQL database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0" y="3017450"/>
            <a:ext cx="3376700" cy="17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00" y="3094797"/>
            <a:ext cx="1772775" cy="17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199" y="3218599"/>
            <a:ext cx="1575926" cy="13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0001" y="958975"/>
            <a:ext cx="4256425" cy="26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Assignments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All: get Acquainted with Git: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https://missing.csail.mit.edu/2020/version-control/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Jeremy: Frontend/Project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Henry: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Taylor: Backend/UI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Alan: Backend/Database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Next Week: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Become antiquated with the frameworks we will be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GitHub repository and get familiar with using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up temporary backend/frontend hosting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 so far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up with job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understanding of project vision and technology stack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81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forward to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312100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and learning together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 api and website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advanced deployment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