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ed476643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ed476643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Henry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 website where users are incentivized to share their practices and methods in study skills, fitness, and lifestyle habits that promotes a healthier lifestyle.  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We’ll have workouts, mental health routines, and healthy study skills for users to try out and make their own.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159f9e69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f159f9e69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47b579a0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47b579a0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ed476643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ed476643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6fdc5fc9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6fdc5fc9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6fdc5fc9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6fdc5fc9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ThriveToday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4"/>
            <a:ext cx="7801500" cy="12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Members: Taylor Trinidad(Lead), </a:t>
            </a:r>
            <a:r>
              <a:rPr lang="en"/>
              <a:t>Alan Luu, Jeremy Esch, </a:t>
            </a:r>
            <a:r>
              <a:rPr lang="en"/>
              <a:t>Henry Fan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Team Treehouse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 : </a:t>
            </a:r>
            <a:r>
              <a:rPr lang="en"/>
              <a:t>Thrive Today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01772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Website where users apply research backed methods in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Study S</a:t>
            </a:r>
            <a:r>
              <a:rPr lang="en">
                <a:solidFill>
                  <a:schemeClr val="lt2"/>
                </a:solidFill>
              </a:rPr>
              <a:t>kills</a:t>
            </a:r>
            <a:endParaRPr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Physical &amp; Mental Health</a:t>
            </a:r>
            <a:endParaRPr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Lifestyle Habits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We’ll have workouts, health routines, and research based study skills for users to try and make their own.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2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Manual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Learners will be able to create, edit, and share custom plans related to study skills, physical exercise, or mental health. Users will be able to </a:t>
            </a:r>
            <a:r>
              <a:rPr lang="en"/>
              <a:t>utilize</a:t>
            </a:r>
            <a:r>
              <a:rPr lang="en"/>
              <a:t> plans created from others in the </a:t>
            </a:r>
            <a:r>
              <a:rPr lang="en"/>
              <a:t>community.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example manual for study skills could guide users to step through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tap into intrinsic motivations to achieve our SMART goals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Scheduling templates to see our progress towards goals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Organization and Construction of ideas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Navigate Office Hours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Tools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PERN Tech Stack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Frontend: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Material UI for styling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Axios for API requests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Backend: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NodeJS and ExpressJS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Postgres database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9749" y="1644887"/>
            <a:ext cx="1575926" cy="13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-598762"/>
            <a:ext cx="4256425" cy="266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0386" y="3642499"/>
            <a:ext cx="2234660" cy="13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accomplished so far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16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github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understanding of project vision and technology stack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Wireframes for 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Logo design </a:t>
            </a:r>
            <a:r>
              <a:rPr lang="en"/>
              <a:t>mockups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9324" y="2195175"/>
            <a:ext cx="3730424" cy="28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400" y="2604775"/>
            <a:ext cx="3050924" cy="228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311700" y="965950"/>
            <a:ext cx="8613000" cy="40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Henry: Use cases and study skills portion of the site, will work on backend development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Jeremy: Managing GitHub repo, as well as Frontend development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Taylor: Design logo and website UI, work on backend development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Alan: Responsible for Postgres database and its connection to the backend.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Milestones: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Week 3 (Next week): Finalized UI design, features list, database schema, learn about tech stack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Week 4: Begin coding frontend and backend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Week 5: Start testing API and set up local hosting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Week 6: Connect database to backend and start on responsive frontend design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Week 7: Integrate frontend with backend through Axios API request library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TreeHouse’s Thoughts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Inspiration from ThriveToday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appreciate that they are trying to create an original idea and that there is a clear need for it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Would love to see it integrated with SJSU’s career center </a:t>
            </a:r>
            <a:r>
              <a:rPr lang="en"/>
              <a:t>resource</a:t>
            </a:r>
            <a:r>
              <a:rPr lang="en"/>
              <a:t>.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Team members are passionate and eager about their project, which </a:t>
            </a:r>
            <a:r>
              <a:rPr lang="en"/>
              <a:t>motivates us to do the same.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Areas where we can collab?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Could help each other with front end (using similar technologies)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Bounce ideas off each other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suggestions for improvements?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Maybe implement like a progress feature, so that users will know which activities they’ve already completed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Add a badge system, so the more </a:t>
            </a:r>
            <a:r>
              <a:rPr lang="en"/>
              <a:t>activities</a:t>
            </a:r>
            <a:r>
              <a:rPr lang="en"/>
              <a:t> a user completes, the more badges they earn (gamification)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How would this website </a:t>
            </a:r>
            <a:r>
              <a:rPr lang="en"/>
              <a:t>separate</a:t>
            </a:r>
            <a:r>
              <a:rPr lang="en"/>
              <a:t> itself with more appeal compared to other self help websites?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