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e69765b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e69765b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e69765b1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e69765b1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350c4e9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350c4e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350c4e9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2350c4e9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350c4e93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350c4e9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3674c3d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3674c3d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71258" y="55775"/>
            <a:ext cx="7801500" cy="17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Team: ThriveToday</a:t>
            </a:r>
            <a:endParaRPr b="1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71250" y="3301400"/>
            <a:ext cx="78015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Members: Jeremy Esch, Henry Fan,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Taylor Trinidad, Alan Luu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Paired with team Gladiators</a:t>
            </a:r>
            <a:endParaRPr sz="20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0" y="1785868"/>
            <a:ext cx="1095200" cy="10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Made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552325" y="1664425"/>
            <a:ext cx="3906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more plan API endpoints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Mocked up and begun implementation of user profile page.</a:t>
            </a:r>
            <a:endParaRPr sz="14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650" y="1138500"/>
            <a:ext cx="3635874" cy="337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376975" y="1748775"/>
            <a:ext cx="3699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Finish profile page.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Populate site with plans.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“Add new plan” page.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Popular plans page.</a:t>
            </a:r>
            <a:endParaRPr sz="1400"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170" y="1661025"/>
            <a:ext cx="4981448" cy="28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3824250" y="1260825"/>
            <a:ext cx="36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(Live profile page)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Methods For Our Site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DigitalOcean + Docker container to run and host backend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(In the future) Netlify for hosting react frontend</a:t>
            </a:r>
            <a:endParaRPr sz="1400"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96" y="2666025"/>
            <a:ext cx="3529226" cy="235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675" y="2642888"/>
            <a:ext cx="2398500" cy="23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11 Feedback (Team Gladiators)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UI looks great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Need to remember to start the backend server - at first had </a:t>
            </a:r>
            <a:r>
              <a:rPr lang="en" sz="1400"/>
              <a:t>trouble creating an account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Update the expert user guide to be more accurate (instructions outdated)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to Feedback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Thank you for your feedback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Team was able to run our project properly after we fixed user instructions and started up the backend  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Changes to instructions have been pushed to our github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