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e69765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e69765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e69765b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e69765b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350c4e9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350c4e9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350c4e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350c4e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350c4e9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350c4e9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3674c3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3674c3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1258" y="55775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1250" y="3301400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Jeremy Esch, Taylor Trinidad, Alan Luu, </a:t>
            </a:r>
            <a:r>
              <a:rPr lang="en" sz="2000"/>
              <a:t>Henry Fan (lead)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Paired with team Gladiators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Week 12 - 4/20/23</a:t>
            </a:r>
            <a:endParaRPr sz="20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785868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52325" y="1664425"/>
            <a:ext cx="390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more plan API endpoints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on frontend implementations of completed backend code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Plan creation / deletion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Plan tags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Viewing plans</a:t>
            </a:r>
            <a:endParaRPr sz="14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950" y="2293950"/>
            <a:ext cx="5031250" cy="262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Methods For Our Site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DigitalOcean + Docker container to run and host backend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(In the future) Netlify for hosting react frontend</a:t>
            </a:r>
            <a:endParaRPr sz="14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96" y="2666025"/>
            <a:ext cx="3529226" cy="23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75" y="2642888"/>
            <a:ext cx="2398500" cy="2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376975" y="1748775"/>
            <a:ext cx="439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Front end To-Do’s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more details for plan listings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functionality for users to edit and add to plans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"like" functionality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 bar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Creating more endpoints as needed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75" y="598575"/>
            <a:ext cx="4763228" cy="24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 Feedback (Team)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UI looks clean and crisp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the expert user guide to be more accurate (instructions outdated)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and frontend working concurrently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Thank you we spent time making our UI look nice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last week: We have updated our user instructions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Glad front and backend are working concurrently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