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1e69765b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1e69765b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1e69765b1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1e69765b1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1e69765b12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1e69765b1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1e69765b12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1e69765b12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1e69765b12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1e69765b12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671258" y="55775"/>
            <a:ext cx="7801500" cy="173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Team: ThriveToday</a:t>
            </a:r>
            <a:endParaRPr b="1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671250" y="3301400"/>
            <a:ext cx="7801500" cy="12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Members: Jeremy Esch, Henry Fan,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Taylor Trinidad, Alan Luu </a:t>
            </a:r>
            <a:r>
              <a:rPr lang="en" sz="2000"/>
              <a:t>(Team Lead)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Paired with team Luna R</a:t>
            </a:r>
            <a:endParaRPr sz="2000"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250" y="1785868"/>
            <a:ext cx="1095200" cy="10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Made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Session creation and implementation finished up.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Authentication middleware for necessary api endpoints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plan highlights</a:t>
            </a:r>
            <a:endParaRPr/>
          </a:p>
        </p:txBody>
      </p:sp>
      <p:grpSp>
        <p:nvGrpSpPr>
          <p:cNvPr id="291" name="Google Shape;291;p15"/>
          <p:cNvGrpSpPr/>
          <p:nvPr/>
        </p:nvGrpSpPr>
        <p:grpSpPr>
          <a:xfrm>
            <a:off x="333924" y="1557596"/>
            <a:ext cx="2438760" cy="3115048"/>
            <a:chOff x="0" y="1189989"/>
            <a:chExt cx="2726700" cy="3482836"/>
          </a:xfrm>
        </p:grpSpPr>
        <p:sp>
          <p:nvSpPr>
            <p:cNvPr id="292" name="Google Shape;292;p15"/>
            <p:cNvSpPr/>
            <p:nvPr/>
          </p:nvSpPr>
          <p:spPr>
            <a:xfrm>
              <a:off x="0" y="1189989"/>
              <a:ext cx="27267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Unit Testing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3" name="Google Shape;293;p15"/>
            <p:cNvSpPr txBox="1"/>
            <p:nvPr/>
          </p:nvSpPr>
          <p:spPr>
            <a:xfrm>
              <a:off x="410850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94" name="Google Shape;294;p15"/>
          <p:cNvSpPr/>
          <p:nvPr/>
        </p:nvSpPr>
        <p:spPr>
          <a:xfrm>
            <a:off x="2358418" y="1557450"/>
            <a:ext cx="2273100" cy="598500"/>
          </a:xfrm>
          <a:prstGeom prst="chevron">
            <a:avLst>
              <a:gd fmla="val 50000" name="adj"/>
            </a:avLst>
          </a:prstGeom>
          <a:solidFill>
            <a:srgbClr val="A72A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Security Testing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15"/>
          <p:cNvSpPr/>
          <p:nvPr/>
        </p:nvSpPr>
        <p:spPr>
          <a:xfrm>
            <a:off x="4206819" y="1557450"/>
            <a:ext cx="2273100" cy="598500"/>
          </a:xfrm>
          <a:prstGeom prst="chevron">
            <a:avLst>
              <a:gd fmla="val 50000" name="adj"/>
            </a:avLst>
          </a:prstGeom>
          <a:solidFill>
            <a:srgbClr val="B02C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Performance Testing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15"/>
          <p:cNvSpPr/>
          <p:nvPr/>
        </p:nvSpPr>
        <p:spPr>
          <a:xfrm>
            <a:off x="6055413" y="1557450"/>
            <a:ext cx="2273100" cy="598500"/>
          </a:xfrm>
          <a:prstGeom prst="chevron">
            <a:avLst>
              <a:gd fmla="val 50000" name="adj"/>
            </a:avLst>
          </a:prstGeom>
          <a:solidFill>
            <a:srgbClr val="BE2F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Integration Testing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Feedback Follow-up</a:t>
            </a:r>
            <a:endParaRPr/>
          </a:p>
        </p:txBody>
      </p:sp>
      <p:sp>
        <p:nvSpPr>
          <p:cNvPr id="302" name="Google Shape;302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Didn’t find it necessary to have a concurrent execution script to run both backend and frontend. We are close to hosting the backend and frontend so local hosting won’t be necessary.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</a:t>
            </a:r>
            <a:endParaRPr/>
          </a:p>
        </p:txBody>
      </p:sp>
      <p:sp>
        <p:nvSpPr>
          <p:cNvPr id="308" name="Google Shape;308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Everything looks good and clear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Could implement logout </a:t>
            </a:r>
            <a:r>
              <a:rPr lang="en"/>
              <a:t>button</a:t>
            </a:r>
            <a:r>
              <a:rPr lang="en"/>
              <a:t> after I login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