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e69765b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e69765b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e69765b1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e69765b1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350c4e9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350c4e9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350c4e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350c4e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350c4e9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350c4e9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3674c3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3674c3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1258" y="55775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Team: ThriveToday</a:t>
            </a:r>
            <a:endParaRPr b="1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1250" y="3301400"/>
            <a:ext cx="7801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Members: Jeremy Esch, Taylor Trinidad, Alan Luu, </a:t>
            </a:r>
            <a:r>
              <a:rPr lang="en" sz="2000"/>
              <a:t>Henry Fan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Paired with team LunaR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Week 13 - 4/27/23</a:t>
            </a:r>
            <a:endParaRPr sz="20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0" y="1785868"/>
            <a:ext cx="1095200" cy="1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552325" y="1664425"/>
            <a:ext cx="3906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more plan API endpoints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plan editing on frontend</a:t>
            </a:r>
            <a:endParaRPr sz="14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580" y="1920335"/>
            <a:ext cx="2026716" cy="116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01" y="1110550"/>
            <a:ext cx="4169052" cy="237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5753050" y="751475"/>
            <a:ext cx="34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Example Plan editing page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Methods For Our Site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DigitalOcean + Docker container to run and host backend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(In the future) Netlify for hosting react frontend</a:t>
            </a:r>
            <a:endParaRPr sz="1400"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96" y="2666025"/>
            <a:ext cx="3529226" cy="235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675" y="2642888"/>
            <a:ext cx="2398500" cy="23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376975" y="1748775"/>
            <a:ext cx="4391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Front end To-Do’s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Search bar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Creating more endpoints as needed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Updating hosting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13 Feedback (Luna R)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1. The project was easy to build, instructions are neat and clear.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2. UI looks great.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3. Ran into issue of signing up account locally.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to Feedback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Issue relating to local sign-in is related to the user’s own ports being in use during the local testing, not because sign-in wasn’t working.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